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3.xml" ContentType="application/vnd.openxmlformats-officedocument.theme+xml"/>
  <Override PartName="/ppt/charts/chart1.xml" ContentType="application/vnd.openxmlformats-officedocument.drawingml.chart+xml"/>
  <Override PartName="/ppt/slideLayouts/slideLayout78.xml" ContentType="application/vnd.openxmlformats-officedocument.presentationml.slideLayout+xml"/>
  <Override PartName="/ppt/theme/theme4.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5.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theme/theme6.xml" ContentType="application/vnd.openxmlformats-officedocument.theme+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7.xml" ContentType="application/vnd.openxmlformats-officedocument.theme+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8.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9.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theme/theme10.xml" ContentType="application/vnd.openxmlformats-officedocument.theme+xml"/>
  <Override PartName="/ppt/charts/chart2.xml" ContentType="application/vnd.openxmlformats-officedocument.drawingml.char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theme/theme11.xml" ContentType="application/vnd.openxmlformats-officedocument.theme+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12.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5"/>
    <p:sldMasterId id="2147483732" r:id="rId6"/>
    <p:sldMasterId id="2147483736" r:id="rId7"/>
    <p:sldMasterId id="2147483763" r:id="rId8"/>
    <p:sldMasterId id="2147483765" r:id="rId9"/>
    <p:sldMasterId id="2147483840" r:id="rId10"/>
    <p:sldMasterId id="2147483874" r:id="rId11"/>
    <p:sldMasterId id="2147483878" r:id="rId12"/>
    <p:sldMasterId id="2147483903" r:id="rId13"/>
    <p:sldMasterId id="2147483938" r:id="rId14"/>
    <p:sldMasterId id="2147483991" r:id="rId15"/>
    <p:sldMasterId id="2147484025" r:id="rId16"/>
    <p:sldMasterId id="2147484029" r:id="rId17"/>
  </p:sldMasterIdLst>
  <p:notesMasterIdLst>
    <p:notesMasterId r:id="rId36"/>
  </p:notesMasterIdLst>
  <p:sldIdLst>
    <p:sldId id="399" r:id="rId18"/>
    <p:sldId id="408" r:id="rId19"/>
    <p:sldId id="2147473263" r:id="rId20"/>
    <p:sldId id="2147473280" r:id="rId21"/>
    <p:sldId id="260" r:id="rId22"/>
    <p:sldId id="2147472319" r:id="rId23"/>
    <p:sldId id="2147473274" r:id="rId24"/>
    <p:sldId id="262" r:id="rId25"/>
    <p:sldId id="2147473276" r:id="rId26"/>
    <p:sldId id="261" r:id="rId27"/>
    <p:sldId id="2147473277" r:id="rId28"/>
    <p:sldId id="2147473275" r:id="rId29"/>
    <p:sldId id="2147473281" r:id="rId30"/>
    <p:sldId id="2147471939" r:id="rId31"/>
    <p:sldId id="2147471937" r:id="rId32"/>
    <p:sldId id="2147471941" r:id="rId33"/>
    <p:sldId id="2147471947" r:id="rId34"/>
    <p:sldId id="50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43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996" y="66"/>
      </p:cViewPr>
      <p:guideLst>
        <p:guide orient="horz" pos="2160"/>
        <p:guide pos="43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9.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theme" Target="theme/theme1.xml"/><Relationship Id="rId21" Type="http://schemas.openxmlformats.org/officeDocument/2006/relationships/slide" Target="slides/slide4.xml"/><Relationship Id="rId34" Type="http://schemas.openxmlformats.org/officeDocument/2006/relationships/slide" Target="slides/slide17.xml"/><Relationship Id="rId7" Type="http://schemas.openxmlformats.org/officeDocument/2006/relationships/slideMaster" Target="slideMasters/slideMaster3.xml"/><Relationship Id="rId12" Type="http://schemas.openxmlformats.org/officeDocument/2006/relationships/slideMaster" Target="slideMasters/slideMaster8.xml"/><Relationship Id="rId17" Type="http://schemas.openxmlformats.org/officeDocument/2006/relationships/slideMaster" Target="slideMasters/slideMaster13.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Master" Target="slideMasters/slideMaster12.xml"/><Relationship Id="rId20" Type="http://schemas.openxmlformats.org/officeDocument/2006/relationships/slide" Target="slides/slide3.xml"/><Relationship Id="rId29"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Master" Target="slideMasters/slideMaster7.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1.xml"/><Relationship Id="rId15" Type="http://schemas.openxmlformats.org/officeDocument/2006/relationships/slideMaster" Target="slideMasters/slideMaster11.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notesMaster" Target="notesMasters/notesMaster1.xml"/><Relationship Id="rId10" Type="http://schemas.openxmlformats.org/officeDocument/2006/relationships/slideMaster" Target="slideMasters/slideMaster6.xml"/><Relationship Id="rId19" Type="http://schemas.openxmlformats.org/officeDocument/2006/relationships/slide" Target="slides/slide2.xml"/><Relationship Id="rId31"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Master" Target="slideMasters/slideMaster10.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8" Type="http://schemas.openxmlformats.org/officeDocument/2006/relationships/slideMaster" Target="slideMasters/slideMaster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2633556426106845E-2"/>
          <c:y val="0.17015466226513387"/>
          <c:w val="0.91068370259616693"/>
          <c:h val="0.61666435391439745"/>
        </c:manualLayout>
      </c:layout>
      <c:barChart>
        <c:barDir val="col"/>
        <c:grouping val="clustered"/>
        <c:varyColors val="0"/>
        <c:dLbls>
          <c:showLegendKey val="0"/>
          <c:showVal val="0"/>
          <c:showCatName val="0"/>
          <c:showSerName val="0"/>
          <c:showPercent val="0"/>
          <c:showBubbleSize val="0"/>
        </c:dLbls>
        <c:gapWidth val="101"/>
        <c:overlap val="-27"/>
        <c:axId val="99698176"/>
        <c:axId val="99699712"/>
      </c:barChart>
      <c:catAx>
        <c:axId val="996981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9699712"/>
        <c:crosses val="autoZero"/>
        <c:auto val="1"/>
        <c:lblAlgn val="ctr"/>
        <c:lblOffset val="100"/>
        <c:noMultiLvlLbl val="0"/>
      </c:catAx>
      <c:valAx>
        <c:axId val="99699712"/>
        <c:scaling>
          <c:orientation val="minMax"/>
        </c:scaling>
        <c:delete val="1"/>
        <c:axPos val="l"/>
        <c:numFmt formatCode="General" sourceLinked="1"/>
        <c:majorTickMark val="none"/>
        <c:minorTickMark val="none"/>
        <c:tickLblPos val="none"/>
        <c:crossAx val="996981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2633556426106845E-2"/>
          <c:y val="0.17015466226513387"/>
          <c:w val="0.91068370259616693"/>
          <c:h val="0.61666435391439745"/>
        </c:manualLayout>
      </c:layout>
      <c:barChart>
        <c:barDir val="col"/>
        <c:grouping val="clustered"/>
        <c:varyColors val="0"/>
        <c:dLbls>
          <c:showLegendKey val="0"/>
          <c:showVal val="0"/>
          <c:showCatName val="0"/>
          <c:showSerName val="0"/>
          <c:showPercent val="0"/>
          <c:showBubbleSize val="0"/>
        </c:dLbls>
        <c:gapWidth val="101"/>
        <c:overlap val="-27"/>
        <c:axId val="99698176"/>
        <c:axId val="99699712"/>
      </c:barChart>
      <c:catAx>
        <c:axId val="996981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9699712"/>
        <c:crosses val="autoZero"/>
        <c:auto val="1"/>
        <c:lblAlgn val="ctr"/>
        <c:lblOffset val="100"/>
        <c:noMultiLvlLbl val="0"/>
      </c:catAx>
      <c:valAx>
        <c:axId val="99699712"/>
        <c:scaling>
          <c:orientation val="minMax"/>
        </c:scaling>
        <c:delete val="1"/>
        <c:axPos val="l"/>
        <c:numFmt formatCode="General" sourceLinked="1"/>
        <c:majorTickMark val="none"/>
        <c:minorTickMark val="none"/>
        <c:tickLblPos val="none"/>
        <c:crossAx val="996981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B1E410-1421-4DE2-94A7-63A08C73665D}" type="datetimeFigureOut">
              <a:rPr lang="en-US" smtClean="0"/>
              <a:t>5/14/2026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EAD5A0-4E20-4348-A7F4-E9E448B173E1}" type="slidenum">
              <a:rPr lang="en-US" smtClean="0"/>
              <a:t>‹#›</a:t>
            </a:fld>
            <a:endParaRPr lang="en-US"/>
          </a:p>
        </p:txBody>
      </p:sp>
    </p:spTree>
    <p:extLst>
      <p:ext uri="{BB962C8B-B14F-4D97-AF65-F5344CB8AC3E}">
        <p14:creationId xmlns:p14="http://schemas.microsoft.com/office/powerpoint/2010/main" val="1384855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Welcome to Thermax - an engineering company providing sustainable solutions in energy and the environment.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FA3ADC-BF9F-A649-A4F5-FF0954E4AC0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1416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FA3ADC-BF9F-A649-A4F5-FF0954E4AC0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78915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FA3ADC-BF9F-A649-A4F5-FF0954E4AC0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2919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46A81-5B34-CAB8-6216-2F70D12FF2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BEA5F0-6B19-07BC-A3FA-39743F75E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EDA6C7-DD9D-1AF3-A594-5E025DFF8172}"/>
              </a:ext>
            </a:extLst>
          </p:cNvPr>
          <p:cNvSpPr>
            <a:spLocks noGrp="1"/>
          </p:cNvSpPr>
          <p:nvPr>
            <p:ph type="body" idx="1"/>
          </p:nvPr>
        </p:nvSpPr>
        <p:spPr/>
        <p:txBody>
          <a:bodyPr/>
          <a:lstStyle/>
          <a:p>
            <a:r>
              <a:rPr lang="en-US">
                <a:effectLst/>
                <a:latin typeface="Arial" panose="020B0604020202020204" pitchFamily="34" charset="0"/>
              </a:rPr>
              <a:t>The customer was using the conventional cooling systems which relied on electrical chillers and open-loop cooling towers.</a:t>
            </a:r>
          </a:p>
          <a:p>
            <a:br>
              <a:rPr lang="en-US">
                <a:effectLst/>
                <a:latin typeface="Arial" panose="020B0604020202020204" pitchFamily="34" charset="0"/>
              </a:rPr>
            </a:br>
            <a:r>
              <a:rPr lang="en-US">
                <a:effectLst/>
                <a:latin typeface="Arial" panose="020B0604020202020204" pitchFamily="34" charset="0"/>
              </a:rPr>
              <a:t>The particle board production process generates a significant amount of waste heat, which can be repurposed to power the absorption chiller. </a:t>
            </a:r>
          </a:p>
          <a:p>
            <a:r>
              <a:rPr lang="en-US">
                <a:effectLst/>
                <a:latin typeface="Arial" panose="020B0604020202020204" pitchFamily="34" charset="0"/>
              </a:rPr>
              <a:t> </a:t>
            </a:r>
          </a:p>
          <a:p>
            <a:r>
              <a:rPr lang="en-US">
                <a:effectLst/>
                <a:latin typeface="Arial" panose="020B0604020202020204" pitchFamily="34" charset="0"/>
              </a:rPr>
              <a:t>Thermax proposed a system where the absorption chiller will be connected to the hot water tank where the excess heat from hot water tank is used to drive the chiller, cooling the factory environment and preventing overheating of equipment. This helps the customer to save more energy and cut down operational costs associated with running electrical chillers</a:t>
            </a:r>
          </a:p>
          <a:p>
            <a:r>
              <a:rPr lang="en-US">
                <a:effectLst/>
                <a:latin typeface="Arial" panose="020B0604020202020204" pitchFamily="34" charset="0"/>
              </a:rPr>
              <a:t> </a:t>
            </a:r>
          </a:p>
          <a:p>
            <a:r>
              <a:rPr lang="en-US">
                <a:effectLst/>
                <a:latin typeface="Arial" panose="020B0604020202020204" pitchFamily="34" charset="0"/>
              </a:rPr>
              <a:t>Additionally, the customer was using open loop cooling tower in which the water was exposed to atmospheric conditions and prone to contamination. This decreased the process efficiency by damaging hot water pump, strainer and cooling tubes and considerable water loss due to evaporation. Thermax proposed the closed-loop cooling tower which will be used to cool the water circulating through the absorption chiller and other heat-exchanging processes. The heat from the water was transferred to the cooling tower via a heat exchanger, and the cooled water will be recirculated back into the system in closed loop action circuit isolating the exposure of cooling water from atmospheric conditions eliminating contamination. This prevents scaling of equipment’s which contributes to improved process efficiency, lower maintenance costs and substantial water savings by eliminating evaporation losses</a:t>
            </a:r>
          </a:p>
          <a:p>
            <a:r>
              <a:rPr lang="en-US">
                <a:effectLst/>
                <a:latin typeface="Arial" panose="020B0604020202020204" pitchFamily="34" charset="0"/>
              </a:rPr>
              <a:t> </a:t>
            </a:r>
          </a:p>
          <a:p>
            <a:r>
              <a:rPr lang="en-US">
                <a:effectLst/>
                <a:latin typeface="Arial" panose="020B0604020202020204" pitchFamily="34" charset="0"/>
              </a:rPr>
              <a:t>The combination of these systems enabled the facility to optimize its cooling processes, reduce dependency on traditional cooling methods, and contribute to sustainability efforts in the industry.</a:t>
            </a:r>
          </a:p>
          <a:p>
            <a:r>
              <a:rPr lang="en-US">
                <a:effectLst/>
                <a:latin typeface="Arial" panose="020B0604020202020204" pitchFamily="34" charset="0"/>
              </a:rPr>
              <a:t> </a:t>
            </a:r>
            <a:endParaRPr lang="en-IN"/>
          </a:p>
          <a:p>
            <a:endParaRPr lang="en-IN">
              <a:ea typeface="Calibri"/>
              <a:cs typeface="Arial" panose="020B0604020202020204" pitchFamily="34" charset="0"/>
            </a:endParaRPr>
          </a:p>
        </p:txBody>
      </p:sp>
      <p:sp>
        <p:nvSpPr>
          <p:cNvPr id="4" name="Slide Number Placeholder 3">
            <a:extLst>
              <a:ext uri="{FF2B5EF4-FFF2-40B4-BE49-F238E27FC236}">
                <a16:creationId xmlns:a16="http://schemas.microsoft.com/office/drawing/2014/main" id="{12A0AF5B-E8E9-8D2A-D53C-BA46D0B2D11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FA3ADC-BF9F-A649-A4F5-FF0954E4AC0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5616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978BB-4B66-35E1-37EA-05B2D73385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70C944-94C6-780E-B8F5-4FC4DEA9C4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AC527F-1ABE-F9BC-AFBA-E38D054538F6}"/>
              </a:ext>
            </a:extLst>
          </p:cNvPr>
          <p:cNvSpPr>
            <a:spLocks noGrp="1"/>
          </p:cNvSpPr>
          <p:nvPr>
            <p:ph type="body" idx="1"/>
          </p:nvPr>
        </p:nvSpPr>
        <p:spPr/>
        <p:txBody>
          <a:bodyPr/>
          <a:lstStyle/>
          <a:p>
            <a:r>
              <a:rPr lang="en-US">
                <a:effectLst/>
                <a:latin typeface="Arial" panose="020B0604020202020204" pitchFamily="34" charset="0"/>
              </a:rPr>
              <a:t>The customer was using the conventional cooling systems which relied on electrical chillers and open-loop cooling towers.</a:t>
            </a:r>
          </a:p>
          <a:p>
            <a:br>
              <a:rPr lang="en-US">
                <a:effectLst/>
                <a:latin typeface="Arial" panose="020B0604020202020204" pitchFamily="34" charset="0"/>
              </a:rPr>
            </a:br>
            <a:r>
              <a:rPr lang="en-US">
                <a:effectLst/>
                <a:latin typeface="Arial" panose="020B0604020202020204" pitchFamily="34" charset="0"/>
              </a:rPr>
              <a:t>The particle board production process generates a significant amount of waste heat, which can be repurposed to power the absorption chiller. </a:t>
            </a:r>
          </a:p>
          <a:p>
            <a:r>
              <a:rPr lang="en-US">
                <a:effectLst/>
                <a:latin typeface="Arial" panose="020B0604020202020204" pitchFamily="34" charset="0"/>
              </a:rPr>
              <a:t> </a:t>
            </a:r>
          </a:p>
          <a:p>
            <a:r>
              <a:rPr lang="en-US">
                <a:effectLst/>
                <a:latin typeface="Arial" panose="020B0604020202020204" pitchFamily="34" charset="0"/>
              </a:rPr>
              <a:t>Thermax proposed a system where the absorption chiller will be connected to the hot water tank where the excess heat from hot water tank is used to drive the chiller, cooling the factory environment and preventing overheating of equipment. This helps the customer to save more energy and cut down operational costs associated with running electrical chillers</a:t>
            </a:r>
          </a:p>
          <a:p>
            <a:r>
              <a:rPr lang="en-US">
                <a:effectLst/>
                <a:latin typeface="Arial" panose="020B0604020202020204" pitchFamily="34" charset="0"/>
              </a:rPr>
              <a:t> </a:t>
            </a:r>
          </a:p>
          <a:p>
            <a:r>
              <a:rPr lang="en-US">
                <a:effectLst/>
                <a:latin typeface="Arial" panose="020B0604020202020204" pitchFamily="34" charset="0"/>
              </a:rPr>
              <a:t>Additionally, the customer was using open loop cooling tower in which the water was exposed to atmospheric conditions and prone to contamination. This decreased the process efficiency by damaging hot water pump, strainer and cooling tubes and considerable water loss due to evaporation. Thermax proposed the closed-loop cooling tower which will be used to cool the water circulating through the absorption chiller and other heat-exchanging processes. The heat from the water was transferred to the cooling tower via a heat exchanger, and the cooled water will be recirculated back into the system in closed loop action circuit isolating the exposure of cooling water from atmospheric conditions eliminating contamination. This prevents scaling of equipment’s which contributes to improved process efficiency, lower maintenance costs and substantial water savings by eliminating evaporation losses</a:t>
            </a:r>
          </a:p>
          <a:p>
            <a:r>
              <a:rPr lang="en-US">
                <a:effectLst/>
                <a:latin typeface="Arial" panose="020B0604020202020204" pitchFamily="34" charset="0"/>
              </a:rPr>
              <a:t> </a:t>
            </a:r>
          </a:p>
          <a:p>
            <a:r>
              <a:rPr lang="en-US">
                <a:effectLst/>
                <a:latin typeface="Arial" panose="020B0604020202020204" pitchFamily="34" charset="0"/>
              </a:rPr>
              <a:t>The combination of these systems enabled the facility to optimize its cooling processes, reduce dependency on traditional cooling methods, and contribute to sustainability efforts in the industry.</a:t>
            </a:r>
          </a:p>
          <a:p>
            <a:r>
              <a:rPr lang="en-US">
                <a:effectLst/>
                <a:latin typeface="Arial" panose="020B0604020202020204" pitchFamily="34" charset="0"/>
              </a:rPr>
              <a:t> </a:t>
            </a:r>
            <a:endParaRPr lang="en-IN"/>
          </a:p>
          <a:p>
            <a:endParaRPr lang="en-IN">
              <a:ea typeface="Calibri"/>
              <a:cs typeface="Arial" panose="020B0604020202020204" pitchFamily="34" charset="0"/>
            </a:endParaRPr>
          </a:p>
        </p:txBody>
      </p:sp>
      <p:sp>
        <p:nvSpPr>
          <p:cNvPr id="4" name="Slide Number Placeholder 3">
            <a:extLst>
              <a:ext uri="{FF2B5EF4-FFF2-40B4-BE49-F238E27FC236}">
                <a16:creationId xmlns:a16="http://schemas.microsoft.com/office/drawing/2014/main" id="{2FBB3E41-3ACD-A0DC-D890-220343864BF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FA3ADC-BF9F-A649-A4F5-FF0954E4AC0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3465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E7377-37E7-EC69-7194-46973F2C7E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B83771-7E19-3E9C-05A7-DE38647D56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6F908B-6303-CC4F-F13A-66FC70175574}"/>
              </a:ext>
            </a:extLst>
          </p:cNvPr>
          <p:cNvSpPr>
            <a:spLocks noGrp="1"/>
          </p:cNvSpPr>
          <p:nvPr>
            <p:ph type="body" idx="1"/>
          </p:nvPr>
        </p:nvSpPr>
        <p:spPr/>
        <p:txBody>
          <a:bodyPr/>
          <a:lstStyle/>
          <a:p>
            <a:r>
              <a:rPr lang="en-US">
                <a:effectLst/>
                <a:latin typeface="Arial" panose="020B0604020202020204" pitchFamily="34" charset="0"/>
              </a:rPr>
              <a:t>The customer was using the conventional cooling systems which relied on electrical chillers and open-loop cooling towers.</a:t>
            </a:r>
          </a:p>
          <a:p>
            <a:br>
              <a:rPr lang="en-US">
                <a:effectLst/>
                <a:latin typeface="Arial" panose="020B0604020202020204" pitchFamily="34" charset="0"/>
              </a:rPr>
            </a:br>
            <a:r>
              <a:rPr lang="en-US">
                <a:effectLst/>
                <a:latin typeface="Arial" panose="020B0604020202020204" pitchFamily="34" charset="0"/>
              </a:rPr>
              <a:t>The particle board production process generates a significant amount of waste heat, which can be repurposed to power the absorption chiller. </a:t>
            </a:r>
          </a:p>
          <a:p>
            <a:r>
              <a:rPr lang="en-US">
                <a:effectLst/>
                <a:latin typeface="Arial" panose="020B0604020202020204" pitchFamily="34" charset="0"/>
              </a:rPr>
              <a:t> </a:t>
            </a:r>
          </a:p>
          <a:p>
            <a:r>
              <a:rPr lang="en-US">
                <a:effectLst/>
                <a:latin typeface="Arial" panose="020B0604020202020204" pitchFamily="34" charset="0"/>
              </a:rPr>
              <a:t>Thermax proposed a system where the absorption chiller will be connected to the hot water tank where the excess heat from hot water tank is used to drive the chiller, cooling the factory environment and preventing overheating of equipment. This helps the customer to save more energy and cut down operational costs associated with running electrical chillers</a:t>
            </a:r>
          </a:p>
          <a:p>
            <a:r>
              <a:rPr lang="en-US">
                <a:effectLst/>
                <a:latin typeface="Arial" panose="020B0604020202020204" pitchFamily="34" charset="0"/>
              </a:rPr>
              <a:t> </a:t>
            </a:r>
          </a:p>
          <a:p>
            <a:r>
              <a:rPr lang="en-US">
                <a:effectLst/>
                <a:latin typeface="Arial" panose="020B0604020202020204" pitchFamily="34" charset="0"/>
              </a:rPr>
              <a:t>Additionally, the customer was using open loop cooling tower in which the water was exposed to atmospheric conditions and prone to contamination. This decreased the process efficiency by damaging hot water pump, strainer and cooling tubes and considerable water loss due to evaporation. Thermax proposed the closed-loop cooling tower which will be used to cool the water circulating through the absorption chiller and other heat-exchanging processes. The heat from the water was transferred to the cooling tower via a heat exchanger, and the cooled water will be recirculated back into the system in closed loop action circuit isolating the exposure of cooling water from atmospheric conditions eliminating contamination. This prevents scaling of equipment’s which contributes to improved process efficiency, lower maintenance costs and substantial water savings by eliminating evaporation losses</a:t>
            </a:r>
          </a:p>
          <a:p>
            <a:r>
              <a:rPr lang="en-US">
                <a:effectLst/>
                <a:latin typeface="Arial" panose="020B0604020202020204" pitchFamily="34" charset="0"/>
              </a:rPr>
              <a:t> </a:t>
            </a:r>
          </a:p>
          <a:p>
            <a:r>
              <a:rPr lang="en-US">
                <a:effectLst/>
                <a:latin typeface="Arial" panose="020B0604020202020204" pitchFamily="34" charset="0"/>
              </a:rPr>
              <a:t>The combination of these systems enabled the facility to optimize its cooling processes, reduce dependency on traditional cooling methods, and contribute to sustainability efforts in the industry.</a:t>
            </a:r>
          </a:p>
          <a:p>
            <a:r>
              <a:rPr lang="en-US">
                <a:effectLst/>
                <a:latin typeface="Arial" panose="020B0604020202020204" pitchFamily="34" charset="0"/>
              </a:rPr>
              <a:t> </a:t>
            </a:r>
            <a:endParaRPr lang="en-IN"/>
          </a:p>
          <a:p>
            <a:endParaRPr lang="en-IN">
              <a:ea typeface="Calibri"/>
              <a:cs typeface="Arial" panose="020B0604020202020204" pitchFamily="34" charset="0"/>
            </a:endParaRPr>
          </a:p>
        </p:txBody>
      </p:sp>
      <p:sp>
        <p:nvSpPr>
          <p:cNvPr id="4" name="Slide Number Placeholder 3">
            <a:extLst>
              <a:ext uri="{FF2B5EF4-FFF2-40B4-BE49-F238E27FC236}">
                <a16:creationId xmlns:a16="http://schemas.microsoft.com/office/drawing/2014/main" id="{E208CFC5-68AD-E62C-A764-3ED0349632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FA3ADC-BF9F-A649-A4F5-FF0954E4AC0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30193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reciprocating grate represents one of the most advanced and flexible biomass combustion technologies. Its alternating moving and stationary grates allow zone-wise combustion, ensuring complete burn even for uneven or high-moisture fuels.</a:t>
            </a:r>
          </a:p>
          <a:p>
            <a:r>
              <a:rPr lang="en-US"/>
              <a:t>The design, developed through Thermax’s collaboration with </a:t>
            </a:r>
            <a:r>
              <a:rPr lang="en-US" err="1"/>
              <a:t>Lambion</a:t>
            </a:r>
            <a:r>
              <a:rPr lang="en-US"/>
              <a:t>, Germany, is tailored for challenging biomass varieties — from bagasse and wood waste to rice husk and other residues. Independent air control and smart logic-based operation </a:t>
            </a:r>
            <a:r>
              <a:rPr lang="en-US" err="1"/>
              <a:t>optimise</a:t>
            </a:r>
            <a:r>
              <a:rPr lang="en-US"/>
              <a:t> combustion parameters for each fuel type.</a:t>
            </a:r>
          </a:p>
          <a:p>
            <a:r>
              <a:rPr lang="en-US"/>
              <a:t>This results in cleaner combustion, lower CO and hydrocarbon emissions, reduced clinker formation, and significantly lower downtime — making it ideal for industries facing variable fuel supply and quality.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FA3ADC-BF9F-A649-A4F5-FF0954E4AC0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72231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6.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6.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7.png"/><Relationship Id="rId1" Type="http://schemas.openxmlformats.org/officeDocument/2006/relationships/slideMaster" Target="../slideMasters/slideMaster8.xml"/></Relationships>
</file>

<file path=ppt/slideLayouts/_rels/slideLayout19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Master" Target="../slideMasters/slideMaster8.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Master" Target="../slideMasters/slideMaster8.xml"/></Relationships>
</file>

<file path=ppt/slideLayouts/_rels/slideLayout19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0.jpeg"/><Relationship Id="rId1" Type="http://schemas.openxmlformats.org/officeDocument/2006/relationships/slideMaster" Target="../slideMasters/slideMaster8.xml"/></Relationships>
</file>

<file path=ppt/slideLayouts/_rels/slideLayout19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Master" Target="../slideMasters/slideMaster8.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4.png"/><Relationship Id="rId1" Type="http://schemas.openxmlformats.org/officeDocument/2006/relationships/slideMaster" Target="../slideMasters/slideMaster8.xml"/><Relationship Id="rId4" Type="http://schemas.openxmlformats.org/officeDocument/2006/relationships/image" Target="../media/image25.jpeg"/></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8.xml"/></Relationships>
</file>

<file path=ppt/slideLayouts/_rels/slideLayout20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Master" Target="../slideMasters/slideMaster8.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8.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20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8.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8.xml"/></Relationships>
</file>

<file path=ppt/slideLayouts/_rels/slideLayout21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8.xml"/></Relationships>
</file>

<file path=ppt/slideLayouts/_rels/slideLayout2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3.png"/><Relationship Id="rId1" Type="http://schemas.openxmlformats.org/officeDocument/2006/relationships/slideMaster" Target="../slideMasters/slideMaster9.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4.png"/><Relationship Id="rId1" Type="http://schemas.openxmlformats.org/officeDocument/2006/relationships/slideMaster" Target="../slideMasters/slideMaster9.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Master" Target="../slideMasters/slideMaster10.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Master" Target="../slideMasters/slideMaster10.xml"/></Relationships>
</file>

<file path=ppt/slideLayouts/_rels/slideLayout27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Master" Target="../slideMasters/slideMaster10.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Master" Target="../slideMasters/slideMaster10.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8.png"/><Relationship Id="rId1" Type="http://schemas.openxmlformats.org/officeDocument/2006/relationships/slideMaster" Target="../slideMasters/slideMaster10.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Master" Target="../slideMasters/slideMaster11.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1.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1.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Master" Target="../slideMasters/slideMaster11.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1.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3.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3.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Inner Slides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solidFill>
                  <a:prstClr val="white"/>
                </a:solidFill>
              </a:rPr>
              <a:pPr/>
              <a:t>‹#›</a:t>
            </a:fld>
            <a:endParaRPr lang="en-US">
              <a:solidFill>
                <a:prstClr val="white"/>
              </a:solidFill>
            </a:endParaRPr>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9" y="1329527"/>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745522" y="2108970"/>
            <a:ext cx="4713287" cy="2718693"/>
          </a:xfrm>
          <a:prstGeom prst="rect">
            <a:avLst/>
          </a:prstGeom>
        </p:spPr>
        <p:txBody>
          <a:bodyPr lIns="90000">
            <a:spAutoFit/>
          </a:bodyPr>
          <a:lstStyle>
            <a:lvl1pPr marL="134901" marR="0" indent="-131727" algn="l" defTabSz="914146"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10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10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238" marR="0" lvl="1" indent="-179338" algn="l" defTabSz="914146"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238" marR="0" lvl="1" indent="-179338" algn="l" defTabSz="914146"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4" name="TextBox 13">
            <a:extLst>
              <a:ext uri="{FF2B5EF4-FFF2-40B4-BE49-F238E27FC236}">
                <a16:creationId xmlns:a16="http://schemas.microsoft.com/office/drawing/2014/main" id="{40190864-93C7-F288-9004-2BE968EE9983}"/>
              </a:ext>
            </a:extLst>
          </p:cNvPr>
          <p:cNvSpPr txBox="1"/>
          <p:nvPr userDrawn="1"/>
        </p:nvSpPr>
        <p:spPr>
          <a:xfrm>
            <a:off x="839791" y="6490904"/>
            <a:ext cx="2741612"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Confidential and Internal purpose only </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331131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3974369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40" y="1255494"/>
            <a:ext cx="5764481" cy="313932"/>
          </a:xfrm>
          <a:prstGeom prst="rect">
            <a:avLst/>
          </a:prstGeom>
        </p:spPr>
        <p:txBody>
          <a:bodyPr wrap="square" lIns="90000">
            <a:spAutoFit/>
          </a:bodyPr>
          <a:lstStyle>
            <a:lvl1pPr marL="0" indent="0">
              <a:buClr>
                <a:srgbClr val="EF4130"/>
              </a:buClr>
              <a:buNone/>
              <a:defRPr sz="15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3Header" descr="Classification: Confidential">
            <a:extLst>
              <a:ext uri="{FF2B5EF4-FFF2-40B4-BE49-F238E27FC236}">
                <a16:creationId xmlns:a16="http://schemas.microsoft.com/office/drawing/2014/main" id="{6C2E36A8-A353-7155-9F08-C78A78DEDB5E}"/>
              </a:ext>
            </a:extLst>
          </p:cNvPr>
          <p:cNvSpPr txBox="1"/>
          <p:nvPr userDrawn="1"/>
        </p:nvSpPr>
        <p:spPr>
          <a:xfrm>
            <a:off x="0" y="2"/>
            <a:ext cx="12192000" cy="276999"/>
          </a:xfrm>
          <a:prstGeom prst="rect">
            <a:avLst/>
          </a:prstGeom>
          <a:solidFill>
            <a:srgbClr val="FFFFFF"/>
          </a:solidFill>
        </p:spPr>
        <p:txBody>
          <a:bodyPr vert="horz" rtlCol="0">
            <a:spAutoFit/>
          </a:bodyPr>
          <a:lstStyle/>
          <a:p>
            <a:pPr algn="ctr"/>
            <a:endParaRPr lang="en-US" sz="1200" b="0" i="0" u="none" baseline="0">
              <a:solidFill>
                <a:srgbClr val="FFA500"/>
              </a:solidFill>
              <a:latin typeface="Microsoft Sans Serif" panose="020B0604020202020204" pitchFamily="34" charset="0"/>
            </a:endParaRPr>
          </a:p>
        </p:txBody>
      </p:sp>
    </p:spTree>
    <p:extLst>
      <p:ext uri="{BB962C8B-B14F-4D97-AF65-F5344CB8AC3E}">
        <p14:creationId xmlns:p14="http://schemas.microsoft.com/office/powerpoint/2010/main" val="855895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ner Slides 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40" y="1255494"/>
            <a:ext cx="5764481"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40" y="3963070"/>
            <a:ext cx="5764481"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cxnSp>
        <p:nvCxnSpPr>
          <p:cNvPr id="17" name="Straight Connector 16">
            <a:extLst>
              <a:ext uri="{FF2B5EF4-FFF2-40B4-BE49-F238E27FC236}">
                <a16:creationId xmlns:a16="http://schemas.microsoft.com/office/drawing/2014/main" id="{28A9050B-64E5-F76F-086D-D780CBF271AE}"/>
              </a:ext>
            </a:extLst>
          </p:cNvPr>
          <p:cNvCxnSpPr>
            <a:cxnSpLocks/>
          </p:cNvCxnSpPr>
          <p:nvPr userDrawn="1"/>
        </p:nvCxnSpPr>
        <p:spPr>
          <a:xfrm flipV="1">
            <a:off x="588440" y="3800104"/>
            <a:ext cx="5764481" cy="111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45134AF4-EB45-0898-4600-E4AB41BC23CE}"/>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60023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2" y="1855355"/>
            <a:ext cx="5372100" cy="4137025"/>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9" y="1158077"/>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3507661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ner Slides 6">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5" y="1841274"/>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5" y="3284509"/>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91" y="1841274"/>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7" y="1841274"/>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91" y="3284509"/>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6" y="3284509"/>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5" y="4056640"/>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5" y="5499875"/>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91" y="4056640"/>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7" y="4056640"/>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91" y="5499875"/>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6" y="5499875"/>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9" y="318214"/>
            <a:ext cx="10568760" cy="833178"/>
          </a:xfrm>
        </p:spPr>
        <p:txBody>
          <a:bodyPr wrap="square">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D777954B-CF89-63FC-C02B-3461E9339149}"/>
              </a:ext>
            </a:extLst>
          </p:cNvPr>
          <p:cNvSpPr>
            <a:spLocks noGrp="1"/>
          </p:cNvSpPr>
          <p:nvPr>
            <p:ph type="body" sz="quarter" idx="14" hasCustomPrompt="1"/>
          </p:nvPr>
        </p:nvSpPr>
        <p:spPr>
          <a:xfrm>
            <a:off x="588437" y="1158077"/>
            <a:ext cx="1056876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Box 23">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2219112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ner Slides 7">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2" y="1236448"/>
            <a:ext cx="4839686"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3944024"/>
            <a:ext cx="4839686"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flipH="1">
            <a:off x="5808924" y="1236451"/>
            <a:ext cx="15340" cy="4919675"/>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183908" y="1236448"/>
            <a:ext cx="4839686"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4B558BF6-4046-4718-2687-D93FF3EA5CB6}"/>
              </a:ext>
            </a:extLst>
          </p:cNvPr>
          <p:cNvSpPr>
            <a:spLocks noGrp="1"/>
          </p:cNvSpPr>
          <p:nvPr>
            <p:ph type="body" sz="quarter" idx="16" hasCustomPrompt="1"/>
          </p:nvPr>
        </p:nvSpPr>
        <p:spPr>
          <a:xfrm>
            <a:off x="6183908" y="3944024"/>
            <a:ext cx="4839686"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F49EA4-D296-C95D-82F1-DE50CA57F5DE}"/>
              </a:ext>
            </a:extLst>
          </p:cNvPr>
          <p:cNvCxnSpPr>
            <a:cxnSpLocks/>
          </p:cNvCxnSpPr>
          <p:nvPr userDrawn="1"/>
        </p:nvCxnSpPr>
        <p:spPr>
          <a:xfrm>
            <a:off x="6183908"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2" name="TextBox 11">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617890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nner Slides 8">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5" y="1866250"/>
            <a:ext cx="2402177" cy="3481921"/>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7" y="5441723"/>
            <a:ext cx="2402177"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14076" y="1866250"/>
            <a:ext cx="2402177" cy="3481921"/>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5967747" y="1866250"/>
            <a:ext cx="2402177" cy="3481921"/>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13016" y="5441723"/>
            <a:ext cx="2402177"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5967216" y="5441723"/>
            <a:ext cx="2402177"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22" name="Picture Placeholder 6">
            <a:extLst>
              <a:ext uri="{FF2B5EF4-FFF2-40B4-BE49-F238E27FC236}">
                <a16:creationId xmlns:a16="http://schemas.microsoft.com/office/drawing/2014/main" id="{FD12EDC4-AB82-5809-BDDD-860F204BC064}"/>
              </a:ext>
            </a:extLst>
          </p:cNvPr>
          <p:cNvSpPr>
            <a:spLocks noGrp="1"/>
          </p:cNvSpPr>
          <p:nvPr>
            <p:ph type="pic" sz="quarter" idx="22"/>
          </p:nvPr>
        </p:nvSpPr>
        <p:spPr>
          <a:xfrm>
            <a:off x="8621417" y="1866250"/>
            <a:ext cx="2402177" cy="3481921"/>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23" name="Text Placeholder 9">
            <a:extLst>
              <a:ext uri="{FF2B5EF4-FFF2-40B4-BE49-F238E27FC236}">
                <a16:creationId xmlns:a16="http://schemas.microsoft.com/office/drawing/2014/main" id="{5440E649-7918-AFD5-A42F-D86E9821012B}"/>
              </a:ext>
            </a:extLst>
          </p:cNvPr>
          <p:cNvSpPr>
            <a:spLocks noGrp="1"/>
          </p:cNvSpPr>
          <p:nvPr>
            <p:ph type="body" sz="quarter" idx="23" hasCustomPrompt="1"/>
          </p:nvPr>
        </p:nvSpPr>
        <p:spPr>
          <a:xfrm>
            <a:off x="8621417" y="5441723"/>
            <a:ext cx="2402177"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Title 1">
            <a:extLst>
              <a:ext uri="{FF2B5EF4-FFF2-40B4-BE49-F238E27FC236}">
                <a16:creationId xmlns:a16="http://schemas.microsoft.com/office/drawing/2014/main" id="{5394465A-BDC3-0B51-66D1-E4CE8F875F53}"/>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7" name="Text Placeholder 9">
            <a:extLst>
              <a:ext uri="{FF2B5EF4-FFF2-40B4-BE49-F238E27FC236}">
                <a16:creationId xmlns:a16="http://schemas.microsoft.com/office/drawing/2014/main" id="{F9E00080-51E2-8ECA-DDE7-33B11A9AA879}"/>
              </a:ext>
            </a:extLst>
          </p:cNvPr>
          <p:cNvSpPr>
            <a:spLocks noGrp="1"/>
          </p:cNvSpPr>
          <p:nvPr>
            <p:ph type="body" sz="quarter" idx="14" hasCustomPrompt="1"/>
          </p:nvPr>
        </p:nvSpPr>
        <p:spPr>
          <a:xfrm>
            <a:off x="588439" y="1158077"/>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4" name="TextBox 13">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3187015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nner Slides 9">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20895"/>
            <a:ext cx="5072256" cy="3481921"/>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396371"/>
            <a:ext cx="5072256"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1820895"/>
            <a:ext cx="5072256" cy="3481921"/>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396371"/>
            <a:ext cx="5072256"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9" y="1158077"/>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0" name="TextBox 9">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9Header" descr="Classification: Confidential">
            <a:extLst>
              <a:ext uri="{FF2B5EF4-FFF2-40B4-BE49-F238E27FC236}">
                <a16:creationId xmlns:a16="http://schemas.microsoft.com/office/drawing/2014/main" id="{8AE4F94E-56F2-4244-AFBC-6B1804349543}"/>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96245705"/>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nner Slides 10">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9" y="1245970"/>
            <a:ext cx="7415153"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9" y="3963070"/>
            <a:ext cx="7415153"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8" name="Title 1">
            <a:extLst>
              <a:ext uri="{FF2B5EF4-FFF2-40B4-BE49-F238E27FC236}">
                <a16:creationId xmlns:a16="http://schemas.microsoft.com/office/drawing/2014/main" id="{584943B1-E9B8-7CAB-9AF2-51EF9AC5362B}"/>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0Header" descr="Classification: Confidential">
            <a:extLst>
              <a:ext uri="{FF2B5EF4-FFF2-40B4-BE49-F238E27FC236}">
                <a16:creationId xmlns:a16="http://schemas.microsoft.com/office/drawing/2014/main" id="{DDB088AA-822C-76B0-151A-3ECC1321D5C1}"/>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787914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nner Slides 1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6" y="1849472"/>
            <a:ext cx="3292825" cy="1978763"/>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087351" y="1849472"/>
            <a:ext cx="3292825" cy="1978763"/>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6" y="3972074"/>
            <a:ext cx="3292825" cy="1978763"/>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087351" y="3972074"/>
            <a:ext cx="3292825" cy="1978763"/>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2" name="Title 1">
            <a:extLst>
              <a:ext uri="{FF2B5EF4-FFF2-40B4-BE49-F238E27FC236}">
                <a16:creationId xmlns:a16="http://schemas.microsoft.com/office/drawing/2014/main" id="{3C1AFB33-C07D-C813-D568-C5FCAF142DA8}"/>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588CD5E-851B-2DB8-D265-A424A851E5F2}"/>
              </a:ext>
            </a:extLst>
          </p:cNvPr>
          <p:cNvSpPr>
            <a:spLocks noGrp="1"/>
          </p:cNvSpPr>
          <p:nvPr>
            <p:ph type="body" sz="quarter" idx="14" hasCustomPrompt="1"/>
          </p:nvPr>
        </p:nvSpPr>
        <p:spPr>
          <a:xfrm>
            <a:off x="588439" y="1158077"/>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7" name="Text Placeholder 3">
            <a:extLst>
              <a:ext uri="{FF2B5EF4-FFF2-40B4-BE49-F238E27FC236}">
                <a16:creationId xmlns:a16="http://schemas.microsoft.com/office/drawing/2014/main" id="{7AA01326-42D3-E813-1B87-0125102A1C52}"/>
              </a:ext>
            </a:extLst>
          </p:cNvPr>
          <p:cNvSpPr>
            <a:spLocks noGrp="1"/>
          </p:cNvSpPr>
          <p:nvPr>
            <p:ph type="body" sz="quarter" idx="15" hasCustomPrompt="1"/>
          </p:nvPr>
        </p:nvSpPr>
        <p:spPr>
          <a:xfrm>
            <a:off x="7515885" y="1849471"/>
            <a:ext cx="4713287" cy="2487861"/>
          </a:xfrm>
          <a:prstGeom prst="rect">
            <a:avLst/>
          </a:prstGeom>
        </p:spPr>
        <p:txBody>
          <a:bodyPr lIns="90000">
            <a:spAutoFit/>
          </a:bodyPr>
          <a:lstStyle>
            <a:lvl1pPr marL="134901" marR="0" indent="-131727" algn="l" defTabSz="914146" rtl="0" eaLnBrk="1" fontAlgn="auto" latinLnBrk="0" hangingPunct="1">
              <a:lnSpc>
                <a:spcPct val="80000"/>
              </a:lnSpc>
              <a:spcBef>
                <a:spcPts val="100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8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8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238" marR="0" lvl="1" indent="-179338" algn="l" defTabSz="914146"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238" marR="0" lvl="1" indent="-179338" algn="l" defTabSz="914146"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4" name="TextBox 13">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1Header" descr="Classification: Confidential">
            <a:extLst>
              <a:ext uri="{FF2B5EF4-FFF2-40B4-BE49-F238E27FC236}">
                <a16:creationId xmlns:a16="http://schemas.microsoft.com/office/drawing/2014/main" id="{2C336A6E-D09D-7698-925C-21CDADDE6C89}"/>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225505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nner Slides 1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6" y="1868518"/>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6" y="3345595"/>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309097" y="1868518"/>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959377" y="1868518"/>
            <a:ext cx="3292825"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309097" y="3345595"/>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959376" y="3345595"/>
            <a:ext cx="3292825"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6" y="3991121"/>
            <a:ext cx="10413999" cy="300082"/>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a:t>
            </a:r>
          </a:p>
        </p:txBody>
      </p:sp>
      <p:sp>
        <p:nvSpPr>
          <p:cNvPr id="18" name="Title 1">
            <a:extLst>
              <a:ext uri="{FF2B5EF4-FFF2-40B4-BE49-F238E27FC236}">
                <a16:creationId xmlns:a16="http://schemas.microsoft.com/office/drawing/2014/main" id="{A4129EDC-2121-19CA-FD06-7D7A74725A7E}"/>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9" name="Text Placeholder 9">
            <a:extLst>
              <a:ext uri="{FF2B5EF4-FFF2-40B4-BE49-F238E27FC236}">
                <a16:creationId xmlns:a16="http://schemas.microsoft.com/office/drawing/2014/main" id="{605431FE-EAEA-53B0-B2D8-9B9671AE4B48}"/>
              </a:ext>
            </a:extLst>
          </p:cNvPr>
          <p:cNvSpPr>
            <a:spLocks noGrp="1"/>
          </p:cNvSpPr>
          <p:nvPr>
            <p:ph type="body" sz="quarter" idx="14" hasCustomPrompt="1"/>
          </p:nvPr>
        </p:nvSpPr>
        <p:spPr>
          <a:xfrm>
            <a:off x="588439" y="1167601"/>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4" name="TextBox 13">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2Header" descr="Classification: Confidential">
            <a:extLst>
              <a:ext uri="{FF2B5EF4-FFF2-40B4-BE49-F238E27FC236}">
                <a16:creationId xmlns:a16="http://schemas.microsoft.com/office/drawing/2014/main" id="{8125DBD3-73F4-F1BC-C928-648F4C62C053}"/>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825015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nner Slides 1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9" y="1351440"/>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61" y="1351440"/>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Content goes here like this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9"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7C196A4-8A85-CD92-2171-A862EFEEF333}"/>
              </a:ext>
            </a:extLst>
          </p:cNvPr>
          <p:cNvCxnSpPr>
            <a:cxnSpLocks/>
          </p:cNvCxnSpPr>
          <p:nvPr userDrawn="1"/>
        </p:nvCxnSpPr>
        <p:spPr>
          <a:xfrm>
            <a:off x="6018761"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9" y="1885830"/>
            <a:ext cx="5085278"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61" y="1885830"/>
            <a:ext cx="5085278"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3Header" descr="Classification: Confidential">
            <a:extLst>
              <a:ext uri="{FF2B5EF4-FFF2-40B4-BE49-F238E27FC236}">
                <a16:creationId xmlns:a16="http://schemas.microsoft.com/office/drawing/2014/main" id="{20128000-D2E8-DEC3-9189-7834549BEAEE}"/>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648546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ner Slides 1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9" y="1268490"/>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9" y="173679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9" y="2041516"/>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9" y="250911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9" y="2814544"/>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9" y="328214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9" y="3587570"/>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9" y="40551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9" y="4360598"/>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5 </a:t>
            </a:r>
          </a:p>
        </p:txBody>
      </p: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9" y="5133622"/>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6 </a:t>
            </a:r>
          </a:p>
        </p:txBody>
      </p:sp>
      <p:sp>
        <p:nvSpPr>
          <p:cNvPr id="19" name="Title 1">
            <a:extLst>
              <a:ext uri="{FF2B5EF4-FFF2-40B4-BE49-F238E27FC236}">
                <a16:creationId xmlns:a16="http://schemas.microsoft.com/office/drawing/2014/main" id="{0E92E039-39FA-1CEA-AE11-B378ADE7798E}"/>
              </a:ext>
            </a:extLst>
          </p:cNvPr>
          <p:cNvSpPr>
            <a:spLocks noGrp="1"/>
          </p:cNvSpPr>
          <p:nvPr>
            <p:ph type="title" hasCustomPrompt="1"/>
          </p:nvPr>
        </p:nvSpPr>
        <p:spPr>
          <a:xfrm>
            <a:off x="588437" y="244348"/>
            <a:ext cx="10515601" cy="463846"/>
          </a:xfrm>
        </p:spPr>
        <p:txBody>
          <a:bodyPr anchor="t" anchorCtr="0">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Agenda</a:t>
            </a:r>
            <a:endParaRPr lang="en-US"/>
          </a:p>
        </p:txBody>
      </p:sp>
      <p:sp>
        <p:nvSpPr>
          <p:cNvPr id="23" name="TextBox 22">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cxnSp>
        <p:nvCxnSpPr>
          <p:cNvPr id="22" name="Straight Connector 21">
            <a:extLst>
              <a:ext uri="{FF2B5EF4-FFF2-40B4-BE49-F238E27FC236}">
                <a16:creationId xmlns:a16="http://schemas.microsoft.com/office/drawing/2014/main" id="{DCB486A5-8F32-BFC5-F7F4-B5B186BC5AEE}"/>
              </a:ext>
            </a:extLst>
          </p:cNvPr>
          <p:cNvCxnSpPr>
            <a:cxnSpLocks/>
          </p:cNvCxnSpPr>
          <p:nvPr userDrawn="1"/>
        </p:nvCxnSpPr>
        <p:spPr>
          <a:xfrm>
            <a:off x="588436" y="489609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hcSlideMaster.Inner Slides 14Header" descr="Classification: Confidential">
            <a:extLst>
              <a:ext uri="{FF2B5EF4-FFF2-40B4-BE49-F238E27FC236}">
                <a16:creationId xmlns:a16="http://schemas.microsoft.com/office/drawing/2014/main" id="{998E44A3-8540-D3A4-0059-5F36F086B2F9}"/>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516750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ner Slides 1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9" y="1449464"/>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9"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9" y="2222492"/>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9"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9" y="2995518"/>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9"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9" y="3768546"/>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9"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9" y="4541572"/>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9"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9" y="5314598"/>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9"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9">
            <a:extLst>
              <a:ext uri="{FF2B5EF4-FFF2-40B4-BE49-F238E27FC236}">
                <a16:creationId xmlns:a16="http://schemas.microsoft.com/office/drawing/2014/main" id="{21AA5303-521B-1179-42D2-26C887E27B00}"/>
              </a:ext>
            </a:extLst>
          </p:cNvPr>
          <p:cNvSpPr>
            <a:spLocks noGrp="1"/>
          </p:cNvSpPr>
          <p:nvPr>
            <p:ph type="body" sz="quarter" idx="19" hasCustomPrompt="1"/>
          </p:nvPr>
        </p:nvSpPr>
        <p:spPr>
          <a:xfrm>
            <a:off x="6166923" y="1449464"/>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7 </a:t>
            </a:r>
          </a:p>
        </p:txBody>
      </p:sp>
      <p:cxnSp>
        <p:nvCxnSpPr>
          <p:cNvPr id="24" name="Straight Connector 23">
            <a:extLst>
              <a:ext uri="{FF2B5EF4-FFF2-40B4-BE49-F238E27FC236}">
                <a16:creationId xmlns:a16="http://schemas.microsoft.com/office/drawing/2014/main" id="{698E6D3A-6626-A1E0-EEC7-98BAA5A35D4F}"/>
              </a:ext>
            </a:extLst>
          </p:cNvPr>
          <p:cNvCxnSpPr>
            <a:cxnSpLocks/>
          </p:cNvCxnSpPr>
          <p:nvPr userDrawn="1"/>
        </p:nvCxnSpPr>
        <p:spPr>
          <a:xfrm>
            <a:off x="6166923"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9">
            <a:extLst>
              <a:ext uri="{FF2B5EF4-FFF2-40B4-BE49-F238E27FC236}">
                <a16:creationId xmlns:a16="http://schemas.microsoft.com/office/drawing/2014/main" id="{6F72031E-C434-A542-4479-0C073BC36D69}"/>
              </a:ext>
            </a:extLst>
          </p:cNvPr>
          <p:cNvSpPr>
            <a:spLocks noGrp="1"/>
          </p:cNvSpPr>
          <p:nvPr>
            <p:ph type="body" sz="quarter" idx="20" hasCustomPrompt="1"/>
          </p:nvPr>
        </p:nvSpPr>
        <p:spPr>
          <a:xfrm>
            <a:off x="6166923" y="2222492"/>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8 </a:t>
            </a:r>
          </a:p>
        </p:txBody>
      </p:sp>
      <p:cxnSp>
        <p:nvCxnSpPr>
          <p:cNvPr id="28" name="Straight Connector 27">
            <a:extLst>
              <a:ext uri="{FF2B5EF4-FFF2-40B4-BE49-F238E27FC236}">
                <a16:creationId xmlns:a16="http://schemas.microsoft.com/office/drawing/2014/main" id="{15F85BE7-E10B-C5F5-0E51-63305CD6034D}"/>
              </a:ext>
            </a:extLst>
          </p:cNvPr>
          <p:cNvCxnSpPr>
            <a:cxnSpLocks/>
          </p:cNvCxnSpPr>
          <p:nvPr userDrawn="1"/>
        </p:nvCxnSpPr>
        <p:spPr>
          <a:xfrm>
            <a:off x="6166923"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9">
            <a:extLst>
              <a:ext uri="{FF2B5EF4-FFF2-40B4-BE49-F238E27FC236}">
                <a16:creationId xmlns:a16="http://schemas.microsoft.com/office/drawing/2014/main" id="{C67F2EA9-3366-C3AB-117C-EA8B8E329E15}"/>
              </a:ext>
            </a:extLst>
          </p:cNvPr>
          <p:cNvSpPr>
            <a:spLocks noGrp="1"/>
          </p:cNvSpPr>
          <p:nvPr>
            <p:ph type="body" sz="quarter" idx="21" hasCustomPrompt="1"/>
          </p:nvPr>
        </p:nvSpPr>
        <p:spPr>
          <a:xfrm>
            <a:off x="6166923" y="2995518"/>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9 </a:t>
            </a:r>
          </a:p>
        </p:txBody>
      </p:sp>
      <p:cxnSp>
        <p:nvCxnSpPr>
          <p:cNvPr id="30" name="Straight Connector 29">
            <a:extLst>
              <a:ext uri="{FF2B5EF4-FFF2-40B4-BE49-F238E27FC236}">
                <a16:creationId xmlns:a16="http://schemas.microsoft.com/office/drawing/2014/main" id="{DF6A2980-7F94-9D56-2873-27156D39F410}"/>
              </a:ext>
            </a:extLst>
          </p:cNvPr>
          <p:cNvCxnSpPr>
            <a:cxnSpLocks/>
          </p:cNvCxnSpPr>
          <p:nvPr userDrawn="1"/>
        </p:nvCxnSpPr>
        <p:spPr>
          <a:xfrm>
            <a:off x="6166923"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 Placeholder 9">
            <a:extLst>
              <a:ext uri="{FF2B5EF4-FFF2-40B4-BE49-F238E27FC236}">
                <a16:creationId xmlns:a16="http://schemas.microsoft.com/office/drawing/2014/main" id="{B848CEA5-F5BF-4AC5-6AA9-A6C51C17C2F9}"/>
              </a:ext>
            </a:extLst>
          </p:cNvPr>
          <p:cNvSpPr>
            <a:spLocks noGrp="1"/>
          </p:cNvSpPr>
          <p:nvPr>
            <p:ph type="body" sz="quarter" idx="22" hasCustomPrompt="1"/>
          </p:nvPr>
        </p:nvSpPr>
        <p:spPr>
          <a:xfrm>
            <a:off x="6166923" y="3768546"/>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10 </a:t>
            </a:r>
          </a:p>
        </p:txBody>
      </p:sp>
      <p:cxnSp>
        <p:nvCxnSpPr>
          <p:cNvPr id="32" name="Straight Connector 31">
            <a:extLst>
              <a:ext uri="{FF2B5EF4-FFF2-40B4-BE49-F238E27FC236}">
                <a16:creationId xmlns:a16="http://schemas.microsoft.com/office/drawing/2014/main" id="{2FD49305-46BB-FC20-D198-F51515628F5C}"/>
              </a:ext>
            </a:extLst>
          </p:cNvPr>
          <p:cNvCxnSpPr>
            <a:cxnSpLocks/>
          </p:cNvCxnSpPr>
          <p:nvPr userDrawn="1"/>
        </p:nvCxnSpPr>
        <p:spPr>
          <a:xfrm>
            <a:off x="6166923"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 Placeholder 9">
            <a:extLst>
              <a:ext uri="{FF2B5EF4-FFF2-40B4-BE49-F238E27FC236}">
                <a16:creationId xmlns:a16="http://schemas.microsoft.com/office/drawing/2014/main" id="{2DF09F99-B368-E46B-005A-B0BEC38B571B}"/>
              </a:ext>
            </a:extLst>
          </p:cNvPr>
          <p:cNvSpPr>
            <a:spLocks noGrp="1"/>
          </p:cNvSpPr>
          <p:nvPr>
            <p:ph type="body" sz="quarter" idx="23" hasCustomPrompt="1"/>
          </p:nvPr>
        </p:nvSpPr>
        <p:spPr>
          <a:xfrm>
            <a:off x="6166923" y="4541572"/>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11 </a:t>
            </a:r>
          </a:p>
        </p:txBody>
      </p:sp>
      <p:cxnSp>
        <p:nvCxnSpPr>
          <p:cNvPr id="34" name="Straight Connector 33">
            <a:extLst>
              <a:ext uri="{FF2B5EF4-FFF2-40B4-BE49-F238E27FC236}">
                <a16:creationId xmlns:a16="http://schemas.microsoft.com/office/drawing/2014/main" id="{C7A52956-8A0F-3F1C-1A15-CC199ACDADCD}"/>
              </a:ext>
            </a:extLst>
          </p:cNvPr>
          <p:cNvCxnSpPr>
            <a:cxnSpLocks/>
          </p:cNvCxnSpPr>
          <p:nvPr userDrawn="1"/>
        </p:nvCxnSpPr>
        <p:spPr>
          <a:xfrm>
            <a:off x="6166923"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 Placeholder 9">
            <a:extLst>
              <a:ext uri="{FF2B5EF4-FFF2-40B4-BE49-F238E27FC236}">
                <a16:creationId xmlns:a16="http://schemas.microsoft.com/office/drawing/2014/main" id="{D5F0F27F-B369-CEB9-1F5D-921020DA7DC5}"/>
              </a:ext>
            </a:extLst>
          </p:cNvPr>
          <p:cNvSpPr>
            <a:spLocks noGrp="1"/>
          </p:cNvSpPr>
          <p:nvPr>
            <p:ph type="body" sz="quarter" idx="24" hasCustomPrompt="1"/>
          </p:nvPr>
        </p:nvSpPr>
        <p:spPr>
          <a:xfrm>
            <a:off x="6166923" y="5314598"/>
            <a:ext cx="5085278" cy="341632"/>
          </a:xfrm>
          <a:prstGeom prst="rect">
            <a:avLst/>
          </a:prstGeom>
        </p:spPr>
        <p:txBody>
          <a:bodyPr wrap="square" lIns="90000">
            <a:spAutoFit/>
          </a:bodyPr>
          <a:lstStyle>
            <a:lvl1pPr marL="0" indent="0">
              <a:buClr>
                <a:srgbClr val="EF4130"/>
              </a:buClr>
              <a:buNone/>
              <a:defRPr sz="17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Topic 12 </a:t>
            </a:r>
          </a:p>
        </p:txBody>
      </p:sp>
      <p:cxnSp>
        <p:nvCxnSpPr>
          <p:cNvPr id="36" name="Straight Connector 35">
            <a:extLst>
              <a:ext uri="{FF2B5EF4-FFF2-40B4-BE49-F238E27FC236}">
                <a16:creationId xmlns:a16="http://schemas.microsoft.com/office/drawing/2014/main" id="{C9E957D9-CDF5-36D5-20C9-872AA77EAA78}"/>
              </a:ext>
            </a:extLst>
          </p:cNvPr>
          <p:cNvCxnSpPr>
            <a:cxnSpLocks/>
          </p:cNvCxnSpPr>
          <p:nvPr userDrawn="1"/>
        </p:nvCxnSpPr>
        <p:spPr>
          <a:xfrm>
            <a:off x="6166923"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3C8DE99F-80DE-88E5-4D14-3B0C5D461E61}"/>
              </a:ext>
            </a:extLst>
          </p:cNvPr>
          <p:cNvSpPr>
            <a:spLocks noGrp="1"/>
          </p:cNvSpPr>
          <p:nvPr>
            <p:ph type="title" hasCustomPrompt="1"/>
          </p:nvPr>
        </p:nvSpPr>
        <p:spPr>
          <a:xfrm>
            <a:off x="588437" y="244348"/>
            <a:ext cx="10515601" cy="463846"/>
          </a:xfrm>
        </p:spPr>
        <p:txBody>
          <a:bodyPr anchor="t" anchorCtr="0">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Agenda</a:t>
            </a:r>
            <a:endParaRPr lang="en-US"/>
          </a:p>
        </p:txBody>
      </p:sp>
      <p:sp>
        <p:nvSpPr>
          <p:cNvPr id="38" name="TextBox 37">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5Header" descr="Classification: Confidential">
            <a:extLst>
              <a:ext uri="{FF2B5EF4-FFF2-40B4-BE49-F238E27FC236}">
                <a16:creationId xmlns:a16="http://schemas.microsoft.com/office/drawing/2014/main" id="{77618C32-8C6C-1807-B959-543A15982321}"/>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4193262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nner Slides 116">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2618512" y="1856510"/>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27709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195456" y="2008910"/>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5195456" y="239916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195456" y="2618510"/>
            <a:ext cx="5085278" cy="300082"/>
          </a:xfrm>
          <a:prstGeom prst="rect">
            <a:avLst/>
          </a:prstGeom>
        </p:spPr>
        <p:txBody>
          <a:bodyPr wrap="square" lIns="90000">
            <a:spAutoFit/>
          </a:bodyPr>
          <a:lstStyle>
            <a:lvl1pPr marL="0" indent="0">
              <a:buClr>
                <a:srgbClr val="EF4130"/>
              </a:buClr>
              <a:buNone/>
              <a:defRPr sz="14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Title of the Company</a:t>
            </a:r>
          </a:p>
        </p:txBody>
      </p:sp>
      <p:sp>
        <p:nvSpPr>
          <p:cNvPr id="10" name="Title 1">
            <a:extLst>
              <a:ext uri="{FF2B5EF4-FFF2-40B4-BE49-F238E27FC236}">
                <a16:creationId xmlns:a16="http://schemas.microsoft.com/office/drawing/2014/main" id="{330E566D-7A0D-6FAC-B429-B4793CEC1A86}"/>
              </a:ext>
            </a:extLst>
          </p:cNvPr>
          <p:cNvSpPr>
            <a:spLocks noGrp="1"/>
          </p:cNvSpPr>
          <p:nvPr>
            <p:ph type="title" hasCustomPrompt="1"/>
          </p:nvPr>
        </p:nvSpPr>
        <p:spPr>
          <a:xfrm>
            <a:off x="588437" y="244348"/>
            <a:ext cx="10515601" cy="463846"/>
          </a:xfrm>
        </p:spPr>
        <p:txBody>
          <a:bodyPr anchor="t" anchorCtr="0">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Introducing</a:t>
            </a:r>
            <a:endParaRPr lang="en-US"/>
          </a:p>
        </p:txBody>
      </p:sp>
      <p:sp>
        <p:nvSpPr>
          <p:cNvPr id="14"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195456" y="2938688"/>
            <a:ext cx="4713287" cy="659155"/>
          </a:xfrm>
          <a:prstGeom prst="rect">
            <a:avLst/>
          </a:prstGeom>
        </p:spPr>
        <p:txBody>
          <a:bodyPr lIns="90000">
            <a:spAutoFit/>
          </a:bodyPr>
          <a:lstStyle>
            <a:lvl1pPr marL="133314" marR="0" indent="-130140" algn="l" defTabSz="914146"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10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10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16Header" descr="Classification: Confidential">
            <a:extLst>
              <a:ext uri="{FF2B5EF4-FFF2-40B4-BE49-F238E27FC236}">
                <a16:creationId xmlns:a16="http://schemas.microsoft.com/office/drawing/2014/main" id="{E8A4186A-B345-591C-F5C6-A0B2F635573B}"/>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92337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Inner Slides 17">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8181112" y="1856510"/>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8333511"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647702" y="1923184"/>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647702" y="231343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647702" y="2532784"/>
            <a:ext cx="5085278" cy="300082"/>
          </a:xfrm>
          <a:prstGeom prst="rect">
            <a:avLst/>
          </a:prstGeom>
        </p:spPr>
        <p:txBody>
          <a:bodyPr wrap="square" lIns="90000">
            <a:spAutoFit/>
          </a:bodyPr>
          <a:lstStyle>
            <a:lvl1pPr marL="0" indent="0">
              <a:buClr>
                <a:srgbClr val="EF4130"/>
              </a:buClr>
              <a:buNone/>
              <a:defRPr sz="14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Title of the Company</a:t>
            </a:r>
          </a:p>
        </p:txBody>
      </p:sp>
      <p:sp>
        <p:nvSpPr>
          <p:cNvPr id="9"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647701" y="2862488"/>
            <a:ext cx="4713287" cy="659155"/>
          </a:xfrm>
          <a:prstGeom prst="rect">
            <a:avLst/>
          </a:prstGeom>
        </p:spPr>
        <p:txBody>
          <a:bodyPr lIns="90000">
            <a:spAutoFit/>
          </a:bodyPr>
          <a:lstStyle>
            <a:lvl1pPr marL="133314" marR="0" indent="-130140" algn="l" defTabSz="914146"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10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10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8562182" y="2221340"/>
            <a:ext cx="1891076" cy="2316019"/>
          </a:xfrm>
          <a:prstGeom prst="rect">
            <a:avLst/>
          </a:prstGeom>
        </p:spPr>
        <p:txBody>
          <a:bodyPr wrap="square" lIns="90000">
            <a:spAutoFit/>
          </a:bodyPr>
          <a:lstStyle>
            <a:lvl1pPr marL="134901" marR="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10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10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2" name="TextBox 11">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7Header" descr="Classification: Confidential">
            <a:extLst>
              <a:ext uri="{FF2B5EF4-FFF2-40B4-BE49-F238E27FC236}">
                <a16:creationId xmlns:a16="http://schemas.microsoft.com/office/drawing/2014/main" id="{ABB27BE4-6CE5-5703-8706-85603FACD38F}"/>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813022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nner Slides 18">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588441" y="1944440"/>
            <a:ext cx="3292825" cy="300082"/>
          </a:xfrm>
          <a:prstGeom prst="rect">
            <a:avLst/>
          </a:prstGeom>
        </p:spPr>
        <p:txBody>
          <a:bodyPr wrap="square" lIns="90000">
            <a:spAutoFit/>
          </a:bodyPr>
          <a:lstStyle>
            <a:lvl1pPr marL="0" indent="0">
              <a:spcBef>
                <a:spcPts val="0"/>
              </a:spcBef>
              <a:buClr>
                <a:srgbClr val="EF4130"/>
              </a:buClr>
              <a:buNone/>
              <a:defRPr sz="1499" b="1">
                <a:solidFill>
                  <a:srgbClr val="EE3129"/>
                </a:solidFill>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Section Title 1</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149028" y="1944439"/>
            <a:ext cx="3292825" cy="300082"/>
          </a:xfrm>
          <a:prstGeom prst="rect">
            <a:avLst/>
          </a:prstGeom>
        </p:spPr>
        <p:txBody>
          <a:bodyPr wrap="square" lIns="90000">
            <a:spAutoFit/>
          </a:bodyPr>
          <a:lstStyle>
            <a:lvl1pPr marL="0" marR="0" indent="0" algn="l" defTabSz="914146"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sz="1499" b="1">
                <a:solidFill>
                  <a:srgbClr val="EE3129"/>
                </a:solidFill>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marL="0" marR="0" lvl="0" indent="0" algn="l" defTabSz="914146"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a:pPr>
            <a:r>
              <a:rPr lang="en-GB"/>
              <a:t>Section Title 2</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709616" y="1944440"/>
            <a:ext cx="3292825" cy="300082"/>
          </a:xfrm>
          <a:prstGeom prst="rect">
            <a:avLst/>
          </a:prstGeom>
        </p:spPr>
        <p:txBody>
          <a:bodyPr wrap="square" lIns="90000">
            <a:spAutoFit/>
          </a:bodyPr>
          <a:lstStyle>
            <a:lvl1pPr marL="0" indent="0">
              <a:spcBef>
                <a:spcPts val="0"/>
              </a:spcBef>
              <a:buClr>
                <a:srgbClr val="EF4130"/>
              </a:buClr>
              <a:buNone/>
              <a:defRPr sz="1499" b="1">
                <a:solidFill>
                  <a:srgbClr val="EE3129"/>
                </a:solidFill>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Section Title 3</a:t>
            </a:r>
          </a:p>
        </p:txBody>
      </p:sp>
      <p:sp>
        <p:nvSpPr>
          <p:cNvPr id="16" name="Text Placeholder 9">
            <a:extLst>
              <a:ext uri="{FF2B5EF4-FFF2-40B4-BE49-F238E27FC236}">
                <a16:creationId xmlns:a16="http://schemas.microsoft.com/office/drawing/2014/main" id="{3E0037B0-5153-9BE3-3C0A-B99D503AEFB3}"/>
              </a:ext>
            </a:extLst>
          </p:cNvPr>
          <p:cNvSpPr>
            <a:spLocks noGrp="1"/>
          </p:cNvSpPr>
          <p:nvPr>
            <p:ph type="body" sz="quarter" idx="24" hasCustomPrompt="1"/>
          </p:nvPr>
        </p:nvSpPr>
        <p:spPr>
          <a:xfrm>
            <a:off x="588441" y="2330708"/>
            <a:ext cx="3292825" cy="300082"/>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Sub-Title </a:t>
            </a:r>
          </a:p>
        </p:txBody>
      </p:sp>
      <p:sp>
        <p:nvSpPr>
          <p:cNvPr id="18" name="Text Placeholder 9">
            <a:extLst>
              <a:ext uri="{FF2B5EF4-FFF2-40B4-BE49-F238E27FC236}">
                <a16:creationId xmlns:a16="http://schemas.microsoft.com/office/drawing/2014/main" id="{8748D864-CCC9-997F-E629-2F528BD99B0F}"/>
              </a:ext>
            </a:extLst>
          </p:cNvPr>
          <p:cNvSpPr>
            <a:spLocks noGrp="1"/>
          </p:cNvSpPr>
          <p:nvPr>
            <p:ph type="body" sz="quarter" idx="25" hasCustomPrompt="1"/>
          </p:nvPr>
        </p:nvSpPr>
        <p:spPr>
          <a:xfrm>
            <a:off x="4149028" y="2330708"/>
            <a:ext cx="3292825" cy="300082"/>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Sub-Title </a:t>
            </a:r>
          </a:p>
        </p:txBody>
      </p:sp>
      <p:sp>
        <p:nvSpPr>
          <p:cNvPr id="19" name="Text Placeholder 9">
            <a:extLst>
              <a:ext uri="{FF2B5EF4-FFF2-40B4-BE49-F238E27FC236}">
                <a16:creationId xmlns:a16="http://schemas.microsoft.com/office/drawing/2014/main" id="{BD7229B7-1D0D-0E87-DAB1-29B7153F69E9}"/>
              </a:ext>
            </a:extLst>
          </p:cNvPr>
          <p:cNvSpPr>
            <a:spLocks noGrp="1"/>
          </p:cNvSpPr>
          <p:nvPr>
            <p:ph type="body" sz="quarter" idx="26" hasCustomPrompt="1"/>
          </p:nvPr>
        </p:nvSpPr>
        <p:spPr>
          <a:xfrm>
            <a:off x="7709616" y="2330708"/>
            <a:ext cx="3292825" cy="300082"/>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Sub-Title </a:t>
            </a:r>
          </a:p>
        </p:txBody>
      </p:sp>
      <p:sp>
        <p:nvSpPr>
          <p:cNvPr id="17" name="Title 1">
            <a:extLst>
              <a:ext uri="{FF2B5EF4-FFF2-40B4-BE49-F238E27FC236}">
                <a16:creationId xmlns:a16="http://schemas.microsoft.com/office/drawing/2014/main" id="{19662FF0-340E-19DB-B954-5C595C9B4E1D}"/>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BAC566E0-ED35-1BDE-CCE9-14A758FC329D}"/>
              </a:ext>
            </a:extLst>
          </p:cNvPr>
          <p:cNvSpPr>
            <a:spLocks noGrp="1"/>
          </p:cNvSpPr>
          <p:nvPr>
            <p:ph type="body" sz="quarter" idx="14" hasCustomPrompt="1"/>
          </p:nvPr>
        </p:nvSpPr>
        <p:spPr>
          <a:xfrm>
            <a:off x="588439" y="1167601"/>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 Placeholder 3">
            <a:extLst>
              <a:ext uri="{FF2B5EF4-FFF2-40B4-BE49-F238E27FC236}">
                <a16:creationId xmlns:a16="http://schemas.microsoft.com/office/drawing/2014/main" id="{2B41D2DF-6612-448D-503A-9E72A8D40873}"/>
              </a:ext>
            </a:extLst>
          </p:cNvPr>
          <p:cNvSpPr>
            <a:spLocks noGrp="1"/>
          </p:cNvSpPr>
          <p:nvPr>
            <p:ph type="body" sz="quarter" idx="15" hasCustomPrompt="1"/>
          </p:nvPr>
        </p:nvSpPr>
        <p:spPr>
          <a:xfrm>
            <a:off x="588441" y="2729138"/>
            <a:ext cx="3292825" cy="659155"/>
          </a:xfrm>
          <a:prstGeom prst="rect">
            <a:avLst/>
          </a:prstGeom>
        </p:spPr>
        <p:txBody>
          <a:bodyPr wrap="square" lIns="90000">
            <a:spAutoFit/>
          </a:bodyPr>
          <a:lstStyle>
            <a:lvl1pPr marL="133314" marR="0" indent="-130140" algn="l" defTabSz="914146"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10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10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5" name="Text Placeholder 3">
            <a:extLst>
              <a:ext uri="{FF2B5EF4-FFF2-40B4-BE49-F238E27FC236}">
                <a16:creationId xmlns:a16="http://schemas.microsoft.com/office/drawing/2014/main" id="{FF6E48FF-2C94-B525-9618-CB0933215A17}"/>
              </a:ext>
            </a:extLst>
          </p:cNvPr>
          <p:cNvSpPr>
            <a:spLocks noGrp="1"/>
          </p:cNvSpPr>
          <p:nvPr>
            <p:ph type="body" sz="quarter" idx="27" hasCustomPrompt="1"/>
          </p:nvPr>
        </p:nvSpPr>
        <p:spPr>
          <a:xfrm>
            <a:off x="4149027" y="2729138"/>
            <a:ext cx="3292825" cy="659155"/>
          </a:xfrm>
          <a:prstGeom prst="rect">
            <a:avLst/>
          </a:prstGeom>
        </p:spPr>
        <p:txBody>
          <a:bodyPr wrap="square" lIns="90000">
            <a:spAutoFit/>
          </a:bodyPr>
          <a:lstStyle>
            <a:lvl1pPr marL="133314" marR="0" indent="-130140" algn="l" defTabSz="914146"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10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10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6" name="Text Placeholder 3">
            <a:extLst>
              <a:ext uri="{FF2B5EF4-FFF2-40B4-BE49-F238E27FC236}">
                <a16:creationId xmlns:a16="http://schemas.microsoft.com/office/drawing/2014/main" id="{A837C3C3-6705-C8EE-4095-5E1897374E26}"/>
              </a:ext>
            </a:extLst>
          </p:cNvPr>
          <p:cNvSpPr>
            <a:spLocks noGrp="1"/>
          </p:cNvSpPr>
          <p:nvPr>
            <p:ph type="body" sz="quarter" idx="28" hasCustomPrompt="1"/>
          </p:nvPr>
        </p:nvSpPr>
        <p:spPr>
          <a:xfrm>
            <a:off x="7709616" y="2729138"/>
            <a:ext cx="3292825" cy="659155"/>
          </a:xfrm>
          <a:prstGeom prst="rect">
            <a:avLst/>
          </a:prstGeom>
        </p:spPr>
        <p:txBody>
          <a:bodyPr wrap="square" lIns="90000">
            <a:spAutoFit/>
          </a:bodyPr>
          <a:lstStyle>
            <a:lvl1pPr marL="133314" marR="0" indent="-130140" algn="l" defTabSz="914146"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499">
                <a:latin typeface="Arial" panose="020B0604020202020204" pitchFamily="34" charset="0"/>
                <a:cs typeface="Arial" panose="020B0604020202020204" pitchFamily="34" charset="0"/>
              </a:defRPr>
            </a:lvl1pPr>
            <a:lvl2pPr marL="314238" marR="0" indent="-180925" algn="l" defTabSz="914146" rtl="0" eaLnBrk="1" fontAlgn="auto" latinLnBrk="0" hangingPunct="1">
              <a:lnSpc>
                <a:spcPct val="100000"/>
              </a:lnSpc>
              <a:spcBef>
                <a:spcPts val="500"/>
              </a:spcBef>
              <a:spcAft>
                <a:spcPts val="0"/>
              </a:spcAft>
              <a:buClrTx/>
              <a:buSzTx/>
              <a:buFont typeface="Arial" panose="020B0604020202020204" pitchFamily="34" charset="0"/>
              <a:buChar char="•"/>
              <a:tabLst/>
              <a:defRPr sz="1499">
                <a:latin typeface="Arial" panose="020B0604020202020204" pitchFamily="34" charset="0"/>
                <a:cs typeface="Arial" panose="020B0604020202020204" pitchFamily="34" charset="0"/>
              </a:defRPr>
            </a:lvl2pPr>
            <a:lvl3pPr marL="445964" indent="-131727">
              <a:lnSpc>
                <a:spcPct val="100000"/>
              </a:lnSpc>
              <a:buClr>
                <a:srgbClr val="C7C8CA"/>
              </a:buClr>
              <a:tabLst/>
              <a:defRPr sz="1499">
                <a:latin typeface="Arial" panose="020B0604020202020204" pitchFamily="34" charset="0"/>
                <a:cs typeface="Arial" panose="020B0604020202020204" pitchFamily="34" charset="0"/>
              </a:defRPr>
            </a:lvl3pPr>
            <a:lvl4pPr>
              <a:defRPr sz="1499">
                <a:latin typeface="Arial" panose="020B0604020202020204" pitchFamily="34" charset="0"/>
                <a:cs typeface="Arial" panose="020B0604020202020204" pitchFamily="34" charset="0"/>
              </a:defRPr>
            </a:lvl4pPr>
            <a:lvl5pPr>
              <a:defRPr sz="1499">
                <a:latin typeface="Arial" panose="020B0604020202020204" pitchFamily="34" charset="0"/>
                <a:cs typeface="Arial" panose="020B0604020202020204" pitchFamily="34" charset="0"/>
              </a:defRPr>
            </a:lvl5pPr>
          </a:lstStyle>
          <a:p>
            <a:pPr lvl="0"/>
            <a:r>
              <a:rPr lang="en-GB"/>
              <a:t>Insert text</a:t>
            </a:r>
          </a:p>
          <a:p>
            <a:pPr marL="134901" marR="0" lvl="0" indent="-131727" algn="l" defTabSz="914146"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0" name="TextBox 19">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8Header" descr="Classification: Confidential">
            <a:extLst>
              <a:ext uri="{FF2B5EF4-FFF2-40B4-BE49-F238E27FC236}">
                <a16:creationId xmlns:a16="http://schemas.microsoft.com/office/drawing/2014/main" id="{F4F0AEA7-84CA-72FF-09DC-BAD8D1DAC74C}"/>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6067549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Inner Slides 19">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FFA0A81B-0EFA-9012-0849-E6C1383A41FE}"/>
              </a:ext>
            </a:extLst>
          </p:cNvPr>
          <p:cNvSpPr/>
          <p:nvPr userDrawn="1"/>
        </p:nvSpPr>
        <p:spPr>
          <a:xfrm>
            <a:off x="1343892" y="3774138"/>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6" name="Picture Placeholder 14">
            <a:extLst>
              <a:ext uri="{FF2B5EF4-FFF2-40B4-BE49-F238E27FC236}">
                <a16:creationId xmlns:a16="http://schemas.microsoft.com/office/drawing/2014/main" id="{D181C5D2-EA05-8570-776C-731AA9E98935}"/>
              </a:ext>
            </a:extLst>
          </p:cNvPr>
          <p:cNvSpPr>
            <a:spLocks noGrp="1"/>
          </p:cNvSpPr>
          <p:nvPr>
            <p:ph type="pic" sz="quarter" idx="16"/>
          </p:nvPr>
        </p:nvSpPr>
        <p:spPr>
          <a:xfrm>
            <a:off x="1485844" y="3888580"/>
            <a:ext cx="2116137" cy="2298700"/>
          </a:xfrm>
          <a:prstGeom prst="round1Rect">
            <a:avLst>
              <a:gd name="adj" fmla="val 7501"/>
            </a:avLst>
          </a:prstGeom>
          <a:solidFill>
            <a:srgbClr val="C7C8CA"/>
          </a:solidFill>
        </p:spPr>
        <p:txBody>
          <a:bodyPr/>
          <a:lstStyle/>
          <a:p>
            <a:endParaRPr lang="en-US"/>
          </a:p>
        </p:txBody>
      </p:sp>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8"/>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661"/>
          </a:xfrm>
          <a:prstGeom prst="rect">
            <a:avLst/>
          </a:prstGeom>
        </p:spPr>
        <p:txBody>
          <a:bodyPr wrap="square" lIns="90000">
            <a:spAutoFit/>
          </a:bodyPr>
          <a:lstStyle>
            <a:lvl1pPr marL="0" indent="0">
              <a:buClr>
                <a:srgbClr val="EF4130"/>
              </a:buClr>
              <a:buNone/>
              <a:defRPr sz="1201"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4" y="1238755"/>
            <a:ext cx="2116137" cy="2298700"/>
          </a:xfrm>
          <a:prstGeom prst="round1Rect">
            <a:avLst>
              <a:gd name="adj" fmla="val 7501"/>
            </a:avLst>
          </a:prstGeom>
          <a:solidFill>
            <a:srgbClr val="C7C8CA"/>
          </a:solidFill>
        </p:spPr>
        <p:txBody>
          <a:bodyPr/>
          <a:lstStyle/>
          <a:p>
            <a:endParaRPr lang="en-US"/>
          </a:p>
        </p:txBody>
      </p:sp>
      <p:sp>
        <p:nvSpPr>
          <p:cNvPr id="17" name="Text Placeholder 9">
            <a:extLst>
              <a:ext uri="{FF2B5EF4-FFF2-40B4-BE49-F238E27FC236}">
                <a16:creationId xmlns:a16="http://schemas.microsoft.com/office/drawing/2014/main" id="{64F6AD97-989B-0DE2-027C-441F853C80E6}"/>
              </a:ext>
            </a:extLst>
          </p:cNvPr>
          <p:cNvSpPr>
            <a:spLocks noGrp="1"/>
          </p:cNvSpPr>
          <p:nvPr>
            <p:ph type="body" sz="quarter" idx="17" hasCustomPrompt="1"/>
          </p:nvPr>
        </p:nvSpPr>
        <p:spPr>
          <a:xfrm>
            <a:off x="3851564" y="4475020"/>
            <a:ext cx="7400635" cy="258661"/>
          </a:xfrm>
          <a:prstGeom prst="rect">
            <a:avLst/>
          </a:prstGeom>
        </p:spPr>
        <p:txBody>
          <a:bodyPr wrap="square" lIns="90000">
            <a:spAutoFit/>
          </a:bodyPr>
          <a:lstStyle>
            <a:lvl1pPr marL="0" indent="0">
              <a:buClr>
                <a:srgbClr val="EF4130"/>
              </a:buClr>
              <a:buNone/>
              <a:defRPr sz="1201"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244348"/>
            <a:ext cx="10515601" cy="463846"/>
          </a:xfrm>
        </p:spPr>
        <p:txBody>
          <a:bodyPr anchor="t" anchorCtr="0">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Testimonials</a:t>
            </a:r>
            <a:endParaRPr lang="en-US"/>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19Header" descr="Classification: Confidential">
            <a:extLst>
              <a:ext uri="{FF2B5EF4-FFF2-40B4-BE49-F238E27FC236}">
                <a16:creationId xmlns:a16="http://schemas.microsoft.com/office/drawing/2014/main" id="{A37F8BE3-D228-8DFE-661E-52C600272512}"/>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62469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Inner Slides 20">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5" y="1887568"/>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5" y="3238039"/>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71341" y="1887568"/>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083871" y="1887568"/>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71341" y="3238039"/>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083871" y="3238039"/>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5" y="4010171"/>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5" y="5453405"/>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3371341" y="4010171"/>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6083871" y="4010171"/>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3371341" y="5453405"/>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ext Placeholder 9">
            <a:extLst>
              <a:ext uri="{FF2B5EF4-FFF2-40B4-BE49-F238E27FC236}">
                <a16:creationId xmlns:a16="http://schemas.microsoft.com/office/drawing/2014/main" id="{DD796FC6-31C9-367F-3673-250F3E908BC5}"/>
              </a:ext>
            </a:extLst>
          </p:cNvPr>
          <p:cNvSpPr>
            <a:spLocks noGrp="1"/>
          </p:cNvSpPr>
          <p:nvPr>
            <p:ph type="body" sz="quarter" idx="27" hasCustomPrompt="1"/>
          </p:nvPr>
        </p:nvSpPr>
        <p:spPr>
          <a:xfrm>
            <a:off x="6083871" y="5453405"/>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7" name="Picture Placeholder 6">
            <a:extLst>
              <a:ext uri="{FF2B5EF4-FFF2-40B4-BE49-F238E27FC236}">
                <a16:creationId xmlns:a16="http://schemas.microsoft.com/office/drawing/2014/main" id="{D0ED824D-6244-D661-F904-3918841E1335}"/>
              </a:ext>
            </a:extLst>
          </p:cNvPr>
          <p:cNvSpPr>
            <a:spLocks noGrp="1"/>
          </p:cNvSpPr>
          <p:nvPr>
            <p:ph type="pic" sz="quarter" idx="28"/>
          </p:nvPr>
        </p:nvSpPr>
        <p:spPr>
          <a:xfrm>
            <a:off x="8796397" y="1887568"/>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28" name="Text Placeholder 9">
            <a:extLst>
              <a:ext uri="{FF2B5EF4-FFF2-40B4-BE49-F238E27FC236}">
                <a16:creationId xmlns:a16="http://schemas.microsoft.com/office/drawing/2014/main" id="{7B67EEE7-F877-76D6-30E8-E0A71D2E308C}"/>
              </a:ext>
            </a:extLst>
          </p:cNvPr>
          <p:cNvSpPr>
            <a:spLocks noGrp="1"/>
          </p:cNvSpPr>
          <p:nvPr>
            <p:ph type="body" sz="quarter" idx="29" hasCustomPrompt="1"/>
          </p:nvPr>
        </p:nvSpPr>
        <p:spPr>
          <a:xfrm>
            <a:off x="8796397" y="3238039"/>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9" name="Picture Placeholder 6">
            <a:extLst>
              <a:ext uri="{FF2B5EF4-FFF2-40B4-BE49-F238E27FC236}">
                <a16:creationId xmlns:a16="http://schemas.microsoft.com/office/drawing/2014/main" id="{289B4CB5-ABA7-4843-BC5D-AEB75D70D200}"/>
              </a:ext>
            </a:extLst>
          </p:cNvPr>
          <p:cNvSpPr>
            <a:spLocks noGrp="1"/>
          </p:cNvSpPr>
          <p:nvPr>
            <p:ph type="pic" sz="quarter" idx="30"/>
          </p:nvPr>
        </p:nvSpPr>
        <p:spPr>
          <a:xfrm>
            <a:off x="8796397" y="4010171"/>
            <a:ext cx="2307640" cy="1339380"/>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30" name="Text Placeholder 9">
            <a:extLst>
              <a:ext uri="{FF2B5EF4-FFF2-40B4-BE49-F238E27FC236}">
                <a16:creationId xmlns:a16="http://schemas.microsoft.com/office/drawing/2014/main" id="{E5189120-9466-C7AE-F33B-1E4E58F47AF7}"/>
              </a:ext>
            </a:extLst>
          </p:cNvPr>
          <p:cNvSpPr>
            <a:spLocks noGrp="1"/>
          </p:cNvSpPr>
          <p:nvPr>
            <p:ph type="body" sz="quarter" idx="31" hasCustomPrompt="1"/>
          </p:nvPr>
        </p:nvSpPr>
        <p:spPr>
          <a:xfrm>
            <a:off x="8796397" y="5453405"/>
            <a:ext cx="2307640" cy="507831"/>
          </a:xfrm>
          <a:prstGeom prst="rect">
            <a:avLst/>
          </a:prstGeom>
        </p:spPr>
        <p:txBody>
          <a:bodyPr wrap="square" lIns="90000">
            <a:spAutoFit/>
          </a:bodyPr>
          <a:lstStyle>
            <a:lvl1pPr marL="0" indent="0">
              <a:spcBef>
                <a:spcPts val="0"/>
              </a:spcBef>
              <a:buClr>
                <a:srgbClr val="EF4130"/>
              </a:buClr>
              <a:buNone/>
              <a:defRPr sz="1499">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5" name="Title 1">
            <a:extLst>
              <a:ext uri="{FF2B5EF4-FFF2-40B4-BE49-F238E27FC236}">
                <a16:creationId xmlns:a16="http://schemas.microsoft.com/office/drawing/2014/main" id="{0B17DC92-CEB2-3A08-F5DB-943E231AD863}"/>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26" name="Text Placeholder 9">
            <a:extLst>
              <a:ext uri="{FF2B5EF4-FFF2-40B4-BE49-F238E27FC236}">
                <a16:creationId xmlns:a16="http://schemas.microsoft.com/office/drawing/2014/main" id="{FE42B9D6-3DB0-64AD-B66E-7265795F84B0}"/>
              </a:ext>
            </a:extLst>
          </p:cNvPr>
          <p:cNvSpPr>
            <a:spLocks noGrp="1"/>
          </p:cNvSpPr>
          <p:nvPr>
            <p:ph type="body" sz="quarter" idx="14" hasCustomPrompt="1"/>
          </p:nvPr>
        </p:nvSpPr>
        <p:spPr>
          <a:xfrm>
            <a:off x="588439" y="1158077"/>
            <a:ext cx="10414001" cy="585032"/>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3" name="TextBox 22">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20Header" descr="Classification: Confidential">
            <a:extLst>
              <a:ext uri="{FF2B5EF4-FFF2-40B4-BE49-F238E27FC236}">
                <a16:creationId xmlns:a16="http://schemas.microsoft.com/office/drawing/2014/main" id="{E967D6D2-77D9-8C7E-3473-46FA0BB176E2}"/>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409147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a:srcRect l="5989" r="3606" b="11992"/>
          <a:stretch/>
        </p:blipFill>
        <p:spPr>
          <a:xfrm>
            <a:off x="5705669" y="3088896"/>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7" y="2084369"/>
            <a:ext cx="4495800" cy="842539"/>
          </a:xfrm>
        </p:spPr>
        <p:txBody>
          <a:bodyPr/>
          <a:lstStyle>
            <a:lvl1pPr>
              <a:defRPr sz="5399"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6" name="hcSlideMaster.Thank you SlideHeader" descr="Classification: Confidential">
            <a:extLst>
              <a:ext uri="{FF2B5EF4-FFF2-40B4-BE49-F238E27FC236}">
                <a16:creationId xmlns:a16="http://schemas.microsoft.com/office/drawing/2014/main" id="{8C1A72EB-7768-17DF-E665-C27313DABD6F}"/>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929804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7" y="2084369"/>
            <a:ext cx="4495800" cy="842539"/>
          </a:xfrm>
        </p:spPr>
        <p:txBody>
          <a:bodyPr/>
          <a:lstStyle>
            <a:lvl1pPr>
              <a:defRPr sz="5399">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a:srcRect l="5989" r="3606" b="11992"/>
          <a:stretch/>
        </p:blipFill>
        <p:spPr>
          <a:xfrm>
            <a:off x="5705669" y="3088896"/>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30216432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nsert New Section 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7" y="1893966"/>
            <a:ext cx="4495800" cy="1590565"/>
          </a:xfrm>
        </p:spPr>
        <p:txBody>
          <a:bodyPr/>
          <a:lstStyle>
            <a:lvl1pPr>
              <a:defRPr sz="5399">
                <a:solidFill>
                  <a:srgbClr val="EE3124"/>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TextBox 3">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5" name="hcSlideMaster.Insert New Section Title SlideHeader" descr="Classification: Confidential">
            <a:extLst>
              <a:ext uri="{FF2B5EF4-FFF2-40B4-BE49-F238E27FC236}">
                <a16:creationId xmlns:a16="http://schemas.microsoft.com/office/drawing/2014/main" id="{BC127D1B-732E-C579-7728-418051CFA578}"/>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3417058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nner Slides 2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9" y="1255494"/>
            <a:ext cx="5085278"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9" y="1684120"/>
            <a:ext cx="5085278" cy="300082"/>
          </a:xfrm>
          <a:prstGeom prst="rect">
            <a:avLst/>
          </a:prstGeom>
        </p:spPr>
        <p:txBody>
          <a:bodyPr wrap="square" lIns="90000">
            <a:spAutoFit/>
          </a:bodyPr>
          <a:lstStyle>
            <a:lvl1pPr marL="0" indent="0">
              <a:buClr>
                <a:srgbClr val="EF4130"/>
              </a:buClr>
              <a:buNone/>
              <a:defRPr sz="14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21Header" descr="Classification: Confidential">
            <a:extLst>
              <a:ext uri="{FF2B5EF4-FFF2-40B4-BE49-F238E27FC236}">
                <a16:creationId xmlns:a16="http://schemas.microsoft.com/office/drawing/2014/main" id="{57C1975C-596A-65DD-3B4B-6FFB49F2E103}"/>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4694273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nner Slides 2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2" y="4778500"/>
            <a:ext cx="3200401" cy="300082"/>
          </a:xfrm>
          <a:prstGeom prst="rect">
            <a:avLst/>
          </a:prstGeom>
        </p:spPr>
        <p:txBody>
          <a:bodyPr wrap="square" lIns="90000">
            <a:spAutoFit/>
          </a:bodyPr>
          <a:lstStyle>
            <a:lvl1pPr marL="0" indent="0">
              <a:buClr>
                <a:srgbClr val="EF4130"/>
              </a:buClr>
              <a:buNone/>
              <a:defRPr sz="1499" b="1">
                <a:solidFill>
                  <a:srgbClr val="EE3124"/>
                </a:solidFill>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2" y="5207126"/>
            <a:ext cx="3200401" cy="300082"/>
          </a:xfrm>
          <a:prstGeom prst="rect">
            <a:avLst/>
          </a:prstGeom>
        </p:spPr>
        <p:txBody>
          <a:bodyPr wrap="square" lIns="90000">
            <a:spAutoFit/>
          </a:bodyPr>
          <a:lstStyle>
            <a:lvl1pPr marL="0" indent="0">
              <a:buClr>
                <a:srgbClr val="EF4130"/>
              </a:buClr>
              <a:buNone/>
              <a:defRPr sz="14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8" y="4778500"/>
            <a:ext cx="3200401" cy="300082"/>
          </a:xfrm>
          <a:prstGeom prst="rect">
            <a:avLst/>
          </a:prstGeom>
        </p:spPr>
        <p:txBody>
          <a:bodyPr wrap="square" lIns="90000">
            <a:spAutoFit/>
          </a:bodyPr>
          <a:lstStyle>
            <a:lvl1pPr marL="0" indent="0">
              <a:buClr>
                <a:srgbClr val="EF4130"/>
              </a:buClr>
              <a:buNone/>
              <a:defRPr sz="1499" b="1">
                <a:solidFill>
                  <a:srgbClr val="EE3124"/>
                </a:solidFill>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8" y="5207126"/>
            <a:ext cx="3200401" cy="300082"/>
          </a:xfrm>
          <a:prstGeom prst="rect">
            <a:avLst/>
          </a:prstGeom>
        </p:spPr>
        <p:txBody>
          <a:bodyPr wrap="square" lIns="90000">
            <a:spAutoFit/>
          </a:bodyPr>
          <a:lstStyle>
            <a:lvl1pPr marL="0" indent="0">
              <a:buClr>
                <a:srgbClr val="EF4130"/>
              </a:buClr>
              <a:buNone/>
              <a:defRPr sz="14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1" cy="300082"/>
          </a:xfrm>
          <a:prstGeom prst="rect">
            <a:avLst/>
          </a:prstGeom>
        </p:spPr>
        <p:txBody>
          <a:bodyPr wrap="square" lIns="90000">
            <a:spAutoFit/>
          </a:bodyPr>
          <a:lstStyle>
            <a:lvl1pPr marL="0" indent="0">
              <a:buClr>
                <a:srgbClr val="EF4130"/>
              </a:buClr>
              <a:buNone/>
              <a:defRPr sz="1499" b="1">
                <a:solidFill>
                  <a:srgbClr val="EE3124"/>
                </a:solidFill>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6"/>
            <a:ext cx="3200401" cy="300082"/>
          </a:xfrm>
          <a:prstGeom prst="rect">
            <a:avLst/>
          </a:prstGeom>
        </p:spPr>
        <p:txBody>
          <a:bodyPr wrap="square" lIns="90000">
            <a:spAutoFit/>
          </a:bodyPr>
          <a:lstStyle>
            <a:lvl1pPr marL="0" indent="0">
              <a:buClr>
                <a:srgbClr val="EF4130"/>
              </a:buClr>
              <a:buNone/>
              <a:defRPr sz="14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4"/>
            <a:ext cx="727364" cy="535531"/>
          </a:xfrm>
          <a:prstGeom prst="rect">
            <a:avLst/>
          </a:prstGeom>
        </p:spPr>
        <p:txBody>
          <a:bodyPr wrap="square" lIns="90000">
            <a:spAutoFit/>
          </a:bodyPr>
          <a:lstStyle>
            <a:lvl1pPr marL="0" indent="0">
              <a:buClr>
                <a:srgbClr val="EF4130"/>
              </a:buClr>
              <a:buNone/>
              <a:defRPr sz="15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20" y="2612564"/>
            <a:ext cx="727364" cy="535531"/>
          </a:xfrm>
          <a:prstGeom prst="rect">
            <a:avLst/>
          </a:prstGeom>
        </p:spPr>
        <p:txBody>
          <a:bodyPr wrap="square" lIns="90000">
            <a:spAutoFit/>
          </a:bodyPr>
          <a:lstStyle>
            <a:lvl1pPr marL="0" indent="0">
              <a:buClr>
                <a:srgbClr val="EF4130"/>
              </a:buClr>
              <a:buNone/>
              <a:defRPr sz="15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4" y="2612564"/>
            <a:ext cx="727364" cy="535531"/>
          </a:xfrm>
          <a:prstGeom prst="rect">
            <a:avLst/>
          </a:prstGeom>
        </p:spPr>
        <p:txBody>
          <a:bodyPr wrap="square" lIns="90000">
            <a:spAutoFit/>
          </a:bodyPr>
          <a:lstStyle>
            <a:lvl1pPr marL="0" indent="0">
              <a:buClr>
                <a:srgbClr val="EF4130"/>
              </a:buClr>
              <a:buNone/>
              <a:defRPr sz="15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16" name="TextBox 15">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22Header" descr="Classification: Confidential">
            <a:extLst>
              <a:ext uri="{FF2B5EF4-FFF2-40B4-BE49-F238E27FC236}">
                <a16:creationId xmlns:a16="http://schemas.microsoft.com/office/drawing/2014/main" id="{3ED59DB2-1808-3F8E-9240-988B7A20B07C}"/>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9194548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nner Slides 2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90" y="5207126"/>
            <a:ext cx="10808155" cy="369460"/>
          </a:xfrm>
          <a:prstGeom prst="rect">
            <a:avLst/>
          </a:prstGeom>
        </p:spPr>
        <p:txBody>
          <a:bodyPr wrap="square" lIns="90000">
            <a:spAutoFit/>
          </a:bodyPr>
          <a:lstStyle>
            <a:lvl1pPr marL="0" indent="0">
              <a:buClr>
                <a:srgbClr val="EF4130"/>
              </a:buClr>
              <a:buNone/>
              <a:defRPr sz="2000"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2"/>
            <a:ext cx="727364" cy="757130"/>
          </a:xfrm>
          <a:prstGeom prst="rect">
            <a:avLst/>
          </a:prstGeom>
        </p:spPr>
        <p:txBody>
          <a:bodyPr wrap="square" lIns="90000">
            <a:spAutoFit/>
          </a:bodyPr>
          <a:lstStyle>
            <a:lvl1pPr marL="0" indent="0" algn="ctr">
              <a:buClr>
                <a:srgbClr val="EF4130"/>
              </a:buClr>
              <a:buNone/>
              <a:defRPr sz="15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23Header" descr="Classification: Confidential">
            <a:extLst>
              <a:ext uri="{FF2B5EF4-FFF2-40B4-BE49-F238E27FC236}">
                <a16:creationId xmlns:a16="http://schemas.microsoft.com/office/drawing/2014/main" id="{D4A66B78-9D97-15D5-DC70-34E891EFBCBC}"/>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6919802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nner Slides 2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24Header" descr="Classification: Confidential">
            <a:extLst>
              <a:ext uri="{FF2B5EF4-FFF2-40B4-BE49-F238E27FC236}">
                <a16:creationId xmlns:a16="http://schemas.microsoft.com/office/drawing/2014/main" id="{62260D61-84F1-42D9-97B9-A621A7BE8CC0}"/>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969599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nner Slides 2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2" y="1255494"/>
            <a:ext cx="3200401" cy="300082"/>
          </a:xfrm>
          <a:prstGeom prst="rect">
            <a:avLst/>
          </a:prstGeom>
        </p:spPr>
        <p:txBody>
          <a:bodyPr wrap="square" lIns="90000">
            <a:spAutoFit/>
          </a:bodyPr>
          <a:lstStyle>
            <a:lvl1pPr marL="0" indent="0">
              <a:buClr>
                <a:srgbClr val="EF4130"/>
              </a:buClr>
              <a:buNone/>
              <a:defRPr sz="1499"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2" y="1684120"/>
            <a:ext cx="3200401" cy="300082"/>
          </a:xfrm>
          <a:prstGeom prst="rect">
            <a:avLst/>
          </a:prstGeom>
        </p:spPr>
        <p:txBody>
          <a:bodyPr wrap="square" lIns="90000">
            <a:spAutoFit/>
          </a:bodyPr>
          <a:lstStyle>
            <a:lvl1pPr marL="0" indent="0">
              <a:buClr>
                <a:srgbClr val="EF4130"/>
              </a:buClr>
              <a:buNone/>
              <a:defRPr sz="1499" b="0">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8" y="3170470"/>
            <a:ext cx="1004455" cy="258661"/>
          </a:xfrm>
          <a:prstGeom prst="rect">
            <a:avLst/>
          </a:prstGeom>
        </p:spPr>
        <p:txBody>
          <a:bodyPr wrap="square" lIns="90000">
            <a:spAutoFit/>
          </a:bodyPr>
          <a:lstStyle>
            <a:lvl1pPr marL="0" indent="0">
              <a:buClr>
                <a:srgbClr val="EF4130"/>
              </a:buClr>
              <a:buNone/>
              <a:defRPr sz="1201" b="1">
                <a:latin typeface="Arial" panose="020B0604020202020204" pitchFamily="34" charset="0"/>
                <a:cs typeface="Arial" panose="020B0604020202020204" pitchFamily="34" charset="0"/>
              </a:defRPr>
            </a:lvl1pPr>
            <a:lvl2pPr marL="269800" indent="0">
              <a:buNone/>
              <a:tabLst/>
              <a:defRPr sz="1599">
                <a:latin typeface="Arial" panose="020B0604020202020204" pitchFamily="34" charset="0"/>
                <a:cs typeface="Arial" panose="020B0604020202020204" pitchFamily="34" charset="0"/>
              </a:defRPr>
            </a:lvl2pPr>
            <a:lvl3pPr marL="445964"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4"/>
            <a:ext cx="10515601" cy="833178"/>
          </a:xfrm>
        </p:spPr>
        <p:txBody>
          <a:bodyPr>
            <a:spAutoFit/>
          </a:bodyPr>
          <a:lstStyle>
            <a:lvl1pPr marL="0" marR="0" indent="0" algn="l" defTabSz="914146" rtl="0" eaLnBrk="1" fontAlgn="auto" latinLnBrk="0" hangingPunct="1">
              <a:lnSpc>
                <a:spcPct val="80000"/>
              </a:lnSpc>
              <a:spcBef>
                <a:spcPct val="0"/>
              </a:spcBef>
              <a:spcAft>
                <a:spcPts val="0"/>
              </a:spcAft>
              <a:buClrTx/>
              <a:buSzTx/>
              <a:buFontTx/>
              <a:buNone/>
              <a:tabLst/>
              <a:defRPr sz="2999"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Inner Slides 25Header" descr="Classification: Confidential">
            <a:extLst>
              <a:ext uri="{FF2B5EF4-FFF2-40B4-BE49-F238E27FC236}">
                <a16:creationId xmlns:a16="http://schemas.microsoft.com/office/drawing/2014/main" id="{33CF6344-D59C-999C-886D-C51844409D0E}"/>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5579545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Divider slide 0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6C6E03-D6E8-97E4-3B02-D26299991C8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Content Placeholder 6">
            <a:extLst>
              <a:ext uri="{FF2B5EF4-FFF2-40B4-BE49-F238E27FC236}">
                <a16:creationId xmlns:a16="http://schemas.microsoft.com/office/drawing/2014/main" id="{8038F452-6503-0C14-EAC4-50B11BB55122}"/>
              </a:ext>
            </a:extLst>
          </p:cNvPr>
          <p:cNvSpPr>
            <a:spLocks noGrp="1"/>
          </p:cNvSpPr>
          <p:nvPr>
            <p:ph sz="quarter" idx="13" hasCustomPrompt="1"/>
          </p:nvPr>
        </p:nvSpPr>
        <p:spPr>
          <a:xfrm>
            <a:off x="1801668" y="1953636"/>
            <a:ext cx="4820358" cy="1475364"/>
          </a:xfrm>
          <a:prstGeom prst="rect">
            <a:avLst/>
          </a:prstGeom>
        </p:spPr>
        <p:txBody>
          <a:bodyPr>
            <a:noAutofit/>
          </a:bodyPr>
          <a:lstStyle>
            <a:lvl1pPr marL="0" indent="0">
              <a:buNone/>
              <a:defRPr sz="5399" b="1">
                <a:solidFill>
                  <a:srgbClr val="EE3124"/>
                </a:solidFill>
                <a:latin typeface="Arial" panose="020B0604020202020204" pitchFamily="34" charset="0"/>
                <a:cs typeface="Arial" panose="020B0604020202020204" pitchFamily="34" charset="0"/>
              </a:defRPr>
            </a:lvl1pPr>
            <a:lvl2pPr marL="457073" indent="0">
              <a:buNone/>
              <a:defRPr/>
            </a:lvl2pPr>
            <a:lvl3pPr marL="914146" indent="0">
              <a:buNone/>
              <a:defRPr/>
            </a:lvl3pPr>
            <a:lvl4pPr marL="1371218" indent="0">
              <a:buNone/>
              <a:defRPr/>
            </a:lvl4pPr>
            <a:lvl5pPr marL="1828290" indent="0">
              <a:buNone/>
              <a:defRPr/>
            </a:lvl5pPr>
          </a:lstStyle>
          <a:p>
            <a:pPr lvl="0"/>
            <a:r>
              <a:rPr lang="en-GB"/>
              <a:t>Divider slide with one line </a:t>
            </a:r>
            <a:endParaRPr lang="en-US"/>
          </a:p>
        </p:txBody>
      </p:sp>
      <p:sp>
        <p:nvSpPr>
          <p:cNvPr id="10" name="Slide Number Placeholder 5">
            <a:extLst>
              <a:ext uri="{FF2B5EF4-FFF2-40B4-BE49-F238E27FC236}">
                <a16:creationId xmlns:a16="http://schemas.microsoft.com/office/drawing/2014/main" id="{C4D7F625-1E48-CD11-BFEC-25FA661AFEFB}"/>
              </a:ext>
            </a:extLst>
          </p:cNvPr>
          <p:cNvSpPr txBox="1">
            <a:spLocks/>
          </p:cNvSpPr>
          <p:nvPr userDrawn="1"/>
        </p:nvSpPr>
        <p:spPr>
          <a:xfrm>
            <a:off x="104789" y="6432113"/>
            <a:ext cx="402170" cy="365125"/>
          </a:xfrm>
          <a:prstGeom prst="rect">
            <a:avLst/>
          </a:prstGeom>
        </p:spPr>
        <p:txBody>
          <a:bodyPr vert="horz" lIns="91405" tIns="45702" rIns="91405" bIns="45702"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z="1201" smtClean="0">
                <a:solidFill>
                  <a:prstClr val="white"/>
                </a:solidFill>
              </a:rPr>
              <a:pPr/>
              <a:t>‹#›</a:t>
            </a:fld>
            <a:endParaRPr lang="en-US" sz="1201">
              <a:solidFill>
                <a:prstClr val="white"/>
              </a:solidFill>
            </a:endParaRP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9" y="300258"/>
            <a:ext cx="620087" cy="767494"/>
          </a:xfrm>
          <a:prstGeom prst="rect">
            <a:avLst/>
          </a:prstGeom>
          <a:noFill/>
        </p:spPr>
      </p:pic>
    </p:spTree>
    <p:extLst>
      <p:ext uri="{BB962C8B-B14F-4D97-AF65-F5344CB8AC3E}">
        <p14:creationId xmlns:p14="http://schemas.microsoft.com/office/powerpoint/2010/main" val="17833524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Divider slide 05">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2745A9-67E2-DCA7-A3BA-DD728BA5F17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A0151DE2-019F-CCE3-AEDC-0BE7F510BEA7}"/>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6" name="Round Single Corner of Rectangle 15">
            <a:extLst>
              <a:ext uri="{FF2B5EF4-FFF2-40B4-BE49-F238E27FC236}">
                <a16:creationId xmlns:a16="http://schemas.microsoft.com/office/drawing/2014/main" id="{8BF920D4-7ED6-C772-C808-75AC651D2228}"/>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3" y="1702813"/>
            <a:ext cx="3456709" cy="2287299"/>
          </a:xfrm>
          <a:prstGeom prst="rect">
            <a:avLst/>
          </a:prstGeom>
        </p:spPr>
        <p:txBody>
          <a:bodyPr>
            <a:noAutofit/>
          </a:bodyPr>
          <a:lstStyle>
            <a:lvl1pPr marL="0" indent="0">
              <a:buNone/>
              <a:defRPr sz="5399" b="0">
                <a:solidFill>
                  <a:srgbClr val="EE3129"/>
                </a:solidFill>
                <a:latin typeface="Arial" panose="020B0604020202020204" pitchFamily="34" charset="0"/>
                <a:cs typeface="Arial" panose="020B0604020202020204" pitchFamily="34" charset="0"/>
              </a:defRPr>
            </a:lvl1pPr>
            <a:lvl2pPr marL="457073" indent="0">
              <a:buNone/>
              <a:defRPr/>
            </a:lvl2pPr>
            <a:lvl3pPr marL="914146" indent="0">
              <a:buNone/>
              <a:defRPr/>
            </a:lvl3pPr>
            <a:lvl4pPr marL="1371218" indent="0">
              <a:buNone/>
              <a:defRPr/>
            </a:lvl4pPr>
            <a:lvl5pPr marL="182829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438752E2-A1BF-CDD6-22E1-7BEAC54D6849}"/>
              </a:ext>
            </a:extLst>
          </p:cNvPr>
          <p:cNvSpPr>
            <a:spLocks noGrp="1"/>
          </p:cNvSpPr>
          <p:nvPr>
            <p:ph type="sldNum" sz="quarter" idx="4"/>
          </p:nvPr>
        </p:nvSpPr>
        <p:spPr>
          <a:xfrm>
            <a:off x="104789" y="6432113"/>
            <a:ext cx="402170" cy="365125"/>
          </a:xfrm>
          <a:prstGeom prst="rect">
            <a:avLst/>
          </a:prstGeom>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9" y="300258"/>
            <a:ext cx="620087" cy="767494"/>
          </a:xfrm>
          <a:prstGeom prst="rect">
            <a:avLst/>
          </a:prstGeom>
          <a:noFill/>
        </p:spPr>
      </p:pic>
    </p:spTree>
    <p:extLst>
      <p:ext uri="{BB962C8B-B14F-4D97-AF65-F5344CB8AC3E}">
        <p14:creationId xmlns:p14="http://schemas.microsoft.com/office/powerpoint/2010/main" val="3092685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Divider slide 0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275C1E-B924-A2C3-C778-A3607D37097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1E042A6C-1E22-6FFC-D0DA-93388ABDF106}"/>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6" name="Round Single Corner of Rectangle 15">
            <a:extLst>
              <a:ext uri="{FF2B5EF4-FFF2-40B4-BE49-F238E27FC236}">
                <a16:creationId xmlns:a16="http://schemas.microsoft.com/office/drawing/2014/main" id="{18540C8A-787F-0586-3D48-4ACC1FDCA386}"/>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3" y="1702813"/>
            <a:ext cx="3456709" cy="2287299"/>
          </a:xfrm>
          <a:prstGeom prst="rect">
            <a:avLst/>
          </a:prstGeom>
        </p:spPr>
        <p:txBody>
          <a:bodyPr>
            <a:noAutofit/>
          </a:bodyPr>
          <a:lstStyle>
            <a:lvl1pPr marL="0" indent="0">
              <a:buNone/>
              <a:defRPr sz="5399" b="0">
                <a:solidFill>
                  <a:srgbClr val="EE3124"/>
                </a:solidFill>
                <a:latin typeface="Arial" panose="020B0604020202020204" pitchFamily="34" charset="0"/>
                <a:cs typeface="Arial" panose="020B0604020202020204" pitchFamily="34" charset="0"/>
              </a:defRPr>
            </a:lvl1pPr>
            <a:lvl2pPr marL="457073" indent="0">
              <a:buNone/>
              <a:defRPr/>
            </a:lvl2pPr>
            <a:lvl3pPr marL="914146" indent="0">
              <a:buNone/>
              <a:defRPr/>
            </a:lvl3pPr>
            <a:lvl4pPr marL="1371218" indent="0">
              <a:buNone/>
              <a:defRPr/>
            </a:lvl4pPr>
            <a:lvl5pPr marL="182829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751863FA-51F0-AD70-D2DE-892B30C5C5AF}"/>
              </a:ext>
            </a:extLst>
          </p:cNvPr>
          <p:cNvSpPr>
            <a:spLocks noGrp="1"/>
          </p:cNvSpPr>
          <p:nvPr>
            <p:ph type="sldNum" sz="quarter" idx="4"/>
          </p:nvPr>
        </p:nvSpPr>
        <p:spPr>
          <a:xfrm>
            <a:off x="104789" y="6432113"/>
            <a:ext cx="402170" cy="365125"/>
          </a:xfrm>
          <a:prstGeom prst="rect">
            <a:avLst/>
          </a:prstGeom>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4" y="289919"/>
            <a:ext cx="627063" cy="776129"/>
          </a:xfrm>
          <a:prstGeom prst="rect">
            <a:avLst/>
          </a:prstGeom>
          <a:noFill/>
        </p:spPr>
      </p:pic>
    </p:spTree>
    <p:extLst>
      <p:ext uri="{BB962C8B-B14F-4D97-AF65-F5344CB8AC3E}">
        <p14:creationId xmlns:p14="http://schemas.microsoft.com/office/powerpoint/2010/main" val="4872341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Divider slide 07">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91D0D1-1C44-2CE1-24B2-89781AFB1F1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B75612F2-A3B6-2FB6-EF4D-224F7C3EDE70}"/>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6" name="Round Single Corner of Rectangle 15">
            <a:extLst>
              <a:ext uri="{FF2B5EF4-FFF2-40B4-BE49-F238E27FC236}">
                <a16:creationId xmlns:a16="http://schemas.microsoft.com/office/drawing/2014/main" id="{35B78BF5-097C-5E1E-FE9A-DC57D3DFF5D1}"/>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0" y="1702813"/>
            <a:ext cx="5756564" cy="1539155"/>
          </a:xfrm>
          <a:prstGeom prst="rect">
            <a:avLst/>
          </a:prstGeom>
        </p:spPr>
        <p:txBody>
          <a:bodyPr>
            <a:noAutofit/>
          </a:bodyPr>
          <a:lstStyle>
            <a:lvl1pPr marL="0" indent="0">
              <a:buNone/>
              <a:defRPr sz="5399" b="0">
                <a:solidFill>
                  <a:schemeClr val="bg1"/>
                </a:solidFill>
                <a:latin typeface="Arial" panose="020B0604020202020204" pitchFamily="34" charset="0"/>
                <a:cs typeface="Arial" panose="020B0604020202020204" pitchFamily="34" charset="0"/>
              </a:defRPr>
            </a:lvl1pPr>
            <a:lvl2pPr marL="457073" indent="0">
              <a:buNone/>
              <a:defRPr/>
            </a:lvl2pPr>
            <a:lvl3pPr marL="914146" indent="0">
              <a:buNone/>
              <a:defRPr/>
            </a:lvl3pPr>
            <a:lvl4pPr marL="1371218" indent="0">
              <a:buNone/>
              <a:defRPr/>
            </a:lvl4pPr>
            <a:lvl5pPr marL="182829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E97F8BEE-575F-677A-1CBC-62934299D7AA}"/>
              </a:ext>
            </a:extLst>
          </p:cNvPr>
          <p:cNvSpPr>
            <a:spLocks noGrp="1"/>
          </p:cNvSpPr>
          <p:nvPr>
            <p:ph type="sldNum" sz="quarter" idx="4"/>
          </p:nvPr>
        </p:nvSpPr>
        <p:spPr>
          <a:xfrm>
            <a:off x="104789" y="6432113"/>
            <a:ext cx="402170" cy="365125"/>
          </a:xfrm>
          <a:prstGeom prst="rect">
            <a:avLst/>
          </a:prstGeom>
          <a:noFill/>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4" y="289919"/>
            <a:ext cx="627063" cy="776129"/>
          </a:xfrm>
          <a:prstGeom prst="rect">
            <a:avLst/>
          </a:prstGeom>
          <a:noFill/>
        </p:spPr>
      </p:pic>
    </p:spTree>
    <p:extLst>
      <p:ext uri="{BB962C8B-B14F-4D97-AF65-F5344CB8AC3E}">
        <p14:creationId xmlns:p14="http://schemas.microsoft.com/office/powerpoint/2010/main" val="25801252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ption 2">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072981E8-07B1-8863-DC47-6B4F25142E91}"/>
              </a:ext>
            </a:extLst>
          </p:cNvPr>
          <p:cNvSpPr/>
          <p:nvPr userDrawn="1"/>
        </p:nvSpPr>
        <p:spPr>
          <a:xfrm>
            <a:off x="1" y="3808391"/>
            <a:ext cx="819806" cy="1833926"/>
          </a:xfrm>
          <a:prstGeom prst="round1Rect">
            <a:avLst>
              <a:gd name="adj" fmla="val 2497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4" name="Round Single Corner of Rectangle 13">
            <a:extLst>
              <a:ext uri="{FF2B5EF4-FFF2-40B4-BE49-F238E27FC236}">
                <a16:creationId xmlns:a16="http://schemas.microsoft.com/office/drawing/2014/main" id="{95057ED2-1B00-BC35-FCC1-E0901BE977BE}"/>
              </a:ext>
            </a:extLst>
          </p:cNvPr>
          <p:cNvSpPr/>
          <p:nvPr userDrawn="1"/>
        </p:nvSpPr>
        <p:spPr>
          <a:xfrm flipH="1">
            <a:off x="914399" y="3808391"/>
            <a:ext cx="11277595" cy="1833926"/>
          </a:xfrm>
          <a:prstGeom prst="round1Rect">
            <a:avLst>
              <a:gd name="adj" fmla="val 10467"/>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1" y="1091649"/>
            <a:ext cx="10080978" cy="1348653"/>
          </a:xfrm>
        </p:spPr>
        <p:txBody>
          <a:bodyPr anchor="b">
            <a:normAutofit/>
          </a:bodyPr>
          <a:lstStyle>
            <a:lvl1pPr algn="l">
              <a:defRPr sz="4498" b="1">
                <a:solidFill>
                  <a:srgbClr val="EE3124"/>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1" y="2660771"/>
            <a:ext cx="10080978" cy="863086"/>
          </a:xfrm>
          <a:prstGeom prst="rect">
            <a:avLst/>
          </a:prstGeom>
        </p:spPr>
        <p:txBody>
          <a:bodyPr>
            <a:normAutofit/>
          </a:bodyPr>
          <a:lstStyle>
            <a:lvl1pPr marL="0" indent="0" algn="l">
              <a:buNone/>
              <a:defRPr sz="2999">
                <a:solidFill>
                  <a:schemeClr val="tx1"/>
                </a:solidFill>
                <a:latin typeface="Arial" panose="020B0604020202020204" pitchFamily="34" charset="0"/>
                <a:cs typeface="Arial" panose="020B0604020202020204" pitchFamily="34" charset="0"/>
              </a:defRPr>
            </a:lvl1pPr>
            <a:lvl2pPr marL="457017" indent="0" algn="ctr">
              <a:buNone/>
              <a:defRPr sz="1999"/>
            </a:lvl2pPr>
            <a:lvl3pPr marL="914034" indent="0" algn="ctr">
              <a:buNone/>
              <a:defRPr sz="1799"/>
            </a:lvl3pPr>
            <a:lvl4pPr marL="1371051" indent="0" algn="ctr">
              <a:buNone/>
              <a:defRPr sz="1599"/>
            </a:lvl4pPr>
            <a:lvl5pPr marL="1828068" indent="0" algn="ctr">
              <a:buNone/>
              <a:defRPr sz="1599"/>
            </a:lvl5pPr>
            <a:lvl6pPr marL="2285086" indent="0" algn="ctr">
              <a:buNone/>
              <a:defRPr sz="1599"/>
            </a:lvl6pPr>
            <a:lvl7pPr marL="2742103" indent="0" algn="ctr">
              <a:buNone/>
              <a:defRPr sz="1599"/>
            </a:lvl7pPr>
            <a:lvl8pPr marL="3199120" indent="0" algn="ctr">
              <a:buNone/>
              <a:defRPr sz="1599"/>
            </a:lvl8pPr>
            <a:lvl9pPr marL="3656137" indent="0" algn="ctr">
              <a:buNone/>
              <a:defRPr sz="1599"/>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1826B83-610C-A6D6-DF33-59501208233B}"/>
              </a:ext>
            </a:extLst>
          </p:cNvPr>
          <p:cNvSpPr>
            <a:spLocks noGrp="1"/>
          </p:cNvSpPr>
          <p:nvPr>
            <p:ph type="dt" sz="half" idx="10"/>
          </p:nvPr>
        </p:nvSpPr>
        <p:spPr>
          <a:xfrm>
            <a:off x="1524001" y="4673442"/>
            <a:ext cx="2743200" cy="365125"/>
          </a:xfrm>
          <a:prstGeom prst="rect">
            <a:avLst/>
          </a:prstGeom>
        </p:spPr>
        <p:txBody>
          <a:bodyPr/>
          <a:lstStyle>
            <a:lvl1pPr>
              <a:defRPr>
                <a:solidFill>
                  <a:schemeClr val="bg1"/>
                </a:solidFill>
              </a:defRPr>
            </a:lvl1pPr>
          </a:lstStyle>
          <a:p>
            <a:fld id="{0E2722E0-F977-634D-B15B-C21BCA2350AC}" type="datetime4">
              <a:rPr lang="en-IN" smtClean="0">
                <a:solidFill>
                  <a:prstClr val="white"/>
                </a:solidFill>
              </a:rPr>
              <a:pPr/>
              <a:t>14 May 2026</a:t>
            </a:fld>
            <a:endParaRPr lang="en-US">
              <a:solidFill>
                <a:prstClr val="white"/>
              </a:solidFill>
            </a:endParaRPr>
          </a:p>
        </p:txBody>
      </p:sp>
      <p:sp>
        <p:nvSpPr>
          <p:cNvPr id="5" name="Footer Placeholder 4">
            <a:extLst>
              <a:ext uri="{FF2B5EF4-FFF2-40B4-BE49-F238E27FC236}">
                <a16:creationId xmlns:a16="http://schemas.microsoft.com/office/drawing/2014/main" id="{3CF22844-C31B-8793-837B-D78071E6C171}"/>
              </a:ext>
            </a:extLst>
          </p:cNvPr>
          <p:cNvSpPr>
            <a:spLocks noGrp="1"/>
          </p:cNvSpPr>
          <p:nvPr>
            <p:ph type="ftr" sz="quarter" idx="11"/>
          </p:nvPr>
        </p:nvSpPr>
        <p:spPr>
          <a:xfrm>
            <a:off x="4038601" y="6356352"/>
            <a:ext cx="4114800" cy="365125"/>
          </a:xfrm>
          <a:prstGeom prst="rect">
            <a:avLst/>
          </a:prstGeom>
        </p:spPr>
        <p:txBody>
          <a:bodyPr/>
          <a:lstStyle/>
          <a:p>
            <a:endParaRPr lang="en-US">
              <a:solidFill>
                <a:prstClr val="black"/>
              </a:solidFill>
            </a:endParaRPr>
          </a:p>
        </p:txBody>
      </p:sp>
      <p:sp>
        <p:nvSpPr>
          <p:cNvPr id="6" name="Slide Number Placeholder 5">
            <a:extLst>
              <a:ext uri="{FF2B5EF4-FFF2-40B4-BE49-F238E27FC236}">
                <a16:creationId xmlns:a16="http://schemas.microsoft.com/office/drawing/2014/main" id="{8CC8E659-2B9B-EC39-E959-074BEB8F7527}"/>
              </a:ext>
            </a:extLst>
          </p:cNvPr>
          <p:cNvSpPr>
            <a:spLocks noGrp="1"/>
          </p:cNvSpPr>
          <p:nvPr>
            <p:ph type="sldNum" sz="quarter" idx="12"/>
          </p:nvPr>
        </p:nvSpPr>
        <p:spPr/>
        <p:txBody>
          <a:bodyPr/>
          <a:lstStyle/>
          <a:p>
            <a:fld id="{865A749B-B8C2-4E44-89BD-377450823E41}"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2B31894-58AB-27AB-F44F-54527A60C7FA}"/>
              </a:ext>
            </a:extLst>
          </p:cNvPr>
          <p:cNvSpPr>
            <a:spLocks noGrp="1"/>
          </p:cNvSpPr>
          <p:nvPr>
            <p:ph type="body" sz="quarter" idx="13" hasCustomPrompt="1"/>
          </p:nvPr>
        </p:nvSpPr>
        <p:spPr>
          <a:xfrm>
            <a:off x="1524000" y="4075113"/>
            <a:ext cx="4311650" cy="417512"/>
          </a:xfrm>
          <a:prstGeom prst="rect">
            <a:avLst/>
          </a:prstGeom>
        </p:spPr>
        <p:txBody>
          <a:bodyPr>
            <a:noAutofit/>
          </a:bodyPr>
          <a:lstStyle>
            <a:lvl1pPr marL="0" indent="0">
              <a:buNone/>
              <a:defRPr sz="1999" b="1">
                <a:solidFill>
                  <a:schemeClr val="bg1"/>
                </a:solidFill>
                <a:latin typeface="Arial" panose="020B0604020202020204" pitchFamily="34" charset="0"/>
                <a:cs typeface="Arial" panose="020B0604020202020204" pitchFamily="34" charset="0"/>
              </a:defRPr>
            </a:lvl1pPr>
            <a:lvl2pPr marL="457017" indent="0">
              <a:buNone/>
              <a:defRPr sz="1999">
                <a:latin typeface="Arial" panose="020B0604020202020204" pitchFamily="34" charset="0"/>
                <a:cs typeface="Arial" panose="020B0604020202020204" pitchFamily="34" charset="0"/>
              </a:defRPr>
            </a:lvl2pPr>
            <a:lvl3pPr marL="914034" indent="0">
              <a:buNone/>
              <a:defRPr sz="1999">
                <a:latin typeface="Arial" panose="020B0604020202020204" pitchFamily="34" charset="0"/>
                <a:cs typeface="Arial" panose="020B0604020202020204" pitchFamily="34" charset="0"/>
              </a:defRPr>
            </a:lvl3pPr>
            <a:lvl4pPr marL="1371051" indent="0">
              <a:buNone/>
              <a:defRPr sz="1999">
                <a:latin typeface="Arial" panose="020B0604020202020204" pitchFamily="34" charset="0"/>
                <a:cs typeface="Arial" panose="020B0604020202020204" pitchFamily="34" charset="0"/>
              </a:defRPr>
            </a:lvl4pPr>
            <a:lvl5pPr marL="1828068" indent="0">
              <a:buNone/>
              <a:defRPr sz="1999">
                <a:latin typeface="Arial" panose="020B0604020202020204" pitchFamily="34" charset="0"/>
                <a:cs typeface="Arial" panose="020B0604020202020204" pitchFamily="34" charset="0"/>
              </a:defRPr>
            </a:lvl5pPr>
          </a:lstStyle>
          <a:p>
            <a:pPr lvl="0"/>
            <a:r>
              <a:rPr lang="en-GB"/>
              <a:t>Click to add title </a:t>
            </a:r>
            <a:endParaRPr lang="en-US"/>
          </a:p>
        </p:txBody>
      </p:sp>
      <p:sp>
        <p:nvSpPr>
          <p:cNvPr id="9" name="TextBox 8">
            <a:extLst>
              <a:ext uri="{FF2B5EF4-FFF2-40B4-BE49-F238E27FC236}">
                <a16:creationId xmlns:a16="http://schemas.microsoft.com/office/drawing/2014/main" id="{394B3F19-79B3-3953-1C67-4867FDA4C2CC}"/>
              </a:ext>
            </a:extLst>
          </p:cNvPr>
          <p:cNvSpPr txBox="1"/>
          <p:nvPr userDrawn="1"/>
        </p:nvSpPr>
        <p:spPr>
          <a:xfrm>
            <a:off x="-993912" y="2014330"/>
            <a:ext cx="184731" cy="369332"/>
          </a:xfrm>
          <a:prstGeom prst="rect">
            <a:avLst/>
          </a:prstGeom>
          <a:noFill/>
        </p:spPr>
        <p:txBody>
          <a:bodyPr wrap="none" rtlCol="0">
            <a:spAutoFit/>
          </a:bodyPr>
          <a:lstStyle/>
          <a:p>
            <a:endParaRPr lang="en-US" sz="1799">
              <a:solidFill>
                <a:prstClr val="black"/>
              </a:solidFill>
            </a:endParaRPr>
          </a:p>
        </p:txBody>
      </p:sp>
      <p:sp>
        <p:nvSpPr>
          <p:cNvPr id="7" name="hcSlideMaster.Title Option 2Header" descr="Classification: Confidential"/>
          <p:cNvSpPr txBox="1"/>
          <p:nvPr userDrawn="1"/>
        </p:nvSpPr>
        <p:spPr>
          <a:xfrm>
            <a:off x="0" y="2"/>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731060090"/>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Option 1">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48E6BB5B-E619-EAE0-1A0E-7FE4759BF5E1}"/>
              </a:ext>
            </a:extLst>
          </p:cNvPr>
          <p:cNvSpPr/>
          <p:nvPr userDrawn="1"/>
        </p:nvSpPr>
        <p:spPr>
          <a:xfrm>
            <a:off x="1" y="1827621"/>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5" name="Round Single Corner of Rectangle 14">
            <a:extLst>
              <a:ext uri="{FF2B5EF4-FFF2-40B4-BE49-F238E27FC236}">
                <a16:creationId xmlns:a16="http://schemas.microsoft.com/office/drawing/2014/main" id="{C5093A37-4B0C-19F9-25BD-2DE37C605316}"/>
              </a:ext>
            </a:extLst>
          </p:cNvPr>
          <p:cNvSpPr/>
          <p:nvPr userDrawn="1"/>
        </p:nvSpPr>
        <p:spPr>
          <a:xfrm rot="16200000">
            <a:off x="4899683"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1" y="2446316"/>
            <a:ext cx="10080978" cy="1348653"/>
          </a:xfrm>
        </p:spPr>
        <p:txBody>
          <a:bodyPr anchor="b">
            <a:normAutofit/>
          </a:bodyPr>
          <a:lstStyle>
            <a:lvl1pPr algn="l">
              <a:defRPr sz="4498" b="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1" y="3887044"/>
            <a:ext cx="10080978" cy="863086"/>
          </a:xfrm>
          <a:prstGeom prst="rect">
            <a:avLst/>
          </a:prstGeom>
        </p:spPr>
        <p:txBody>
          <a:bodyPr>
            <a:normAutofit/>
          </a:bodyPr>
          <a:lstStyle>
            <a:lvl1pPr marL="0" indent="0" algn="l">
              <a:buNone/>
              <a:defRPr sz="2999">
                <a:solidFill>
                  <a:schemeClr val="bg1"/>
                </a:solidFill>
                <a:latin typeface="Arial" panose="020B0604020202020204" pitchFamily="34" charset="0"/>
                <a:cs typeface="Arial" panose="020B0604020202020204" pitchFamily="34" charset="0"/>
              </a:defRPr>
            </a:lvl1pPr>
            <a:lvl2pPr marL="457017" indent="0" algn="ctr">
              <a:buNone/>
              <a:defRPr sz="1999"/>
            </a:lvl2pPr>
            <a:lvl3pPr marL="914034" indent="0" algn="ctr">
              <a:buNone/>
              <a:defRPr sz="1799"/>
            </a:lvl3pPr>
            <a:lvl4pPr marL="1371051" indent="0" algn="ctr">
              <a:buNone/>
              <a:defRPr sz="1599"/>
            </a:lvl4pPr>
            <a:lvl5pPr marL="1828068" indent="0" algn="ctr">
              <a:buNone/>
              <a:defRPr sz="1599"/>
            </a:lvl5pPr>
            <a:lvl6pPr marL="2285086" indent="0" algn="ctr">
              <a:buNone/>
              <a:defRPr sz="1599"/>
            </a:lvl6pPr>
            <a:lvl7pPr marL="2742103" indent="0" algn="ctr">
              <a:buNone/>
              <a:defRPr sz="1599"/>
            </a:lvl7pPr>
            <a:lvl8pPr marL="3199120" indent="0" algn="ctr">
              <a:buNone/>
              <a:defRPr sz="1599"/>
            </a:lvl8pPr>
            <a:lvl9pPr marL="3656137" indent="0" algn="ctr">
              <a:buNone/>
              <a:defRPr sz="1599"/>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1826B83-610C-A6D6-DF33-59501208233B}"/>
              </a:ext>
            </a:extLst>
          </p:cNvPr>
          <p:cNvSpPr>
            <a:spLocks noGrp="1"/>
          </p:cNvSpPr>
          <p:nvPr>
            <p:ph type="dt" sz="half" idx="10"/>
          </p:nvPr>
        </p:nvSpPr>
        <p:spPr>
          <a:xfrm>
            <a:off x="536223" y="6356352"/>
            <a:ext cx="2743200" cy="365125"/>
          </a:xfrm>
          <a:prstGeom prst="rect">
            <a:avLst/>
          </a:prstGeom>
        </p:spPr>
        <p:txBody>
          <a:bodyPr/>
          <a:lstStyle/>
          <a:p>
            <a:fld id="{4055691C-ED21-2643-B695-DEB8379A2DAF}" type="datetime4">
              <a:rPr lang="en-IN">
                <a:solidFill>
                  <a:prstClr val="black"/>
                </a:solidFill>
              </a:rPr>
              <a:pPr/>
              <a:t>14 May 2026</a:t>
            </a:fld>
            <a:endParaRPr lang="en-US">
              <a:solidFill>
                <a:prstClr val="black"/>
              </a:solidFill>
            </a:endParaRPr>
          </a:p>
        </p:txBody>
      </p:sp>
      <p:sp>
        <p:nvSpPr>
          <p:cNvPr id="5" name="Footer Placeholder 4">
            <a:extLst>
              <a:ext uri="{FF2B5EF4-FFF2-40B4-BE49-F238E27FC236}">
                <a16:creationId xmlns:a16="http://schemas.microsoft.com/office/drawing/2014/main" id="{3CF22844-C31B-8793-837B-D78071E6C171}"/>
              </a:ext>
            </a:extLst>
          </p:cNvPr>
          <p:cNvSpPr>
            <a:spLocks noGrp="1"/>
          </p:cNvSpPr>
          <p:nvPr>
            <p:ph type="ftr" sz="quarter" idx="11"/>
          </p:nvPr>
        </p:nvSpPr>
        <p:spPr>
          <a:xfrm>
            <a:off x="4038601" y="6356352"/>
            <a:ext cx="4114800" cy="365125"/>
          </a:xfrm>
          <a:prstGeom prst="rect">
            <a:avLst/>
          </a:prstGeom>
        </p:spPr>
        <p:txBody>
          <a:bodyPr/>
          <a:lstStyle/>
          <a:p>
            <a:endParaRPr lang="en-US">
              <a:solidFill>
                <a:prstClr val="black"/>
              </a:solidFill>
            </a:endParaRPr>
          </a:p>
        </p:txBody>
      </p:sp>
      <p:sp>
        <p:nvSpPr>
          <p:cNvPr id="6" name="Slide Number Placeholder 5">
            <a:extLst>
              <a:ext uri="{FF2B5EF4-FFF2-40B4-BE49-F238E27FC236}">
                <a16:creationId xmlns:a16="http://schemas.microsoft.com/office/drawing/2014/main" id="{8CC8E659-2B9B-EC39-E959-074BEB8F7527}"/>
              </a:ext>
            </a:extLst>
          </p:cNvPr>
          <p:cNvSpPr>
            <a:spLocks noGrp="1"/>
          </p:cNvSpPr>
          <p:nvPr>
            <p:ph type="sldNum" sz="quarter" idx="12"/>
          </p:nvPr>
        </p:nvSpPr>
        <p:spPr/>
        <p:txBody>
          <a:bodyPr/>
          <a:lstStyle/>
          <a:p>
            <a:fld id="{865A749B-B8C2-4E44-89BD-377450823E41}" type="slidenum">
              <a:rPr lang="en-US" smtClean="0">
                <a:solidFill>
                  <a:prstClr val="white"/>
                </a:solidFill>
              </a:rPr>
              <a:pPr/>
              <a:t>‹#›</a:t>
            </a:fld>
            <a:endParaRPr lang="en-US">
              <a:solidFill>
                <a:prstClr val="white"/>
              </a:solidFill>
            </a:endParaRPr>
          </a:p>
        </p:txBody>
      </p:sp>
      <p:sp>
        <p:nvSpPr>
          <p:cNvPr id="7" name="hcSlideMaster.Title Option 1Header" descr="Classification: Confidential"/>
          <p:cNvSpPr txBox="1"/>
          <p:nvPr userDrawn="1"/>
        </p:nvSpPr>
        <p:spPr>
          <a:xfrm>
            <a:off x="0" y="2"/>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279861276"/>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2122394"/>
            <a:ext cx="5372596" cy="300082"/>
          </a:xfrm>
          <a:prstGeom prst="rect">
            <a:avLst/>
          </a:prstGeom>
        </p:spPr>
        <p:txBody>
          <a:bodyPr wrap="square" lIns="90000">
            <a:spAutoFit/>
          </a:bodyPr>
          <a:lstStyle>
            <a:lvl1pPr marL="0" indent="0">
              <a:buClr>
                <a:srgbClr val="EF4130"/>
              </a:buClr>
              <a:buNone/>
              <a:defRPr sz="1499">
                <a:latin typeface="Arial" panose="020B0604020202020204" pitchFamily="34" charset="0"/>
                <a:cs typeface="Arial" panose="020B0604020202020204" pitchFamily="34" charset="0"/>
              </a:defRPr>
            </a:lvl1pPr>
            <a:lvl2pPr marL="269767" indent="0">
              <a:buNone/>
              <a:tabLst/>
              <a:defRPr sz="1599">
                <a:latin typeface="Arial" panose="020B0604020202020204" pitchFamily="34" charset="0"/>
                <a:cs typeface="Arial" panose="020B0604020202020204" pitchFamily="34" charset="0"/>
              </a:defRPr>
            </a:lvl2pPr>
            <a:lvl3pPr marL="445909"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2122056"/>
            <a:ext cx="5372100" cy="4137025"/>
          </a:xfrm>
          <a:prstGeom prst="rect">
            <a:avLst/>
          </a:prstGeom>
          <a:solidFill>
            <a:srgbClr val="C7C8CA"/>
          </a:solidFill>
        </p:spPr>
        <p:txBody>
          <a:bodyPr/>
          <a:lstStyle>
            <a:lvl1pPr marL="0" indent="0">
              <a:buNone/>
              <a:defRPr sz="1499">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244349"/>
            <a:ext cx="10515600"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329527"/>
            <a:ext cx="10414000" cy="720197"/>
          </a:xfrm>
          <a:prstGeom prst="rect">
            <a:avLst/>
          </a:prstGeom>
        </p:spPr>
        <p:txBody>
          <a:bodyPr wrap="square" lIns="90000">
            <a:spAutoFit/>
          </a:bodyPr>
          <a:lstStyle>
            <a:lvl1pPr marL="0" indent="0">
              <a:lnSpc>
                <a:spcPct val="80000"/>
              </a:lnSpc>
              <a:spcBef>
                <a:spcPts val="0"/>
              </a:spcBef>
              <a:buClr>
                <a:srgbClr val="EF4130"/>
              </a:buClr>
              <a:buNone/>
              <a:defRPr sz="2549">
                <a:solidFill>
                  <a:srgbClr val="EE3124"/>
                </a:solidFill>
                <a:latin typeface="Arial" panose="020B0604020202020204" pitchFamily="34" charset="0"/>
                <a:cs typeface="Arial" panose="020B0604020202020204" pitchFamily="34" charset="0"/>
              </a:defRPr>
            </a:lvl1pPr>
            <a:lvl2pPr marL="269767" indent="0">
              <a:buNone/>
              <a:tabLst/>
              <a:defRPr sz="1599">
                <a:latin typeface="Arial" panose="020B0604020202020204" pitchFamily="34" charset="0"/>
                <a:cs typeface="Arial" panose="020B0604020202020204" pitchFamily="34" charset="0"/>
              </a:defRPr>
            </a:lvl2pPr>
            <a:lvl3pPr marL="445909" indent="0">
              <a:buClr>
                <a:schemeClr val="bg1">
                  <a:lumMod val="50000"/>
                </a:schemeClr>
              </a:buClr>
              <a:buNone/>
              <a:tabLst/>
              <a:defRPr sz="1599">
                <a:latin typeface="Arial" panose="020B0604020202020204" pitchFamily="34" charset="0"/>
                <a:cs typeface="Arial" panose="020B0604020202020204" pitchFamily="34" charset="0"/>
              </a:defRPr>
            </a:lvl3pPr>
            <a:lvl4pPr>
              <a:defRPr sz="1599">
                <a:latin typeface="Arial" panose="020B0604020202020204" pitchFamily="34" charset="0"/>
                <a:cs typeface="Arial" panose="020B0604020202020204" pitchFamily="34" charset="0"/>
              </a:defRPr>
            </a:lvl4pPr>
            <a:lvl5pPr>
              <a:defRPr sz="1599">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1_Content Slide Layout 2Header" descr="Classification: Confidential"/>
          <p:cNvSpPr txBox="1"/>
          <p:nvPr userDrawn="1"/>
        </p:nvSpPr>
        <p:spPr>
          <a:xfrm>
            <a:off x="0" y="2"/>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37890732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7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7_Custom LayoutHeader" descr="Classification: Confidential">
            <a:extLst>
              <a:ext uri="{FF2B5EF4-FFF2-40B4-BE49-F238E27FC236}">
                <a16:creationId xmlns:a16="http://schemas.microsoft.com/office/drawing/2014/main" id="{2A96BEDD-0BCA-3967-35B8-D1486328169A}"/>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3493972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6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6_Custom LayoutHeader" descr="Classification: Confidential">
            <a:extLst>
              <a:ext uri="{FF2B5EF4-FFF2-40B4-BE49-F238E27FC236}">
                <a16:creationId xmlns:a16="http://schemas.microsoft.com/office/drawing/2014/main" id="{5C3E3FB7-F6C5-DBD7-F76C-16939752D6B4}"/>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8971787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8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8_Custom LayoutHeader" descr="Classification: Confidential">
            <a:extLst>
              <a:ext uri="{FF2B5EF4-FFF2-40B4-BE49-F238E27FC236}">
                <a16:creationId xmlns:a16="http://schemas.microsoft.com/office/drawing/2014/main" id="{C2B56CCD-FFB0-09EB-87A0-8E84C069D5F9}"/>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30835590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9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9_Custom LayoutHeader" descr="Classification: Confidential">
            <a:extLst>
              <a:ext uri="{FF2B5EF4-FFF2-40B4-BE49-F238E27FC236}">
                <a16:creationId xmlns:a16="http://schemas.microsoft.com/office/drawing/2014/main" id="{A5EAF1CE-C5F6-6310-07EA-9C2E80EAEDCA}"/>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5926376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10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10_Custom LayoutHeader" descr="Classification: Confidential">
            <a:extLst>
              <a:ext uri="{FF2B5EF4-FFF2-40B4-BE49-F238E27FC236}">
                <a16:creationId xmlns:a16="http://schemas.microsoft.com/office/drawing/2014/main" id="{A031E91A-5CCD-DDB5-E727-7E5BAA0E0A5E}"/>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8550415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11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11_Custom LayoutHeader" descr="Classification: Confidential">
            <a:extLst>
              <a:ext uri="{FF2B5EF4-FFF2-40B4-BE49-F238E27FC236}">
                <a16:creationId xmlns:a16="http://schemas.microsoft.com/office/drawing/2014/main" id="{034BE6F7-5BB0-5793-8501-D72DE733BE6C}"/>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4012846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12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12_Custom LayoutHeader" descr="Classification: Confidential">
            <a:extLst>
              <a:ext uri="{FF2B5EF4-FFF2-40B4-BE49-F238E27FC236}">
                <a16:creationId xmlns:a16="http://schemas.microsoft.com/office/drawing/2014/main" id="{F521C993-7543-9960-20B8-7440BBEAE17A}"/>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196556533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13FE6D-AD86-43CE-A7FF-79F4FE6AE1A6}"/>
              </a:ext>
            </a:extLst>
          </p:cNvPr>
          <p:cNvSpPr>
            <a:spLocks noGrp="1"/>
          </p:cNvSpPr>
          <p:nvPr>
            <p:ph type="sldNum" sz="quarter" idx="10"/>
          </p:nvPr>
        </p:nvSpPr>
        <p:spPr/>
        <p:txBody>
          <a:bodyPr/>
          <a:lstStyle/>
          <a:p>
            <a:pPr defTabSz="913668"/>
            <a:fld id="{FD07FD9B-4AE9-9F4C-8531-3CD957D46700}" type="slidenum">
              <a:rPr lang="en-US" smtClean="0">
                <a:solidFill>
                  <a:prstClr val="white"/>
                </a:solidFill>
              </a:rPr>
              <a:pPr defTabSz="913668"/>
              <a:t>‹#›</a:t>
            </a:fld>
            <a:endParaRPr lang="en-US">
              <a:solidFill>
                <a:prstClr val="white"/>
              </a:solidFill>
            </a:endParaRPr>
          </a:p>
        </p:txBody>
      </p:sp>
      <p:sp>
        <p:nvSpPr>
          <p:cNvPr id="4" name="Title 1">
            <a:extLst>
              <a:ext uri="{FF2B5EF4-FFF2-40B4-BE49-F238E27FC236}">
                <a16:creationId xmlns:a16="http://schemas.microsoft.com/office/drawing/2014/main" id="{E71EB7AA-55B1-47D3-A431-4C1253F29650}"/>
              </a:ext>
            </a:extLst>
          </p:cNvPr>
          <p:cNvSpPr>
            <a:spLocks noGrp="1"/>
          </p:cNvSpPr>
          <p:nvPr>
            <p:ph type="title" hasCustomPrompt="1"/>
          </p:nvPr>
        </p:nvSpPr>
        <p:spPr>
          <a:xfrm>
            <a:off x="588668" y="244350"/>
            <a:ext cx="10519709" cy="980911"/>
          </a:xfrm>
        </p:spPr>
        <p:txBody>
          <a:bodyPr>
            <a:spAutoFit/>
          </a:bodyPr>
          <a:lstStyle>
            <a:lvl1pPr marL="0" marR="0" indent="0" algn="l" defTabSz="914034" rtl="0" eaLnBrk="1" fontAlgn="auto" latinLnBrk="0" hangingPunct="1">
              <a:lnSpc>
                <a:spcPct val="80000"/>
              </a:lnSpc>
              <a:spcBef>
                <a:spcPct val="0"/>
              </a:spcBef>
              <a:spcAft>
                <a:spcPts val="0"/>
              </a:spcAft>
              <a:buClrTx/>
              <a:buSzTx/>
              <a:buFontTx/>
              <a:buNone/>
              <a:tabLst/>
              <a:defRPr sz="3599" b="1"/>
            </a:lvl1pPr>
          </a:lstStyle>
          <a:p>
            <a:r>
              <a:rPr lang="en-GB"/>
              <a:t>Headline as set on</a:t>
            </a:r>
            <a:br>
              <a:rPr lang="en-GB"/>
            </a:br>
            <a:r>
              <a:rPr lang="en-GB"/>
              <a:t>two lines maximum</a:t>
            </a:r>
            <a:endParaRPr lang="en-US"/>
          </a:p>
        </p:txBody>
      </p:sp>
      <p:sp>
        <p:nvSpPr>
          <p:cNvPr id="2" name="hcSlideMaster5.13_Custom LayoutHeader" descr="Classification: Internal"/>
          <p:cNvSpPr txBox="1"/>
          <p:nvPr userDrawn="1"/>
        </p:nvSpPr>
        <p:spPr>
          <a:xfrm>
            <a:off x="0" y="2"/>
            <a:ext cx="12192000" cy="276999"/>
          </a:xfrm>
          <a:prstGeom prst="rect">
            <a:avLst/>
          </a:prstGeom>
          <a:noFill/>
        </p:spPr>
        <p:txBody>
          <a:bodyPr vert="horz" rtlCol="0">
            <a:spAutoFit/>
          </a:bodyPr>
          <a:lstStyle/>
          <a:p>
            <a:pPr algn="ctr"/>
            <a:r>
              <a:rPr lang="en-IN" sz="1200">
                <a:solidFill>
                  <a:srgbClr val="000000"/>
                </a:solidFill>
                <a:latin typeface="Microsoft Sans Serif" panose="020B0604020202020204" pitchFamily="34" charset="0"/>
              </a:rPr>
              <a:t>Classification: </a:t>
            </a:r>
            <a:r>
              <a:rPr lang="en-IN" sz="1200">
                <a:solidFill>
                  <a:srgbClr val="0000FF"/>
                </a:solidFill>
                <a:latin typeface="Microsoft Sans Serif" panose="020B0604020202020204" pitchFamily="34" charset="0"/>
              </a:rPr>
              <a:t>Internal</a:t>
            </a:r>
          </a:p>
        </p:txBody>
      </p:sp>
      <p:sp>
        <p:nvSpPr>
          <p:cNvPr id="5" name="hcSlideMaster.13_Custom LayoutHeader" descr="Classification: Confidential">
            <a:extLst>
              <a:ext uri="{FF2B5EF4-FFF2-40B4-BE49-F238E27FC236}">
                <a16:creationId xmlns:a16="http://schemas.microsoft.com/office/drawing/2014/main" id="{BFA116A8-CC28-68EB-714F-0658CB50DA05}"/>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8818674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Divider slide 11">
    <p:spTree>
      <p:nvGrpSpPr>
        <p:cNvPr id="1" name=""/>
        <p:cNvGrpSpPr/>
        <p:nvPr/>
      </p:nvGrpSpPr>
      <p:grpSpPr>
        <a:xfrm>
          <a:off x="0" y="0"/>
          <a:ext cx="0" cy="0"/>
          <a:chOff x="0" y="0"/>
          <a:chExt cx="0" cy="0"/>
        </a:xfrm>
      </p:grpSpPr>
      <p:sp>
        <p:nvSpPr>
          <p:cNvPr id="10" name="Round Single Corner of Rectangle 9">
            <a:extLst>
              <a:ext uri="{FF2B5EF4-FFF2-40B4-BE49-F238E27FC236}">
                <a16:creationId xmlns:a16="http://schemas.microsoft.com/office/drawing/2014/main" id="{497927F6-172F-5E29-BBBF-44FA748406B4}"/>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4" name="Round Single Corner of Rectangle 13">
            <a:extLst>
              <a:ext uri="{FF2B5EF4-FFF2-40B4-BE49-F238E27FC236}">
                <a16:creationId xmlns:a16="http://schemas.microsoft.com/office/drawing/2014/main" id="{56A9270F-ABEE-EE53-AA61-20B8C5D67EB9}"/>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8" name="Slide Number Placeholder 5">
            <a:extLst>
              <a:ext uri="{FF2B5EF4-FFF2-40B4-BE49-F238E27FC236}">
                <a16:creationId xmlns:a16="http://schemas.microsoft.com/office/drawing/2014/main" id="{529386D5-F975-E1D7-0CCF-B6F9AF74ADEB}"/>
              </a:ext>
            </a:extLst>
          </p:cNvPr>
          <p:cNvSpPr>
            <a:spLocks noGrp="1"/>
          </p:cNvSpPr>
          <p:nvPr>
            <p:ph type="sldNum" sz="quarter" idx="4"/>
          </p:nvPr>
        </p:nvSpPr>
        <p:spPr>
          <a:xfrm>
            <a:off x="104789" y="6432113"/>
            <a:ext cx="402170" cy="365125"/>
          </a:xfrm>
          <a:prstGeom prst="rect">
            <a:avLst/>
          </a:prstGeom>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sp>
        <p:nvSpPr>
          <p:cNvPr id="2" name="hcSlideMaster.Divider slide 11Header" descr="Classification: Confidential">
            <a:extLst>
              <a:ext uri="{FF2B5EF4-FFF2-40B4-BE49-F238E27FC236}">
                <a16:creationId xmlns:a16="http://schemas.microsoft.com/office/drawing/2014/main" id="{44BC2236-3C88-3C3C-F669-3F75BFCAF46A}"/>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pic>
        <p:nvPicPr>
          <p:cNvPr id="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2"/>
          <a:srcRect/>
          <a:stretch>
            <a:fillRect/>
          </a:stretch>
        </p:blipFill>
        <p:spPr bwMode="auto">
          <a:xfrm>
            <a:off x="11278919" y="300258"/>
            <a:ext cx="620087" cy="767494"/>
          </a:xfrm>
          <a:prstGeom prst="rect">
            <a:avLst/>
          </a:prstGeom>
          <a:noFill/>
        </p:spPr>
      </p:pic>
    </p:spTree>
    <p:extLst>
      <p:ext uri="{BB962C8B-B14F-4D97-AF65-F5344CB8AC3E}">
        <p14:creationId xmlns:p14="http://schemas.microsoft.com/office/powerpoint/2010/main" val="41494221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Divider slide 11">
    <p:spTree>
      <p:nvGrpSpPr>
        <p:cNvPr id="1" name=""/>
        <p:cNvGrpSpPr/>
        <p:nvPr/>
      </p:nvGrpSpPr>
      <p:grpSpPr>
        <a:xfrm>
          <a:off x="0" y="0"/>
          <a:ext cx="0" cy="0"/>
          <a:chOff x="0" y="0"/>
          <a:chExt cx="0" cy="0"/>
        </a:xfrm>
      </p:grpSpPr>
      <p:sp>
        <p:nvSpPr>
          <p:cNvPr id="10" name="Round Single Corner of Rectangle 9">
            <a:extLst>
              <a:ext uri="{FF2B5EF4-FFF2-40B4-BE49-F238E27FC236}">
                <a16:creationId xmlns:a16="http://schemas.microsoft.com/office/drawing/2014/main" id="{497927F6-172F-5E29-BBBF-44FA748406B4}"/>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4" name="Round Single Corner of Rectangle 13">
            <a:extLst>
              <a:ext uri="{FF2B5EF4-FFF2-40B4-BE49-F238E27FC236}">
                <a16:creationId xmlns:a16="http://schemas.microsoft.com/office/drawing/2014/main" id="{56A9270F-ABEE-EE53-AA61-20B8C5D67EB9}"/>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8" name="Slide Number Placeholder 5">
            <a:extLst>
              <a:ext uri="{FF2B5EF4-FFF2-40B4-BE49-F238E27FC236}">
                <a16:creationId xmlns:a16="http://schemas.microsoft.com/office/drawing/2014/main" id="{529386D5-F975-E1D7-0CCF-B6F9AF74ADEB}"/>
              </a:ext>
            </a:extLst>
          </p:cNvPr>
          <p:cNvSpPr>
            <a:spLocks noGrp="1"/>
          </p:cNvSpPr>
          <p:nvPr>
            <p:ph type="sldNum" sz="quarter" idx="4"/>
          </p:nvPr>
        </p:nvSpPr>
        <p:spPr>
          <a:xfrm>
            <a:off x="104789" y="6432113"/>
            <a:ext cx="402170" cy="365125"/>
          </a:xfrm>
          <a:prstGeom prst="rect">
            <a:avLst/>
          </a:prstGeom>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2"/>
          <a:srcRect/>
          <a:stretch>
            <a:fillRect/>
          </a:stretch>
        </p:blipFill>
        <p:spPr bwMode="auto">
          <a:xfrm>
            <a:off x="11278919" y="300258"/>
            <a:ext cx="620087" cy="767494"/>
          </a:xfrm>
          <a:prstGeom prst="rect">
            <a:avLst/>
          </a:prstGeom>
          <a:noFill/>
        </p:spPr>
      </p:pic>
      <p:sp>
        <p:nvSpPr>
          <p:cNvPr id="2" name="hcSlideMaster.Divider slide 11Header" descr="Classification: Confidential">
            <a:extLst>
              <a:ext uri="{FF2B5EF4-FFF2-40B4-BE49-F238E27FC236}">
                <a16:creationId xmlns:a16="http://schemas.microsoft.com/office/drawing/2014/main" id="{44BC2236-3C88-3C3C-F669-3F75BFCAF46A}"/>
              </a:ext>
            </a:extLst>
          </p:cNvPr>
          <p:cNvSpPr txBox="1"/>
          <p:nvPr userDrawn="1"/>
        </p:nvSpPr>
        <p:spPr>
          <a:xfrm>
            <a:off x="0" y="2"/>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A500"/>
                </a:solidFill>
                <a:latin typeface="Microsoft Sans Serif" panose="020B0604020202020204" pitchFamily="34" charset="0"/>
              </a:rPr>
              <a:t>Confidential</a:t>
            </a:r>
          </a:p>
        </p:txBody>
      </p:sp>
    </p:spTree>
    <p:extLst>
      <p:ext uri="{BB962C8B-B14F-4D97-AF65-F5344CB8AC3E}">
        <p14:creationId xmlns:p14="http://schemas.microsoft.com/office/powerpoint/2010/main" val="23134751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Divider slide 08">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CD3BF21-A75F-7DB2-EC29-522DFF67583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DCBD8E31-779A-CFDC-CC1C-44109F589F12}"/>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6" name="Round Single Corner of Rectangle 15">
            <a:extLst>
              <a:ext uri="{FF2B5EF4-FFF2-40B4-BE49-F238E27FC236}">
                <a16:creationId xmlns:a16="http://schemas.microsoft.com/office/drawing/2014/main" id="{1891DD5A-013F-D2DF-F4CE-E04902D79B49}"/>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3" y="1702813"/>
            <a:ext cx="3456709" cy="2287299"/>
          </a:xfrm>
          <a:prstGeom prst="rect">
            <a:avLst/>
          </a:prstGeom>
        </p:spPr>
        <p:txBody>
          <a:bodyPr>
            <a:noAutofit/>
          </a:bodyPr>
          <a:lstStyle>
            <a:lvl1pPr marL="0" indent="0">
              <a:buNone/>
              <a:defRPr sz="5399" b="1">
                <a:solidFill>
                  <a:srgbClr val="EE3124"/>
                </a:solidFill>
                <a:latin typeface="Arial" panose="020B0604020202020204" pitchFamily="34" charset="0"/>
                <a:cs typeface="Arial" panose="020B0604020202020204" pitchFamily="34" charset="0"/>
              </a:defRPr>
            </a:lvl1pPr>
            <a:lvl2pPr marL="457073" indent="0">
              <a:buNone/>
              <a:defRPr/>
            </a:lvl2pPr>
            <a:lvl3pPr marL="914146" indent="0">
              <a:buNone/>
              <a:defRPr/>
            </a:lvl3pPr>
            <a:lvl4pPr marL="1371218" indent="0">
              <a:buNone/>
              <a:defRPr/>
            </a:lvl4pPr>
            <a:lvl5pPr marL="182829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E28A7E64-5908-02DD-B2D5-7D69CC4262FF}"/>
              </a:ext>
            </a:extLst>
          </p:cNvPr>
          <p:cNvSpPr>
            <a:spLocks noGrp="1"/>
          </p:cNvSpPr>
          <p:nvPr>
            <p:ph type="sldNum" sz="quarter" idx="4"/>
          </p:nvPr>
        </p:nvSpPr>
        <p:spPr>
          <a:xfrm>
            <a:off x="104789" y="6432113"/>
            <a:ext cx="402170" cy="365125"/>
          </a:xfrm>
          <a:prstGeom prst="rect">
            <a:avLst/>
          </a:prstGeom>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9" y="300258"/>
            <a:ext cx="620087" cy="767494"/>
          </a:xfrm>
          <a:prstGeom prst="rect">
            <a:avLst/>
          </a:prstGeom>
          <a:noFill/>
        </p:spPr>
      </p:pic>
    </p:spTree>
    <p:extLst>
      <p:ext uri="{BB962C8B-B14F-4D97-AF65-F5344CB8AC3E}">
        <p14:creationId xmlns:p14="http://schemas.microsoft.com/office/powerpoint/2010/main" val="37904210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Divider slide 0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BE4056-F371-9BDB-BCC8-524B0FF8DF6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03357DE2-0C24-7382-D5F7-D117B056B0D7}"/>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6" name="Round Single Corner of Rectangle 15">
            <a:extLst>
              <a:ext uri="{FF2B5EF4-FFF2-40B4-BE49-F238E27FC236}">
                <a16:creationId xmlns:a16="http://schemas.microsoft.com/office/drawing/2014/main" id="{6C83B4EC-5F4E-DA2F-57E8-22C70D4C3690}"/>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3841173" y="2659426"/>
            <a:ext cx="4573623" cy="1539155"/>
          </a:xfrm>
          <a:prstGeom prst="rect">
            <a:avLst/>
          </a:prstGeom>
        </p:spPr>
        <p:txBody>
          <a:bodyPr>
            <a:noAutofit/>
          </a:bodyPr>
          <a:lstStyle>
            <a:lvl1pPr marL="0" indent="0">
              <a:buNone/>
              <a:defRPr sz="5399" b="1">
                <a:solidFill>
                  <a:schemeClr val="bg1"/>
                </a:solidFill>
                <a:latin typeface="Arial" panose="020B0604020202020204" pitchFamily="34" charset="0"/>
                <a:cs typeface="Arial" panose="020B0604020202020204" pitchFamily="34" charset="0"/>
              </a:defRPr>
            </a:lvl1pPr>
            <a:lvl2pPr marL="457073" indent="0">
              <a:buNone/>
              <a:defRPr/>
            </a:lvl2pPr>
            <a:lvl3pPr marL="914146" indent="0">
              <a:buNone/>
              <a:defRPr/>
            </a:lvl3pPr>
            <a:lvl4pPr marL="1371218" indent="0">
              <a:buNone/>
              <a:defRPr/>
            </a:lvl4pPr>
            <a:lvl5pPr marL="182829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7EFA38DC-36F5-D178-4181-BB3375630A33}"/>
              </a:ext>
            </a:extLst>
          </p:cNvPr>
          <p:cNvSpPr>
            <a:spLocks noGrp="1"/>
          </p:cNvSpPr>
          <p:nvPr>
            <p:ph type="sldNum" sz="quarter" idx="4"/>
          </p:nvPr>
        </p:nvSpPr>
        <p:spPr>
          <a:xfrm>
            <a:off x="104789" y="6432113"/>
            <a:ext cx="402170" cy="365125"/>
          </a:xfrm>
          <a:prstGeom prst="rect">
            <a:avLst/>
          </a:prstGeom>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9" y="300258"/>
            <a:ext cx="620087" cy="767494"/>
          </a:xfrm>
          <a:prstGeom prst="rect">
            <a:avLst/>
          </a:prstGeom>
          <a:noFill/>
        </p:spPr>
      </p:pic>
    </p:spTree>
    <p:extLst>
      <p:ext uri="{BB962C8B-B14F-4D97-AF65-F5344CB8AC3E}">
        <p14:creationId xmlns:p14="http://schemas.microsoft.com/office/powerpoint/2010/main" val="36469630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Opening Slide Option 1">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48E6BB5B-E619-EAE0-1A0E-7FE4759BF5E1}"/>
              </a:ext>
            </a:extLst>
          </p:cNvPr>
          <p:cNvSpPr/>
          <p:nvPr userDrawn="1"/>
        </p:nvSpPr>
        <p:spPr>
          <a:xfrm>
            <a:off x="1" y="1827619"/>
            <a:ext cx="811985" cy="3305855"/>
          </a:xfrm>
          <a:prstGeom prst="round1Rect">
            <a:avLst>
              <a:gd name="adj" fmla="val 2085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 Single Corner of Rectangle 14">
            <a:extLst>
              <a:ext uri="{FF2B5EF4-FFF2-40B4-BE49-F238E27FC236}">
                <a16:creationId xmlns:a16="http://schemas.microsoft.com/office/drawing/2014/main" id="{C5093A37-4B0C-19F9-25BD-2DE37C605316}"/>
              </a:ext>
            </a:extLst>
          </p:cNvPr>
          <p:cNvSpPr/>
          <p:nvPr userDrawn="1"/>
        </p:nvSpPr>
        <p:spPr>
          <a:xfrm rot="16200000">
            <a:off x="4899682" y="-2157664"/>
            <a:ext cx="3305853" cy="11276418"/>
          </a:xfrm>
          <a:prstGeom prst="round1Rect">
            <a:avLst>
              <a:gd name="adj" fmla="val 592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0" y="2446314"/>
            <a:ext cx="10080978" cy="1348653"/>
          </a:xfrm>
        </p:spPr>
        <p:txBody>
          <a:bodyPr anchor="b">
            <a:normAutofit/>
          </a:bodyPr>
          <a:lstStyle>
            <a:lvl1pPr algn="l">
              <a:defRPr sz="4500" b="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0" y="3887044"/>
            <a:ext cx="10080978" cy="863086"/>
          </a:xfrm>
        </p:spPr>
        <p:txBody>
          <a:bodyPr>
            <a:normAutofit/>
          </a:bodyPr>
          <a:lstStyle>
            <a:lvl1pPr marL="0" indent="0" algn="l">
              <a:buNone/>
              <a:defRPr sz="30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4" name="Text Placeholder 13"/>
          <p:cNvSpPr>
            <a:spLocks noGrp="1"/>
          </p:cNvSpPr>
          <p:nvPr>
            <p:ph type="body" sz="quarter" idx="10" hasCustomPrompt="1"/>
          </p:nvPr>
        </p:nvSpPr>
        <p:spPr>
          <a:xfrm>
            <a:off x="914400" y="5346700"/>
            <a:ext cx="6029325" cy="485775"/>
          </a:xfrm>
        </p:spPr>
        <p:txBody>
          <a:bodyPr>
            <a:normAutofit/>
          </a:bodyPr>
          <a:lstStyle>
            <a:lvl1pPr>
              <a:buNone/>
              <a:defRPr sz="2300" b="1">
                <a:solidFill>
                  <a:srgbClr val="DA291C"/>
                </a:solidFill>
              </a:defRPr>
            </a:lvl1pPr>
          </a:lstStyle>
          <a:p>
            <a:pPr lvl="0"/>
            <a:r>
              <a:rPr lang="en-US"/>
              <a:t>Presenter Name</a:t>
            </a:r>
          </a:p>
        </p:txBody>
      </p:sp>
      <p:sp>
        <p:nvSpPr>
          <p:cNvPr id="25" name="Rectangle 24"/>
          <p:cNvSpPr/>
          <p:nvPr userDrawn="1"/>
        </p:nvSpPr>
        <p:spPr>
          <a:xfrm>
            <a:off x="815543" y="6041586"/>
            <a:ext cx="1723549" cy="369332"/>
          </a:xfrm>
          <a:prstGeom prst="rect">
            <a:avLst/>
          </a:prstGeom>
        </p:spPr>
        <p:txBody>
          <a:bodyPr wrap="none">
            <a:spAutoFit/>
          </a:bodyPr>
          <a:lstStyle/>
          <a:p>
            <a:fld id="{28FE5C37-08B6-514E-96CA-016F883CBFF9}" type="datetime4">
              <a:rPr kumimoji="0" lang="en-IN" sz="18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pPr/>
              <a:t>14 May 2026</a:t>
            </a:fld>
            <a:endParaRPr lang="en-US"/>
          </a:p>
        </p:txBody>
      </p:sp>
    </p:spTree>
    <p:extLst>
      <p:ext uri="{BB962C8B-B14F-4D97-AF65-F5344CB8AC3E}">
        <p14:creationId xmlns:p14="http://schemas.microsoft.com/office/powerpoint/2010/main" val="3622378979"/>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Inner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9824190" cy="833178"/>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2" name="Round Single Corner of Rectangle 16">
            <a:extLst>
              <a:ext uri="{FF2B5EF4-FFF2-40B4-BE49-F238E27FC236}">
                <a16:creationId xmlns:a16="http://schemas.microsoft.com/office/drawing/2014/main" id="{7D9AE9C6-BD77-C6DF-BA1F-FEFE4D2A895B}"/>
              </a:ext>
            </a:extLst>
          </p:cNvPr>
          <p:cNvSpPr/>
          <p:nvPr userDrawn="1"/>
        </p:nvSpPr>
        <p:spPr>
          <a:xfrm>
            <a:off x="0" y="6400800"/>
            <a:ext cx="613144" cy="457199"/>
          </a:xfrm>
          <a:prstGeom prst="round1Rect">
            <a:avLst>
              <a:gd name="adj" fmla="val 29706"/>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 Single Corner of Rectangle 17">
            <a:extLst>
              <a:ext uri="{FF2B5EF4-FFF2-40B4-BE49-F238E27FC236}">
                <a16:creationId xmlns:a16="http://schemas.microsoft.com/office/drawing/2014/main" id="{56138C09-BE81-9167-F888-2D3C7B797FF4}"/>
              </a:ext>
            </a:extLst>
          </p:cNvPr>
          <p:cNvSpPr/>
          <p:nvPr userDrawn="1"/>
        </p:nvSpPr>
        <p:spPr>
          <a:xfrm flipH="1">
            <a:off x="687571" y="6400800"/>
            <a:ext cx="11504421" cy="457199"/>
          </a:xfrm>
          <a:prstGeom prst="round1Rect">
            <a:avLst>
              <a:gd name="adj" fmla="val 3299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12679DB-6779-042F-415A-78503D4F8DB8}"/>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3" name="Slide Number Placeholder 5">
            <a:extLst>
              <a:ext uri="{FF2B5EF4-FFF2-40B4-BE49-F238E27FC236}">
                <a16:creationId xmlns:a16="http://schemas.microsoft.com/office/drawing/2014/main" id="{057799F9-58AD-F644-ACCC-7875ABC47F2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grpSp>
        <p:nvGrpSpPr>
          <p:cNvPr id="10" name="Group 9">
            <a:extLst>
              <a:ext uri="{FF2B5EF4-FFF2-40B4-BE49-F238E27FC236}">
                <a16:creationId xmlns:a16="http://schemas.microsoft.com/office/drawing/2014/main" id="{AED26854-9B7B-7088-8CB9-54744F826CEC}"/>
              </a:ext>
            </a:extLst>
          </p:cNvPr>
          <p:cNvGrpSpPr/>
          <p:nvPr userDrawn="1"/>
        </p:nvGrpSpPr>
        <p:grpSpPr>
          <a:xfrm>
            <a:off x="1240426" y="6546464"/>
            <a:ext cx="3099799" cy="193352"/>
            <a:chOff x="1240426" y="6546464"/>
            <a:chExt cx="3099799" cy="193352"/>
          </a:xfrm>
        </p:grpSpPr>
        <p:grpSp>
          <p:nvGrpSpPr>
            <p:cNvPr id="11" name="Graphic 210">
              <a:extLst>
                <a:ext uri="{FF2B5EF4-FFF2-40B4-BE49-F238E27FC236}">
                  <a16:creationId xmlns:a16="http://schemas.microsoft.com/office/drawing/2014/main" id="{D92A4930-820D-7629-C801-EF5C820E4666}"/>
                </a:ext>
              </a:extLst>
            </p:cNvPr>
            <p:cNvGrpSpPr/>
            <p:nvPr/>
          </p:nvGrpSpPr>
          <p:grpSpPr>
            <a:xfrm>
              <a:off x="1240426" y="6558328"/>
              <a:ext cx="179976" cy="177909"/>
              <a:chOff x="1809921" y="6375700"/>
              <a:chExt cx="414664" cy="409902"/>
            </a:xfrm>
            <a:solidFill>
              <a:srgbClr val="FFFFFF"/>
            </a:solidFill>
          </p:grpSpPr>
          <p:sp>
            <p:nvSpPr>
              <p:cNvPr id="150" name="Freeform 279">
                <a:extLst>
                  <a:ext uri="{FF2B5EF4-FFF2-40B4-BE49-F238E27FC236}">
                    <a16:creationId xmlns:a16="http://schemas.microsoft.com/office/drawing/2014/main" id="{D3164C10-4196-9CA3-0FB0-38682E957654}"/>
                  </a:ext>
                </a:extLst>
              </p:cNvPr>
              <p:cNvSpPr/>
              <p:nvPr/>
            </p:nvSpPr>
            <p:spPr>
              <a:xfrm>
                <a:off x="1809921" y="6375700"/>
                <a:ext cx="414664" cy="409902"/>
              </a:xfrm>
              <a:custGeom>
                <a:avLst/>
                <a:gdLst>
                  <a:gd name="csX0" fmla="*/ 108440 w 414664"/>
                  <a:gd name="csY0" fmla="*/ 0 h 409902"/>
                  <a:gd name="csX1" fmla="*/ 299722 w 414664"/>
                  <a:gd name="csY1" fmla="*/ 0 h 409902"/>
                  <a:gd name="csX2" fmla="*/ 313997 w 414664"/>
                  <a:gd name="csY2" fmla="*/ 0 h 409902"/>
                  <a:gd name="csX3" fmla="*/ 344450 w 414664"/>
                  <a:gd name="csY3" fmla="*/ 18097 h 409902"/>
                  <a:gd name="csX4" fmla="*/ 404404 w 414664"/>
                  <a:gd name="csY4" fmla="*/ 83820 h 409902"/>
                  <a:gd name="csX5" fmla="*/ 404404 w 414664"/>
                  <a:gd name="csY5" fmla="*/ 105728 h 409902"/>
                  <a:gd name="csX6" fmla="*/ 404404 w 414664"/>
                  <a:gd name="csY6" fmla="*/ 289560 h 409902"/>
                  <a:gd name="csX7" fmla="*/ 407259 w 414664"/>
                  <a:gd name="csY7" fmla="*/ 298132 h 409902"/>
                  <a:gd name="csX8" fmla="*/ 407259 w 414664"/>
                  <a:gd name="csY8" fmla="*/ 316230 h 409902"/>
                  <a:gd name="csX9" fmla="*/ 386322 w 414664"/>
                  <a:gd name="csY9" fmla="*/ 347663 h 409902"/>
                  <a:gd name="csX10" fmla="*/ 323513 w 414664"/>
                  <a:gd name="csY10" fmla="*/ 403860 h 409902"/>
                  <a:gd name="csX11" fmla="*/ 314948 w 414664"/>
                  <a:gd name="csY11" fmla="*/ 406718 h 409902"/>
                  <a:gd name="csX12" fmla="*/ 306384 w 414664"/>
                  <a:gd name="csY12" fmla="*/ 406718 h 409902"/>
                  <a:gd name="csX13" fmla="*/ 121763 w 414664"/>
                  <a:gd name="csY13" fmla="*/ 401003 h 409902"/>
                  <a:gd name="csX14" fmla="*/ 94165 w 414664"/>
                  <a:gd name="csY14" fmla="*/ 404813 h 409902"/>
                  <a:gd name="csX15" fmla="*/ 56099 w 414664"/>
                  <a:gd name="csY15" fmla="*/ 379095 h 409902"/>
                  <a:gd name="csX16" fmla="*/ 2806 w 414664"/>
                  <a:gd name="csY16" fmla="*/ 316230 h 409902"/>
                  <a:gd name="csX17" fmla="*/ 2806 w 414664"/>
                  <a:gd name="csY17" fmla="*/ 300038 h 409902"/>
                  <a:gd name="csX18" fmla="*/ 5661 w 414664"/>
                  <a:gd name="csY18" fmla="*/ 102870 h 409902"/>
                  <a:gd name="csX19" fmla="*/ 30404 w 414664"/>
                  <a:gd name="csY19" fmla="*/ 53340 h 409902"/>
                  <a:gd name="csX20" fmla="*/ 95117 w 414664"/>
                  <a:gd name="csY20" fmla="*/ 0 h 409902"/>
                  <a:gd name="csX21" fmla="*/ 107488 w 414664"/>
                  <a:gd name="csY21" fmla="*/ 0 h 409902"/>
                  <a:gd name="csX22" fmla="*/ 329223 w 414664"/>
                  <a:gd name="csY22" fmla="*/ 361950 h 409902"/>
                  <a:gd name="csX23" fmla="*/ 382516 w 414664"/>
                  <a:gd name="csY23" fmla="*/ 289560 h 409902"/>
                  <a:gd name="csX24" fmla="*/ 381564 w 414664"/>
                  <a:gd name="csY24" fmla="*/ 107632 h 409902"/>
                  <a:gd name="csX25" fmla="*/ 364434 w 414664"/>
                  <a:gd name="csY25" fmla="*/ 76200 h 409902"/>
                  <a:gd name="csX26" fmla="*/ 326368 w 414664"/>
                  <a:gd name="csY26" fmla="*/ 39053 h 409902"/>
                  <a:gd name="csX27" fmla="*/ 290205 w 414664"/>
                  <a:gd name="csY27" fmla="*/ 25718 h 409902"/>
                  <a:gd name="csX28" fmla="*/ 116053 w 414664"/>
                  <a:gd name="csY28" fmla="*/ 25718 h 409902"/>
                  <a:gd name="csX29" fmla="*/ 81793 w 414664"/>
                  <a:gd name="csY29" fmla="*/ 40957 h 409902"/>
                  <a:gd name="csX30" fmla="*/ 47534 w 414664"/>
                  <a:gd name="csY30" fmla="*/ 73343 h 409902"/>
                  <a:gd name="csX31" fmla="*/ 28501 w 414664"/>
                  <a:gd name="csY31" fmla="*/ 108585 h 409902"/>
                  <a:gd name="csX32" fmla="*/ 28501 w 414664"/>
                  <a:gd name="csY32" fmla="*/ 290513 h 409902"/>
                  <a:gd name="csX33" fmla="*/ 47534 w 414664"/>
                  <a:gd name="csY33" fmla="*/ 333375 h 409902"/>
                  <a:gd name="csX34" fmla="*/ 65615 w 414664"/>
                  <a:gd name="csY34" fmla="*/ 343853 h 409902"/>
                  <a:gd name="csX35" fmla="*/ 115101 w 414664"/>
                  <a:gd name="csY35" fmla="*/ 381953 h 409902"/>
                  <a:gd name="csX36" fmla="*/ 295915 w 414664"/>
                  <a:gd name="csY36" fmla="*/ 381953 h 409902"/>
                  <a:gd name="csX37" fmla="*/ 328272 w 414664"/>
                  <a:gd name="csY37" fmla="*/ 363855 h 4099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414664" h="409902">
                    <a:moveTo>
                      <a:pt x="108440" y="0"/>
                    </a:moveTo>
                    <a:cubicBezTo>
                      <a:pt x="156022" y="19050"/>
                      <a:pt x="253091" y="20003"/>
                      <a:pt x="299722" y="0"/>
                    </a:cubicBezTo>
                    <a:lnTo>
                      <a:pt x="313997" y="0"/>
                    </a:lnTo>
                    <a:cubicBezTo>
                      <a:pt x="324465" y="4763"/>
                      <a:pt x="334933" y="3810"/>
                      <a:pt x="344450" y="18097"/>
                    </a:cubicBezTo>
                    <a:cubicBezTo>
                      <a:pt x="367289" y="51435"/>
                      <a:pt x="396791" y="58103"/>
                      <a:pt x="404404" y="83820"/>
                    </a:cubicBezTo>
                    <a:cubicBezTo>
                      <a:pt x="412017" y="109538"/>
                      <a:pt x="406307" y="99060"/>
                      <a:pt x="404404" y="105728"/>
                    </a:cubicBezTo>
                    <a:cubicBezTo>
                      <a:pt x="387274" y="169545"/>
                      <a:pt x="381564" y="225743"/>
                      <a:pt x="404404" y="289560"/>
                    </a:cubicBezTo>
                    <a:cubicBezTo>
                      <a:pt x="427244" y="353378"/>
                      <a:pt x="404404" y="297180"/>
                      <a:pt x="407259" y="298132"/>
                    </a:cubicBezTo>
                    <a:lnTo>
                      <a:pt x="407259" y="316230"/>
                    </a:lnTo>
                    <a:cubicBezTo>
                      <a:pt x="402501" y="327660"/>
                      <a:pt x="402501" y="340043"/>
                      <a:pt x="386322" y="347663"/>
                    </a:cubicBezTo>
                    <a:cubicBezTo>
                      <a:pt x="354918" y="361950"/>
                      <a:pt x="351111" y="393382"/>
                      <a:pt x="323513" y="403860"/>
                    </a:cubicBezTo>
                    <a:cubicBezTo>
                      <a:pt x="295915" y="414338"/>
                      <a:pt x="316852" y="403860"/>
                      <a:pt x="314948" y="406718"/>
                    </a:cubicBezTo>
                    <a:lnTo>
                      <a:pt x="306384" y="406718"/>
                    </a:lnTo>
                    <a:cubicBezTo>
                      <a:pt x="247381" y="387668"/>
                      <a:pt x="182669" y="384810"/>
                      <a:pt x="121763" y="401003"/>
                    </a:cubicBezTo>
                    <a:cubicBezTo>
                      <a:pt x="60857" y="417195"/>
                      <a:pt x="104633" y="406718"/>
                      <a:pt x="94165" y="404813"/>
                    </a:cubicBezTo>
                    <a:cubicBezTo>
                      <a:pt x="83697" y="402907"/>
                      <a:pt x="62760" y="392430"/>
                      <a:pt x="56099" y="379095"/>
                    </a:cubicBezTo>
                    <a:cubicBezTo>
                      <a:pt x="32307" y="332422"/>
                      <a:pt x="14226" y="364807"/>
                      <a:pt x="2806" y="316230"/>
                    </a:cubicBezTo>
                    <a:lnTo>
                      <a:pt x="2806" y="300038"/>
                    </a:lnTo>
                    <a:cubicBezTo>
                      <a:pt x="27549" y="229553"/>
                      <a:pt x="22791" y="175260"/>
                      <a:pt x="5661" y="102870"/>
                    </a:cubicBezTo>
                    <a:cubicBezTo>
                      <a:pt x="-11469" y="30480"/>
                      <a:pt x="14226" y="61913"/>
                      <a:pt x="30404" y="53340"/>
                    </a:cubicBezTo>
                    <a:cubicBezTo>
                      <a:pt x="74180" y="30480"/>
                      <a:pt x="46582" y="11430"/>
                      <a:pt x="95117" y="0"/>
                    </a:cubicBezTo>
                    <a:lnTo>
                      <a:pt x="107488" y="0"/>
                    </a:lnTo>
                    <a:close/>
                    <a:moveTo>
                      <a:pt x="329223" y="361950"/>
                    </a:moveTo>
                    <a:cubicBezTo>
                      <a:pt x="358725" y="314325"/>
                      <a:pt x="382516" y="334328"/>
                      <a:pt x="382516" y="289560"/>
                    </a:cubicBezTo>
                    <a:cubicBezTo>
                      <a:pt x="360628" y="224790"/>
                      <a:pt x="366338" y="173355"/>
                      <a:pt x="381564" y="107632"/>
                    </a:cubicBezTo>
                    <a:cubicBezTo>
                      <a:pt x="396791" y="41910"/>
                      <a:pt x="374903" y="82868"/>
                      <a:pt x="364434" y="76200"/>
                    </a:cubicBezTo>
                    <a:cubicBezTo>
                      <a:pt x="348256" y="65722"/>
                      <a:pt x="335885" y="55245"/>
                      <a:pt x="326368" y="39053"/>
                    </a:cubicBezTo>
                    <a:cubicBezTo>
                      <a:pt x="316852" y="22860"/>
                      <a:pt x="304480" y="21907"/>
                      <a:pt x="290205" y="25718"/>
                    </a:cubicBezTo>
                    <a:cubicBezTo>
                      <a:pt x="233106" y="40005"/>
                      <a:pt x="174104" y="39053"/>
                      <a:pt x="116053" y="25718"/>
                    </a:cubicBezTo>
                    <a:cubicBezTo>
                      <a:pt x="58002" y="12382"/>
                      <a:pt x="89407" y="29528"/>
                      <a:pt x="81793" y="40957"/>
                    </a:cubicBezTo>
                    <a:cubicBezTo>
                      <a:pt x="74180" y="52388"/>
                      <a:pt x="61809" y="65722"/>
                      <a:pt x="47534" y="73343"/>
                    </a:cubicBezTo>
                    <a:cubicBezTo>
                      <a:pt x="33259" y="80963"/>
                      <a:pt x="25646" y="94297"/>
                      <a:pt x="28501" y="108585"/>
                    </a:cubicBezTo>
                    <a:cubicBezTo>
                      <a:pt x="43727" y="176213"/>
                      <a:pt x="45631" y="223838"/>
                      <a:pt x="28501" y="290513"/>
                    </a:cubicBezTo>
                    <a:cubicBezTo>
                      <a:pt x="11371" y="357188"/>
                      <a:pt x="34211" y="324803"/>
                      <a:pt x="47534" y="333375"/>
                    </a:cubicBezTo>
                    <a:cubicBezTo>
                      <a:pt x="60857" y="341947"/>
                      <a:pt x="58954" y="340043"/>
                      <a:pt x="65615" y="343853"/>
                    </a:cubicBezTo>
                    <a:cubicBezTo>
                      <a:pt x="72277" y="366713"/>
                      <a:pt x="91310" y="381000"/>
                      <a:pt x="115101" y="381953"/>
                    </a:cubicBezTo>
                    <a:cubicBezTo>
                      <a:pt x="175055" y="365760"/>
                      <a:pt x="235961" y="367665"/>
                      <a:pt x="295915" y="381953"/>
                    </a:cubicBezTo>
                    <a:cubicBezTo>
                      <a:pt x="309239" y="384810"/>
                      <a:pt x="321610" y="375285"/>
                      <a:pt x="328272" y="363855"/>
                    </a:cubicBezTo>
                    <a:close/>
                  </a:path>
                </a:pathLst>
              </a:custGeom>
              <a:solidFill>
                <a:srgbClr val="FFFFFF"/>
              </a:solidFill>
              <a:ln w="9512" cap="flat">
                <a:noFill/>
                <a:prstDash val="solid"/>
                <a:miter/>
              </a:ln>
            </p:spPr>
            <p:txBody>
              <a:bodyPr/>
              <a:lstStyle/>
              <a:p>
                <a:endParaRPr lang="en-US"/>
              </a:p>
            </p:txBody>
          </p:sp>
          <p:sp>
            <p:nvSpPr>
              <p:cNvPr id="151" name="Freeform 280">
                <a:extLst>
                  <a:ext uri="{FF2B5EF4-FFF2-40B4-BE49-F238E27FC236}">
                    <a16:creationId xmlns:a16="http://schemas.microsoft.com/office/drawing/2014/main" id="{AD2DA31E-93BF-8755-714B-AE3E95055E89}"/>
                  </a:ext>
                </a:extLst>
              </p:cNvPr>
              <p:cNvSpPr/>
              <p:nvPr/>
            </p:nvSpPr>
            <p:spPr>
              <a:xfrm>
                <a:off x="1947294" y="6429674"/>
                <a:ext cx="130157" cy="293424"/>
              </a:xfrm>
              <a:custGeom>
                <a:avLst/>
                <a:gdLst>
                  <a:gd name="csX0" fmla="*/ 96685 w 130157"/>
                  <a:gd name="csY0" fmla="*/ 278449 h 293424"/>
                  <a:gd name="csX1" fmla="*/ 5326 w 130157"/>
                  <a:gd name="csY1" fmla="*/ 274639 h 293424"/>
                  <a:gd name="csX2" fmla="*/ 5326 w 130157"/>
                  <a:gd name="csY2" fmla="*/ 235586 h 293424"/>
                  <a:gd name="csX3" fmla="*/ 15794 w 130157"/>
                  <a:gd name="csY3" fmla="*/ 239396 h 293424"/>
                  <a:gd name="csX4" fmla="*/ 64328 w 130157"/>
                  <a:gd name="csY4" fmla="*/ 255589 h 293424"/>
                  <a:gd name="csX5" fmla="*/ 92878 w 130157"/>
                  <a:gd name="csY5" fmla="*/ 214631 h 293424"/>
                  <a:gd name="csX6" fmla="*/ 67183 w 130157"/>
                  <a:gd name="csY6" fmla="*/ 170816 h 293424"/>
                  <a:gd name="csX7" fmla="*/ 43392 w 130157"/>
                  <a:gd name="csY7" fmla="*/ 156529 h 293424"/>
                  <a:gd name="csX8" fmla="*/ 16746 w 130157"/>
                  <a:gd name="csY8" fmla="*/ 27941 h 293424"/>
                  <a:gd name="csX9" fmla="*/ 117621 w 130157"/>
                  <a:gd name="csY9" fmla="*/ 22226 h 293424"/>
                  <a:gd name="csX10" fmla="*/ 117621 w 130157"/>
                  <a:gd name="csY10" fmla="*/ 61279 h 293424"/>
                  <a:gd name="csX11" fmla="*/ 108104 w 130157"/>
                  <a:gd name="csY11" fmla="*/ 58421 h 293424"/>
                  <a:gd name="csX12" fmla="*/ 65280 w 130157"/>
                  <a:gd name="csY12" fmla="*/ 38419 h 293424"/>
                  <a:gd name="csX13" fmla="*/ 37682 w 130157"/>
                  <a:gd name="csY13" fmla="*/ 57469 h 293424"/>
                  <a:gd name="csX14" fmla="*/ 52909 w 130157"/>
                  <a:gd name="csY14" fmla="*/ 115571 h 293424"/>
                  <a:gd name="csX15" fmla="*/ 126186 w 130157"/>
                  <a:gd name="csY15" fmla="*/ 184151 h 293424"/>
                  <a:gd name="csX16" fmla="*/ 97636 w 130157"/>
                  <a:gd name="csY16" fmla="*/ 276544 h 29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0157" h="293424">
                    <a:moveTo>
                      <a:pt x="96685" y="278449"/>
                    </a:moveTo>
                    <a:cubicBezTo>
                      <a:pt x="68135" y="300356"/>
                      <a:pt x="31021" y="297499"/>
                      <a:pt x="5326" y="274639"/>
                    </a:cubicBezTo>
                    <a:lnTo>
                      <a:pt x="5326" y="235586"/>
                    </a:lnTo>
                    <a:cubicBezTo>
                      <a:pt x="10084" y="234634"/>
                      <a:pt x="13891" y="235586"/>
                      <a:pt x="15794" y="239396"/>
                    </a:cubicBezTo>
                    <a:cubicBezTo>
                      <a:pt x="28166" y="252731"/>
                      <a:pt x="46247" y="259399"/>
                      <a:pt x="64328" y="255589"/>
                    </a:cubicBezTo>
                    <a:cubicBezTo>
                      <a:pt x="82410" y="251779"/>
                      <a:pt x="94781" y="234634"/>
                      <a:pt x="92878" y="214631"/>
                    </a:cubicBezTo>
                    <a:cubicBezTo>
                      <a:pt x="90975" y="194629"/>
                      <a:pt x="83361" y="181294"/>
                      <a:pt x="67183" y="170816"/>
                    </a:cubicBezTo>
                    <a:lnTo>
                      <a:pt x="43392" y="156529"/>
                    </a:lnTo>
                    <a:cubicBezTo>
                      <a:pt x="-1336" y="129859"/>
                      <a:pt x="-13707" y="70804"/>
                      <a:pt x="16746" y="27941"/>
                    </a:cubicBezTo>
                    <a:cubicBezTo>
                      <a:pt x="47199" y="-14921"/>
                      <a:pt x="86216" y="-1586"/>
                      <a:pt x="117621" y="22226"/>
                    </a:cubicBezTo>
                    <a:lnTo>
                      <a:pt x="117621" y="61279"/>
                    </a:lnTo>
                    <a:cubicBezTo>
                      <a:pt x="114766" y="63184"/>
                      <a:pt x="110008" y="61279"/>
                      <a:pt x="108104" y="58421"/>
                    </a:cubicBezTo>
                    <a:cubicBezTo>
                      <a:pt x="96685" y="46991"/>
                      <a:pt x="81458" y="39371"/>
                      <a:pt x="65280" y="38419"/>
                    </a:cubicBezTo>
                    <a:cubicBezTo>
                      <a:pt x="49102" y="37466"/>
                      <a:pt x="41489" y="45086"/>
                      <a:pt x="37682" y="57469"/>
                    </a:cubicBezTo>
                    <a:cubicBezTo>
                      <a:pt x="30069" y="79376"/>
                      <a:pt x="35779" y="100331"/>
                      <a:pt x="52909" y="115571"/>
                    </a:cubicBezTo>
                    <a:cubicBezTo>
                      <a:pt x="70038" y="130811"/>
                      <a:pt x="115718" y="153671"/>
                      <a:pt x="126186" y="184151"/>
                    </a:cubicBezTo>
                    <a:cubicBezTo>
                      <a:pt x="136654" y="214631"/>
                      <a:pt x="126186" y="254636"/>
                      <a:pt x="97636" y="276544"/>
                    </a:cubicBezTo>
                    <a:close/>
                  </a:path>
                </a:pathLst>
              </a:custGeom>
              <a:solidFill>
                <a:srgbClr val="FFFFFF"/>
              </a:solidFill>
              <a:ln w="9512" cap="flat">
                <a:noFill/>
                <a:prstDash val="solid"/>
                <a:miter/>
              </a:ln>
            </p:spPr>
            <p:txBody>
              <a:bodyPr/>
              <a:lstStyle/>
              <a:p>
                <a:endParaRPr lang="en-US"/>
              </a:p>
            </p:txBody>
          </p:sp>
        </p:grpSp>
        <p:grpSp>
          <p:nvGrpSpPr>
            <p:cNvPr id="12" name="Graphic 210">
              <a:extLst>
                <a:ext uri="{FF2B5EF4-FFF2-40B4-BE49-F238E27FC236}">
                  <a16:creationId xmlns:a16="http://schemas.microsoft.com/office/drawing/2014/main" id="{72A8BE76-76E3-7D12-4CDE-D6919960B78D}"/>
                </a:ext>
              </a:extLst>
            </p:cNvPr>
            <p:cNvGrpSpPr/>
            <p:nvPr/>
          </p:nvGrpSpPr>
          <p:grpSpPr>
            <a:xfrm>
              <a:off x="1574454" y="6558328"/>
              <a:ext cx="176787" cy="176527"/>
              <a:chOff x="2419873" y="6375700"/>
              <a:chExt cx="407315" cy="406717"/>
            </a:xfrm>
            <a:solidFill>
              <a:srgbClr val="FFFFFF"/>
            </a:solidFill>
          </p:grpSpPr>
          <p:sp>
            <p:nvSpPr>
              <p:cNvPr id="148" name="Freeform 277">
                <a:extLst>
                  <a:ext uri="{FF2B5EF4-FFF2-40B4-BE49-F238E27FC236}">
                    <a16:creationId xmlns:a16="http://schemas.microsoft.com/office/drawing/2014/main" id="{67AF9D07-200C-CB1E-D8ED-307959CE281B}"/>
                  </a:ext>
                </a:extLst>
              </p:cNvPr>
              <p:cNvSpPr/>
              <p:nvPr/>
            </p:nvSpPr>
            <p:spPr>
              <a:xfrm>
                <a:off x="2419873" y="6375700"/>
                <a:ext cx="407315" cy="406717"/>
              </a:xfrm>
              <a:custGeom>
                <a:avLst/>
                <a:gdLst>
                  <a:gd name="csX0" fmla="*/ 109448 w 407315"/>
                  <a:gd name="csY0" fmla="*/ 0 h 406717"/>
                  <a:gd name="csX1" fmla="*/ 299779 w 407315"/>
                  <a:gd name="csY1" fmla="*/ 0 h 406717"/>
                  <a:gd name="csX2" fmla="*/ 315957 w 407315"/>
                  <a:gd name="csY2" fmla="*/ 0 h 406717"/>
                  <a:gd name="csX3" fmla="*/ 376863 w 407315"/>
                  <a:gd name="csY3" fmla="*/ 48578 h 406717"/>
                  <a:gd name="csX4" fmla="*/ 407316 w 407315"/>
                  <a:gd name="csY4" fmla="*/ 91440 h 406717"/>
                  <a:gd name="csX5" fmla="*/ 407316 w 407315"/>
                  <a:gd name="csY5" fmla="*/ 104775 h 406717"/>
                  <a:gd name="csX6" fmla="*/ 392089 w 407315"/>
                  <a:gd name="csY6" fmla="*/ 218122 h 406717"/>
                  <a:gd name="csX7" fmla="*/ 407316 w 407315"/>
                  <a:gd name="csY7" fmla="*/ 293370 h 406717"/>
                  <a:gd name="csX8" fmla="*/ 407316 w 407315"/>
                  <a:gd name="csY8" fmla="*/ 319088 h 406717"/>
                  <a:gd name="csX9" fmla="*/ 357830 w 407315"/>
                  <a:gd name="csY9" fmla="*/ 377190 h 406717"/>
                  <a:gd name="csX10" fmla="*/ 318812 w 407315"/>
                  <a:gd name="csY10" fmla="*/ 406718 h 406717"/>
                  <a:gd name="csX11" fmla="*/ 294069 w 407315"/>
                  <a:gd name="csY11" fmla="*/ 406718 h 406717"/>
                  <a:gd name="csX12" fmla="*/ 112303 w 407315"/>
                  <a:gd name="csY12" fmla="*/ 406718 h 406717"/>
                  <a:gd name="csX13" fmla="*/ 87560 w 407315"/>
                  <a:gd name="csY13" fmla="*/ 406718 h 406717"/>
                  <a:gd name="csX14" fmla="*/ 24751 w 407315"/>
                  <a:gd name="csY14" fmla="*/ 354330 h 406717"/>
                  <a:gd name="csX15" fmla="*/ 1911 w 407315"/>
                  <a:gd name="csY15" fmla="*/ 320040 h 406717"/>
                  <a:gd name="csX16" fmla="*/ 8 w 407315"/>
                  <a:gd name="csY16" fmla="*/ 316230 h 406717"/>
                  <a:gd name="csX17" fmla="*/ 8 w 407315"/>
                  <a:gd name="csY17" fmla="*/ 298132 h 406717"/>
                  <a:gd name="csX18" fmla="*/ 1911 w 407315"/>
                  <a:gd name="csY18" fmla="*/ 287655 h 406717"/>
                  <a:gd name="csX19" fmla="*/ 15235 w 407315"/>
                  <a:gd name="csY19" fmla="*/ 219075 h 406717"/>
                  <a:gd name="csX20" fmla="*/ 6670 w 407315"/>
                  <a:gd name="csY20" fmla="*/ 125730 h 406717"/>
                  <a:gd name="csX21" fmla="*/ 32364 w 407315"/>
                  <a:gd name="csY21" fmla="*/ 48578 h 406717"/>
                  <a:gd name="csX22" fmla="*/ 90415 w 407315"/>
                  <a:gd name="csY22" fmla="*/ 953 h 406717"/>
                  <a:gd name="csX23" fmla="*/ 108497 w 407315"/>
                  <a:gd name="csY23" fmla="*/ 953 h 406717"/>
                  <a:gd name="csX24" fmla="*/ 337845 w 407315"/>
                  <a:gd name="csY24" fmla="*/ 351472 h 406717"/>
                  <a:gd name="csX25" fmla="*/ 376863 w 407315"/>
                  <a:gd name="csY25" fmla="*/ 308610 h 406717"/>
                  <a:gd name="csX26" fmla="*/ 365443 w 407315"/>
                  <a:gd name="csY26" fmla="*/ 215265 h 406717"/>
                  <a:gd name="csX27" fmla="*/ 373056 w 407315"/>
                  <a:gd name="csY27" fmla="*/ 132397 h 406717"/>
                  <a:gd name="csX28" fmla="*/ 352120 w 407315"/>
                  <a:gd name="csY28" fmla="*/ 66675 h 406717"/>
                  <a:gd name="csX29" fmla="*/ 329280 w 407315"/>
                  <a:gd name="csY29" fmla="*/ 43815 h 406717"/>
                  <a:gd name="csX30" fmla="*/ 283601 w 407315"/>
                  <a:gd name="csY30" fmla="*/ 25718 h 406717"/>
                  <a:gd name="csX31" fmla="*/ 200807 w 407315"/>
                  <a:gd name="csY31" fmla="*/ 37147 h 406717"/>
                  <a:gd name="csX32" fmla="*/ 118013 w 407315"/>
                  <a:gd name="csY32" fmla="*/ 25718 h 406717"/>
                  <a:gd name="csX33" fmla="*/ 72334 w 407315"/>
                  <a:gd name="csY33" fmla="*/ 44768 h 406717"/>
                  <a:gd name="csX34" fmla="*/ 49494 w 407315"/>
                  <a:gd name="csY34" fmla="*/ 67628 h 406717"/>
                  <a:gd name="csX35" fmla="*/ 28558 w 407315"/>
                  <a:gd name="csY35" fmla="*/ 132397 h 406717"/>
                  <a:gd name="csX36" fmla="*/ 28558 w 407315"/>
                  <a:gd name="csY36" fmla="*/ 263843 h 406717"/>
                  <a:gd name="csX37" fmla="*/ 25703 w 407315"/>
                  <a:gd name="csY37" fmla="*/ 313372 h 406717"/>
                  <a:gd name="csX38" fmla="*/ 64721 w 407315"/>
                  <a:gd name="csY38" fmla="*/ 354330 h 406717"/>
                  <a:gd name="csX39" fmla="*/ 118013 w 407315"/>
                  <a:gd name="csY39" fmla="*/ 380047 h 406717"/>
                  <a:gd name="csX40" fmla="*/ 198904 w 407315"/>
                  <a:gd name="csY40" fmla="*/ 368618 h 406717"/>
                  <a:gd name="csX41" fmla="*/ 281698 w 407315"/>
                  <a:gd name="csY41" fmla="*/ 380047 h 406717"/>
                  <a:gd name="csX42" fmla="*/ 335942 w 407315"/>
                  <a:gd name="csY42" fmla="*/ 351472 h 4067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407315" h="406717">
                    <a:moveTo>
                      <a:pt x="109448" y="0"/>
                    </a:moveTo>
                    <a:cubicBezTo>
                      <a:pt x="179871" y="19050"/>
                      <a:pt x="229357" y="18097"/>
                      <a:pt x="299779" y="0"/>
                    </a:cubicBezTo>
                    <a:lnTo>
                      <a:pt x="315957" y="0"/>
                    </a:lnTo>
                    <a:cubicBezTo>
                      <a:pt x="363540" y="13335"/>
                      <a:pt x="342603" y="31432"/>
                      <a:pt x="376863" y="48578"/>
                    </a:cubicBezTo>
                    <a:cubicBezTo>
                      <a:pt x="411122" y="65722"/>
                      <a:pt x="403509" y="73343"/>
                      <a:pt x="407316" y="91440"/>
                    </a:cubicBezTo>
                    <a:lnTo>
                      <a:pt x="407316" y="104775"/>
                    </a:lnTo>
                    <a:cubicBezTo>
                      <a:pt x="393041" y="145732"/>
                      <a:pt x="391138" y="174307"/>
                      <a:pt x="392089" y="218122"/>
                    </a:cubicBezTo>
                    <a:cubicBezTo>
                      <a:pt x="393041" y="261938"/>
                      <a:pt x="396848" y="263843"/>
                      <a:pt x="407316" y="293370"/>
                    </a:cubicBezTo>
                    <a:lnTo>
                      <a:pt x="407316" y="319088"/>
                    </a:lnTo>
                    <a:cubicBezTo>
                      <a:pt x="393041" y="367665"/>
                      <a:pt x="372105" y="345757"/>
                      <a:pt x="357830" y="377190"/>
                    </a:cubicBezTo>
                    <a:cubicBezTo>
                      <a:pt x="343555" y="408622"/>
                      <a:pt x="334990" y="402907"/>
                      <a:pt x="318812" y="406718"/>
                    </a:cubicBezTo>
                    <a:lnTo>
                      <a:pt x="294069" y="406718"/>
                    </a:lnTo>
                    <a:cubicBezTo>
                      <a:pt x="231260" y="388620"/>
                      <a:pt x="175112" y="388620"/>
                      <a:pt x="112303" y="406718"/>
                    </a:cubicBezTo>
                    <a:lnTo>
                      <a:pt x="87560" y="406718"/>
                    </a:lnTo>
                    <a:cubicBezTo>
                      <a:pt x="38074" y="390525"/>
                      <a:pt x="61866" y="370522"/>
                      <a:pt x="24751" y="354330"/>
                    </a:cubicBezTo>
                    <a:cubicBezTo>
                      <a:pt x="-12363" y="338138"/>
                      <a:pt x="3815" y="333375"/>
                      <a:pt x="1911" y="320040"/>
                    </a:cubicBezTo>
                    <a:cubicBezTo>
                      <a:pt x="8" y="306705"/>
                      <a:pt x="1911" y="316230"/>
                      <a:pt x="8" y="316230"/>
                    </a:cubicBezTo>
                    <a:lnTo>
                      <a:pt x="8" y="298132"/>
                    </a:lnTo>
                    <a:cubicBezTo>
                      <a:pt x="2863" y="296228"/>
                      <a:pt x="8" y="290513"/>
                      <a:pt x="1911" y="287655"/>
                    </a:cubicBezTo>
                    <a:cubicBezTo>
                      <a:pt x="12380" y="265747"/>
                      <a:pt x="15235" y="242888"/>
                      <a:pt x="15235" y="219075"/>
                    </a:cubicBezTo>
                    <a:cubicBezTo>
                      <a:pt x="15235" y="195263"/>
                      <a:pt x="15235" y="156210"/>
                      <a:pt x="6670" y="125730"/>
                    </a:cubicBezTo>
                    <a:cubicBezTo>
                      <a:pt x="-6653" y="95250"/>
                      <a:pt x="2863" y="62865"/>
                      <a:pt x="32364" y="48578"/>
                    </a:cubicBezTo>
                    <a:cubicBezTo>
                      <a:pt x="61866" y="34290"/>
                      <a:pt x="44736" y="14288"/>
                      <a:pt x="90415" y="953"/>
                    </a:cubicBezTo>
                    <a:lnTo>
                      <a:pt x="108497" y="953"/>
                    </a:lnTo>
                    <a:close/>
                    <a:moveTo>
                      <a:pt x="337845" y="351472"/>
                    </a:moveTo>
                    <a:cubicBezTo>
                      <a:pt x="346410" y="331470"/>
                      <a:pt x="369250" y="340043"/>
                      <a:pt x="376863" y="308610"/>
                    </a:cubicBezTo>
                    <a:cubicBezTo>
                      <a:pt x="384476" y="277178"/>
                      <a:pt x="365443" y="271463"/>
                      <a:pt x="365443" y="215265"/>
                    </a:cubicBezTo>
                    <a:cubicBezTo>
                      <a:pt x="365443" y="159068"/>
                      <a:pt x="365443" y="160020"/>
                      <a:pt x="373056" y="132397"/>
                    </a:cubicBezTo>
                    <a:cubicBezTo>
                      <a:pt x="384476" y="108585"/>
                      <a:pt x="375911" y="80010"/>
                      <a:pt x="352120" y="66675"/>
                    </a:cubicBezTo>
                    <a:cubicBezTo>
                      <a:pt x="328329" y="53340"/>
                      <a:pt x="334990" y="54293"/>
                      <a:pt x="329280" y="43815"/>
                    </a:cubicBezTo>
                    <a:cubicBezTo>
                      <a:pt x="323570" y="33338"/>
                      <a:pt x="300731" y="21907"/>
                      <a:pt x="283601" y="25718"/>
                    </a:cubicBezTo>
                    <a:cubicBezTo>
                      <a:pt x="256003" y="30480"/>
                      <a:pt x="229357" y="37147"/>
                      <a:pt x="200807" y="37147"/>
                    </a:cubicBezTo>
                    <a:cubicBezTo>
                      <a:pt x="172257" y="37147"/>
                      <a:pt x="145611" y="30480"/>
                      <a:pt x="118013" y="25718"/>
                    </a:cubicBezTo>
                    <a:cubicBezTo>
                      <a:pt x="90415" y="20955"/>
                      <a:pt x="80899" y="29528"/>
                      <a:pt x="72334" y="44768"/>
                    </a:cubicBezTo>
                    <a:cubicBezTo>
                      <a:pt x="63769" y="60007"/>
                      <a:pt x="59962" y="61913"/>
                      <a:pt x="49494" y="67628"/>
                    </a:cubicBezTo>
                    <a:cubicBezTo>
                      <a:pt x="25703" y="80963"/>
                      <a:pt x="17138" y="108585"/>
                      <a:pt x="28558" y="132397"/>
                    </a:cubicBezTo>
                    <a:cubicBezTo>
                      <a:pt x="38074" y="163830"/>
                      <a:pt x="40929" y="235268"/>
                      <a:pt x="28558" y="263843"/>
                    </a:cubicBezTo>
                    <a:cubicBezTo>
                      <a:pt x="16186" y="292418"/>
                      <a:pt x="19041" y="297180"/>
                      <a:pt x="25703" y="313372"/>
                    </a:cubicBezTo>
                    <a:cubicBezTo>
                      <a:pt x="37123" y="342900"/>
                      <a:pt x="53301" y="328613"/>
                      <a:pt x="64721" y="354330"/>
                    </a:cubicBezTo>
                    <a:cubicBezTo>
                      <a:pt x="76140" y="380047"/>
                      <a:pt x="96125" y="384810"/>
                      <a:pt x="118013" y="380047"/>
                    </a:cubicBezTo>
                    <a:cubicBezTo>
                      <a:pt x="139901" y="375285"/>
                      <a:pt x="171306" y="368618"/>
                      <a:pt x="198904" y="368618"/>
                    </a:cubicBezTo>
                    <a:cubicBezTo>
                      <a:pt x="226502" y="368618"/>
                      <a:pt x="254100" y="375285"/>
                      <a:pt x="281698" y="380047"/>
                    </a:cubicBezTo>
                    <a:cubicBezTo>
                      <a:pt x="309295" y="384810"/>
                      <a:pt x="326425" y="372428"/>
                      <a:pt x="335942" y="351472"/>
                    </a:cubicBezTo>
                    <a:close/>
                  </a:path>
                </a:pathLst>
              </a:custGeom>
              <a:solidFill>
                <a:srgbClr val="FFFFFF"/>
              </a:solidFill>
              <a:ln w="9512" cap="flat">
                <a:noFill/>
                <a:prstDash val="solid"/>
                <a:miter/>
              </a:ln>
            </p:spPr>
            <p:txBody>
              <a:bodyPr/>
              <a:lstStyle/>
              <a:p>
                <a:endParaRPr lang="en-US"/>
              </a:p>
            </p:txBody>
          </p:sp>
          <p:sp>
            <p:nvSpPr>
              <p:cNvPr id="149" name="Freeform 278">
                <a:extLst>
                  <a:ext uri="{FF2B5EF4-FFF2-40B4-BE49-F238E27FC236}">
                    <a16:creationId xmlns:a16="http://schemas.microsoft.com/office/drawing/2014/main" id="{BEF4A3EB-C7CF-A4EF-9A15-65061C2F1E82}"/>
                  </a:ext>
                </a:extLst>
              </p:cNvPr>
              <p:cNvSpPr/>
              <p:nvPr/>
            </p:nvSpPr>
            <p:spPr>
              <a:xfrm>
                <a:off x="2548355" y="6431897"/>
                <a:ext cx="141796" cy="288149"/>
              </a:xfrm>
              <a:custGeom>
                <a:avLst/>
                <a:gdLst>
                  <a:gd name="csX0" fmla="*/ 102779 w 141796"/>
                  <a:gd name="csY0" fmla="*/ 953 h 288149"/>
                  <a:gd name="csX1" fmla="*/ 141796 w 141796"/>
                  <a:gd name="csY1" fmla="*/ 953 h 288149"/>
                  <a:gd name="csX2" fmla="*/ 141796 w 141796"/>
                  <a:gd name="csY2" fmla="*/ 220980 h 288149"/>
                  <a:gd name="csX3" fmla="*/ 103730 w 141796"/>
                  <a:gd name="csY3" fmla="*/ 280988 h 288149"/>
                  <a:gd name="csX4" fmla="*/ 39018 w 141796"/>
                  <a:gd name="csY4" fmla="*/ 280988 h 288149"/>
                  <a:gd name="csX5" fmla="*/ 0 w 141796"/>
                  <a:gd name="csY5" fmla="*/ 220028 h 288149"/>
                  <a:gd name="csX6" fmla="*/ 0 w 141796"/>
                  <a:gd name="csY6" fmla="*/ 0 h 288149"/>
                  <a:gd name="csX7" fmla="*/ 39018 w 141796"/>
                  <a:gd name="csY7" fmla="*/ 0 h 288149"/>
                  <a:gd name="csX8" fmla="*/ 39018 w 141796"/>
                  <a:gd name="csY8" fmla="*/ 217170 h 288149"/>
                  <a:gd name="csX9" fmla="*/ 52341 w 141796"/>
                  <a:gd name="csY9" fmla="*/ 245745 h 288149"/>
                  <a:gd name="csX10" fmla="*/ 91359 w 141796"/>
                  <a:gd name="csY10" fmla="*/ 243840 h 288149"/>
                  <a:gd name="csX11" fmla="*/ 102779 w 141796"/>
                  <a:gd name="csY11" fmla="*/ 216218 h 288149"/>
                  <a:gd name="csX12" fmla="*/ 102779 w 141796"/>
                  <a:gd name="csY12" fmla="*/ 953 h 2881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1796" h="288149">
                    <a:moveTo>
                      <a:pt x="102779" y="953"/>
                    </a:moveTo>
                    <a:lnTo>
                      <a:pt x="141796" y="953"/>
                    </a:lnTo>
                    <a:cubicBezTo>
                      <a:pt x="141796" y="953"/>
                      <a:pt x="141796" y="220980"/>
                      <a:pt x="141796" y="220980"/>
                    </a:cubicBezTo>
                    <a:cubicBezTo>
                      <a:pt x="141796" y="248603"/>
                      <a:pt x="128473" y="270510"/>
                      <a:pt x="103730" y="280988"/>
                    </a:cubicBezTo>
                    <a:cubicBezTo>
                      <a:pt x="78987" y="291465"/>
                      <a:pt x="59954" y="289560"/>
                      <a:pt x="39018" y="280988"/>
                    </a:cubicBezTo>
                    <a:cubicBezTo>
                      <a:pt x="18081" y="272415"/>
                      <a:pt x="0" y="247650"/>
                      <a:pt x="0" y="220028"/>
                    </a:cubicBezTo>
                    <a:lnTo>
                      <a:pt x="0" y="0"/>
                    </a:lnTo>
                    <a:cubicBezTo>
                      <a:pt x="0" y="0"/>
                      <a:pt x="39018" y="0"/>
                      <a:pt x="39018" y="0"/>
                    </a:cubicBezTo>
                    <a:lnTo>
                      <a:pt x="39018" y="217170"/>
                    </a:lnTo>
                    <a:cubicBezTo>
                      <a:pt x="39018" y="228600"/>
                      <a:pt x="44728" y="239078"/>
                      <a:pt x="52341" y="245745"/>
                    </a:cubicBezTo>
                    <a:cubicBezTo>
                      <a:pt x="63761" y="256222"/>
                      <a:pt x="79939" y="255270"/>
                      <a:pt x="91359" y="243840"/>
                    </a:cubicBezTo>
                    <a:cubicBezTo>
                      <a:pt x="102779" y="232410"/>
                      <a:pt x="102779" y="226695"/>
                      <a:pt x="102779" y="216218"/>
                    </a:cubicBezTo>
                    <a:lnTo>
                      <a:pt x="102779" y="953"/>
                    </a:lnTo>
                    <a:close/>
                  </a:path>
                </a:pathLst>
              </a:custGeom>
              <a:solidFill>
                <a:srgbClr val="FFFFFF"/>
              </a:solidFill>
              <a:ln w="9512" cap="flat">
                <a:noFill/>
                <a:prstDash val="solid"/>
                <a:miter/>
              </a:ln>
            </p:spPr>
            <p:txBody>
              <a:bodyPr/>
              <a:lstStyle/>
              <a:p>
                <a:endParaRPr lang="en-US"/>
              </a:p>
            </p:txBody>
          </p:sp>
        </p:grpSp>
        <p:grpSp>
          <p:nvGrpSpPr>
            <p:cNvPr id="13" name="Graphic 210">
              <a:extLst>
                <a:ext uri="{FF2B5EF4-FFF2-40B4-BE49-F238E27FC236}">
                  <a16:creationId xmlns:a16="http://schemas.microsoft.com/office/drawing/2014/main" id="{048B0867-3B07-EA1B-04E1-93DFF2D2DBAE}"/>
                </a:ext>
              </a:extLst>
            </p:cNvPr>
            <p:cNvGrpSpPr/>
            <p:nvPr/>
          </p:nvGrpSpPr>
          <p:grpSpPr>
            <a:xfrm>
              <a:off x="2243562" y="6558818"/>
              <a:ext cx="183392" cy="174797"/>
              <a:chOff x="3652273" y="6376829"/>
              <a:chExt cx="422534" cy="402731"/>
            </a:xfrm>
            <a:solidFill>
              <a:srgbClr val="FFFFFF"/>
            </a:solidFill>
          </p:grpSpPr>
          <p:sp>
            <p:nvSpPr>
              <p:cNvPr id="142" name="Freeform 271">
                <a:extLst>
                  <a:ext uri="{FF2B5EF4-FFF2-40B4-BE49-F238E27FC236}">
                    <a16:creationId xmlns:a16="http://schemas.microsoft.com/office/drawing/2014/main" id="{A112EF6D-FEDF-C7D7-BE53-F7A182E225A6}"/>
                  </a:ext>
                </a:extLst>
              </p:cNvPr>
              <p:cNvSpPr/>
              <p:nvPr/>
            </p:nvSpPr>
            <p:spPr>
              <a:xfrm>
                <a:off x="3652273" y="6381415"/>
                <a:ext cx="342393" cy="398144"/>
              </a:xfrm>
              <a:custGeom>
                <a:avLst/>
                <a:gdLst>
                  <a:gd name="csX0" fmla="*/ 154168 w 342393"/>
                  <a:gd name="csY0" fmla="*/ 378142 h 398144"/>
                  <a:gd name="csX1" fmla="*/ 154168 w 342393"/>
                  <a:gd name="csY1" fmla="*/ 398145 h 398144"/>
                  <a:gd name="csX2" fmla="*/ 99924 w 342393"/>
                  <a:gd name="csY2" fmla="*/ 398145 h 398144"/>
                  <a:gd name="csX3" fmla="*/ 68519 w 342393"/>
                  <a:gd name="csY3" fmla="*/ 365760 h 398144"/>
                  <a:gd name="csX4" fmla="*/ 68519 w 342393"/>
                  <a:gd name="csY4" fmla="*/ 337185 h 398144"/>
                  <a:gd name="csX5" fmla="*/ 32356 w 342393"/>
                  <a:gd name="csY5" fmla="*/ 337185 h 398144"/>
                  <a:gd name="csX6" fmla="*/ 952 w 342393"/>
                  <a:gd name="csY6" fmla="*/ 305753 h 398144"/>
                  <a:gd name="csX7" fmla="*/ 952 w 342393"/>
                  <a:gd name="csY7" fmla="*/ 260985 h 398144"/>
                  <a:gd name="csX8" fmla="*/ 19033 w 342393"/>
                  <a:gd name="csY8" fmla="*/ 260985 h 398144"/>
                  <a:gd name="csX9" fmla="*/ 19033 w 342393"/>
                  <a:gd name="csY9" fmla="*/ 301942 h 398144"/>
                  <a:gd name="csX10" fmla="*/ 28550 w 342393"/>
                  <a:gd name="csY10" fmla="*/ 317182 h 398144"/>
                  <a:gd name="csX11" fmla="*/ 78036 w 342393"/>
                  <a:gd name="csY11" fmla="*/ 317182 h 398144"/>
                  <a:gd name="csX12" fmla="*/ 78036 w 342393"/>
                  <a:gd name="csY12" fmla="*/ 82867 h 398144"/>
                  <a:gd name="csX13" fmla="*/ 27598 w 342393"/>
                  <a:gd name="csY13" fmla="*/ 82867 h 398144"/>
                  <a:gd name="csX14" fmla="*/ 19033 w 342393"/>
                  <a:gd name="csY14" fmla="*/ 99060 h 398144"/>
                  <a:gd name="csX15" fmla="*/ 19033 w 342393"/>
                  <a:gd name="csY15" fmla="*/ 136207 h 398144"/>
                  <a:gd name="csX16" fmla="*/ 0 w 342393"/>
                  <a:gd name="csY16" fmla="*/ 136207 h 398144"/>
                  <a:gd name="csX17" fmla="*/ 0 w 342393"/>
                  <a:gd name="csY17" fmla="*/ 94297 h 398144"/>
                  <a:gd name="csX18" fmla="*/ 32356 w 342393"/>
                  <a:gd name="csY18" fmla="*/ 60960 h 398144"/>
                  <a:gd name="csX19" fmla="*/ 66616 w 342393"/>
                  <a:gd name="csY19" fmla="*/ 60960 h 398144"/>
                  <a:gd name="csX20" fmla="*/ 66616 w 342393"/>
                  <a:gd name="csY20" fmla="*/ 32385 h 398144"/>
                  <a:gd name="csX21" fmla="*/ 97069 w 342393"/>
                  <a:gd name="csY21" fmla="*/ 0 h 398144"/>
                  <a:gd name="csX22" fmla="*/ 152265 w 342393"/>
                  <a:gd name="csY22" fmla="*/ 0 h 398144"/>
                  <a:gd name="csX23" fmla="*/ 152265 w 342393"/>
                  <a:gd name="csY23" fmla="*/ 20003 h 398144"/>
                  <a:gd name="csX24" fmla="*/ 95165 w 342393"/>
                  <a:gd name="csY24" fmla="*/ 20003 h 398144"/>
                  <a:gd name="csX25" fmla="*/ 85649 w 342393"/>
                  <a:gd name="csY25" fmla="*/ 35242 h 398144"/>
                  <a:gd name="csX26" fmla="*/ 85649 w 342393"/>
                  <a:gd name="csY26" fmla="*/ 77153 h 398144"/>
                  <a:gd name="csX27" fmla="*/ 96117 w 342393"/>
                  <a:gd name="csY27" fmla="*/ 77153 h 398144"/>
                  <a:gd name="csX28" fmla="*/ 197944 w 342393"/>
                  <a:gd name="csY28" fmla="*/ 268605 h 398144"/>
                  <a:gd name="csX29" fmla="*/ 197944 w 342393"/>
                  <a:gd name="csY29" fmla="*/ 73342 h 398144"/>
                  <a:gd name="csX30" fmla="*/ 285496 w 342393"/>
                  <a:gd name="csY30" fmla="*/ 74295 h 398144"/>
                  <a:gd name="csX31" fmla="*/ 321659 w 342393"/>
                  <a:gd name="csY31" fmla="*/ 93345 h 398144"/>
                  <a:gd name="csX32" fmla="*/ 311191 w 342393"/>
                  <a:gd name="csY32" fmla="*/ 199072 h 398144"/>
                  <a:gd name="csX33" fmla="*/ 337837 w 342393"/>
                  <a:gd name="csY33" fmla="*/ 282892 h 398144"/>
                  <a:gd name="csX34" fmla="*/ 298819 w 342393"/>
                  <a:gd name="csY34" fmla="*/ 321945 h 398144"/>
                  <a:gd name="csX35" fmla="*/ 202702 w 342393"/>
                  <a:gd name="csY35" fmla="*/ 321945 h 398144"/>
                  <a:gd name="csX36" fmla="*/ 99924 w 342393"/>
                  <a:gd name="csY36" fmla="*/ 136207 h 398144"/>
                  <a:gd name="csX37" fmla="*/ 99924 w 342393"/>
                  <a:gd name="csY37" fmla="*/ 319088 h 398144"/>
                  <a:gd name="csX38" fmla="*/ 85649 w 342393"/>
                  <a:gd name="csY38" fmla="*/ 320040 h 398144"/>
                  <a:gd name="csX39" fmla="*/ 85649 w 342393"/>
                  <a:gd name="csY39" fmla="*/ 361950 h 398144"/>
                  <a:gd name="csX40" fmla="*/ 94214 w 342393"/>
                  <a:gd name="csY40" fmla="*/ 376238 h 398144"/>
                  <a:gd name="csX41" fmla="*/ 152265 w 342393"/>
                  <a:gd name="csY41" fmla="*/ 377190 h 398144"/>
                  <a:gd name="csX42" fmla="*/ 320707 w 342393"/>
                  <a:gd name="csY42" fmla="*/ 159067 h 398144"/>
                  <a:gd name="csX43" fmla="*/ 309287 w 342393"/>
                  <a:gd name="csY43" fmla="*/ 110490 h 398144"/>
                  <a:gd name="csX44" fmla="*/ 285496 w 342393"/>
                  <a:gd name="csY44" fmla="*/ 97155 h 398144"/>
                  <a:gd name="csX45" fmla="*/ 222687 w 342393"/>
                  <a:gd name="csY45" fmla="*/ 97155 h 398144"/>
                  <a:gd name="csX46" fmla="*/ 222687 w 342393"/>
                  <a:gd name="csY46" fmla="*/ 188595 h 398144"/>
                  <a:gd name="csX47" fmla="*/ 287399 w 342393"/>
                  <a:gd name="csY47" fmla="*/ 188595 h 398144"/>
                  <a:gd name="csX48" fmla="*/ 321659 w 342393"/>
                  <a:gd name="csY48" fmla="*/ 158115 h 398144"/>
                  <a:gd name="csX49" fmla="*/ 319756 w 342393"/>
                  <a:gd name="csY49" fmla="*/ 274320 h 398144"/>
                  <a:gd name="csX50" fmla="*/ 311191 w 342393"/>
                  <a:gd name="csY50" fmla="*/ 226695 h 398144"/>
                  <a:gd name="csX51" fmla="*/ 284544 w 342393"/>
                  <a:gd name="csY51" fmla="*/ 211455 h 398144"/>
                  <a:gd name="csX52" fmla="*/ 221735 w 342393"/>
                  <a:gd name="csY52" fmla="*/ 211455 h 398144"/>
                  <a:gd name="csX53" fmla="*/ 221735 w 342393"/>
                  <a:gd name="csY53" fmla="*/ 302895 h 398144"/>
                  <a:gd name="csX54" fmla="*/ 285496 w 342393"/>
                  <a:gd name="csY54" fmla="*/ 302895 h 398144"/>
                  <a:gd name="csX55" fmla="*/ 319756 w 342393"/>
                  <a:gd name="csY55" fmla="*/ 274320 h 3981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42393" h="398144">
                    <a:moveTo>
                      <a:pt x="154168" y="378142"/>
                    </a:moveTo>
                    <a:cubicBezTo>
                      <a:pt x="156071" y="384810"/>
                      <a:pt x="154168" y="391478"/>
                      <a:pt x="154168" y="398145"/>
                    </a:cubicBezTo>
                    <a:lnTo>
                      <a:pt x="99924" y="398145"/>
                    </a:lnTo>
                    <a:cubicBezTo>
                      <a:pt x="81842" y="398145"/>
                      <a:pt x="68519" y="382905"/>
                      <a:pt x="68519" y="365760"/>
                    </a:cubicBezTo>
                    <a:lnTo>
                      <a:pt x="68519" y="337185"/>
                    </a:lnTo>
                    <a:cubicBezTo>
                      <a:pt x="68519" y="337185"/>
                      <a:pt x="32356" y="337185"/>
                      <a:pt x="32356" y="337185"/>
                    </a:cubicBezTo>
                    <a:cubicBezTo>
                      <a:pt x="15227" y="337185"/>
                      <a:pt x="1903" y="322897"/>
                      <a:pt x="952" y="305753"/>
                    </a:cubicBezTo>
                    <a:lnTo>
                      <a:pt x="952" y="260985"/>
                    </a:lnTo>
                    <a:cubicBezTo>
                      <a:pt x="6662" y="260985"/>
                      <a:pt x="12371" y="260985"/>
                      <a:pt x="19033" y="260985"/>
                    </a:cubicBezTo>
                    <a:lnTo>
                      <a:pt x="19033" y="301942"/>
                    </a:lnTo>
                    <a:cubicBezTo>
                      <a:pt x="20936" y="307657"/>
                      <a:pt x="22840" y="316230"/>
                      <a:pt x="28550" y="317182"/>
                    </a:cubicBezTo>
                    <a:cubicBezTo>
                      <a:pt x="44728" y="319088"/>
                      <a:pt x="60906" y="317182"/>
                      <a:pt x="78036" y="317182"/>
                    </a:cubicBezTo>
                    <a:lnTo>
                      <a:pt x="78036" y="82867"/>
                    </a:lnTo>
                    <a:cubicBezTo>
                      <a:pt x="60906" y="82867"/>
                      <a:pt x="44728" y="80963"/>
                      <a:pt x="27598" y="82867"/>
                    </a:cubicBezTo>
                    <a:cubicBezTo>
                      <a:pt x="10468" y="84772"/>
                      <a:pt x="19033" y="94297"/>
                      <a:pt x="19033" y="99060"/>
                    </a:cubicBezTo>
                    <a:lnTo>
                      <a:pt x="19033" y="136207"/>
                    </a:lnTo>
                    <a:cubicBezTo>
                      <a:pt x="19033" y="136207"/>
                      <a:pt x="0" y="136207"/>
                      <a:pt x="0" y="136207"/>
                    </a:cubicBezTo>
                    <a:cubicBezTo>
                      <a:pt x="0" y="121920"/>
                      <a:pt x="0" y="107632"/>
                      <a:pt x="0" y="94297"/>
                    </a:cubicBezTo>
                    <a:cubicBezTo>
                      <a:pt x="0" y="80963"/>
                      <a:pt x="14275" y="61913"/>
                      <a:pt x="32356" y="60960"/>
                    </a:cubicBezTo>
                    <a:lnTo>
                      <a:pt x="66616" y="60960"/>
                    </a:lnTo>
                    <a:cubicBezTo>
                      <a:pt x="66616" y="60960"/>
                      <a:pt x="66616" y="32385"/>
                      <a:pt x="66616" y="32385"/>
                    </a:cubicBezTo>
                    <a:cubicBezTo>
                      <a:pt x="66616" y="15240"/>
                      <a:pt x="79939" y="953"/>
                      <a:pt x="97069" y="0"/>
                    </a:cubicBezTo>
                    <a:lnTo>
                      <a:pt x="152265" y="0"/>
                    </a:lnTo>
                    <a:cubicBezTo>
                      <a:pt x="153216" y="6667"/>
                      <a:pt x="152265" y="12382"/>
                      <a:pt x="152265" y="20003"/>
                    </a:cubicBezTo>
                    <a:lnTo>
                      <a:pt x="95165" y="20003"/>
                    </a:lnTo>
                    <a:cubicBezTo>
                      <a:pt x="89455" y="20955"/>
                      <a:pt x="85649" y="29528"/>
                      <a:pt x="85649" y="35242"/>
                    </a:cubicBezTo>
                    <a:lnTo>
                      <a:pt x="85649" y="77153"/>
                    </a:lnTo>
                    <a:cubicBezTo>
                      <a:pt x="89455" y="77153"/>
                      <a:pt x="91359" y="77153"/>
                      <a:pt x="96117" y="77153"/>
                    </a:cubicBezTo>
                    <a:lnTo>
                      <a:pt x="197944" y="268605"/>
                    </a:lnTo>
                    <a:lnTo>
                      <a:pt x="197944" y="73342"/>
                    </a:lnTo>
                    <a:cubicBezTo>
                      <a:pt x="197944" y="73342"/>
                      <a:pt x="285496" y="74295"/>
                      <a:pt x="285496" y="74295"/>
                    </a:cubicBezTo>
                    <a:cubicBezTo>
                      <a:pt x="298819" y="78105"/>
                      <a:pt x="311191" y="84772"/>
                      <a:pt x="321659" y="93345"/>
                    </a:cubicBezTo>
                    <a:cubicBezTo>
                      <a:pt x="354967" y="120967"/>
                      <a:pt x="345450" y="175260"/>
                      <a:pt x="311191" y="199072"/>
                    </a:cubicBezTo>
                    <a:cubicBezTo>
                      <a:pt x="338789" y="218122"/>
                      <a:pt x="349257" y="252413"/>
                      <a:pt x="337837" y="282892"/>
                    </a:cubicBezTo>
                    <a:cubicBezTo>
                      <a:pt x="330224" y="300038"/>
                      <a:pt x="316900" y="313372"/>
                      <a:pt x="298819" y="321945"/>
                    </a:cubicBezTo>
                    <a:lnTo>
                      <a:pt x="202702" y="321945"/>
                    </a:lnTo>
                    <a:cubicBezTo>
                      <a:pt x="202702" y="321945"/>
                      <a:pt x="99924" y="136207"/>
                      <a:pt x="99924" y="136207"/>
                    </a:cubicBezTo>
                    <a:lnTo>
                      <a:pt x="99924" y="319088"/>
                    </a:lnTo>
                    <a:cubicBezTo>
                      <a:pt x="95165" y="320992"/>
                      <a:pt x="91359" y="319088"/>
                      <a:pt x="85649" y="320040"/>
                    </a:cubicBezTo>
                    <a:lnTo>
                      <a:pt x="85649" y="361950"/>
                    </a:lnTo>
                    <a:cubicBezTo>
                      <a:pt x="85649" y="366713"/>
                      <a:pt x="89455" y="375285"/>
                      <a:pt x="94214" y="376238"/>
                    </a:cubicBezTo>
                    <a:cubicBezTo>
                      <a:pt x="113247" y="378142"/>
                      <a:pt x="131328" y="376238"/>
                      <a:pt x="152265" y="377190"/>
                    </a:cubicBezTo>
                    <a:close/>
                    <a:moveTo>
                      <a:pt x="320707" y="159067"/>
                    </a:moveTo>
                    <a:cubicBezTo>
                      <a:pt x="327369" y="140970"/>
                      <a:pt x="321659" y="123825"/>
                      <a:pt x="309287" y="110490"/>
                    </a:cubicBezTo>
                    <a:cubicBezTo>
                      <a:pt x="301674" y="105728"/>
                      <a:pt x="294061" y="98107"/>
                      <a:pt x="285496" y="97155"/>
                    </a:cubicBezTo>
                    <a:cubicBezTo>
                      <a:pt x="264560" y="96203"/>
                      <a:pt x="243623" y="97155"/>
                      <a:pt x="222687" y="97155"/>
                    </a:cubicBezTo>
                    <a:lnTo>
                      <a:pt x="222687" y="188595"/>
                    </a:lnTo>
                    <a:cubicBezTo>
                      <a:pt x="222687" y="188595"/>
                      <a:pt x="287399" y="188595"/>
                      <a:pt x="287399" y="188595"/>
                    </a:cubicBezTo>
                    <a:cubicBezTo>
                      <a:pt x="301674" y="181928"/>
                      <a:pt x="314046" y="172403"/>
                      <a:pt x="321659" y="158115"/>
                    </a:cubicBezTo>
                    <a:close/>
                    <a:moveTo>
                      <a:pt x="319756" y="274320"/>
                    </a:moveTo>
                    <a:cubicBezTo>
                      <a:pt x="326417" y="257175"/>
                      <a:pt x="322610" y="240030"/>
                      <a:pt x="311191" y="226695"/>
                    </a:cubicBezTo>
                    <a:cubicBezTo>
                      <a:pt x="303577" y="220028"/>
                      <a:pt x="295013" y="212407"/>
                      <a:pt x="284544" y="211455"/>
                    </a:cubicBezTo>
                    <a:cubicBezTo>
                      <a:pt x="263608" y="209550"/>
                      <a:pt x="242672" y="211455"/>
                      <a:pt x="221735" y="211455"/>
                    </a:cubicBezTo>
                    <a:lnTo>
                      <a:pt x="221735" y="302895"/>
                    </a:lnTo>
                    <a:cubicBezTo>
                      <a:pt x="221735" y="302895"/>
                      <a:pt x="285496" y="302895"/>
                      <a:pt x="285496" y="302895"/>
                    </a:cubicBezTo>
                    <a:cubicBezTo>
                      <a:pt x="299771" y="297180"/>
                      <a:pt x="311191" y="287655"/>
                      <a:pt x="319756" y="274320"/>
                    </a:cubicBezTo>
                    <a:close/>
                  </a:path>
                </a:pathLst>
              </a:custGeom>
              <a:solidFill>
                <a:srgbClr val="FFFFFF"/>
              </a:solidFill>
              <a:ln w="9512" cap="flat">
                <a:noFill/>
                <a:prstDash val="solid"/>
                <a:miter/>
              </a:ln>
            </p:spPr>
            <p:txBody>
              <a:bodyPr/>
              <a:lstStyle/>
              <a:p>
                <a:endParaRPr lang="en-US"/>
              </a:p>
            </p:txBody>
          </p:sp>
          <p:sp>
            <p:nvSpPr>
              <p:cNvPr id="143" name="Freeform 272">
                <a:extLst>
                  <a:ext uri="{FF2B5EF4-FFF2-40B4-BE49-F238E27FC236}">
                    <a16:creationId xmlns:a16="http://schemas.microsoft.com/office/drawing/2014/main" id="{FD8EC328-9472-4C13-8965-510CCBE0F47B}"/>
                  </a:ext>
                </a:extLst>
              </p:cNvPr>
              <p:cNvSpPr/>
              <p:nvPr/>
            </p:nvSpPr>
            <p:spPr>
              <a:xfrm>
                <a:off x="3919687" y="6641447"/>
                <a:ext cx="155119" cy="138112"/>
              </a:xfrm>
              <a:custGeom>
                <a:avLst/>
                <a:gdLst>
                  <a:gd name="csX0" fmla="*/ 0 w 155119"/>
                  <a:gd name="csY0" fmla="*/ 138113 h 138112"/>
                  <a:gd name="csX1" fmla="*/ 0 w 155119"/>
                  <a:gd name="csY1" fmla="*/ 117158 h 138112"/>
                  <a:gd name="csX2" fmla="*/ 59002 w 155119"/>
                  <a:gd name="csY2" fmla="*/ 116205 h 138112"/>
                  <a:gd name="csX3" fmla="*/ 67567 w 155119"/>
                  <a:gd name="csY3" fmla="*/ 100965 h 138112"/>
                  <a:gd name="csX4" fmla="*/ 67567 w 155119"/>
                  <a:gd name="csY4" fmla="*/ 56197 h 138112"/>
                  <a:gd name="csX5" fmla="*/ 123715 w 155119"/>
                  <a:gd name="csY5" fmla="*/ 56197 h 138112"/>
                  <a:gd name="csX6" fmla="*/ 135135 w 155119"/>
                  <a:gd name="csY6" fmla="*/ 41910 h 138112"/>
                  <a:gd name="csX7" fmla="*/ 135135 w 155119"/>
                  <a:gd name="csY7" fmla="*/ 0 h 138112"/>
                  <a:gd name="csX8" fmla="*/ 155119 w 155119"/>
                  <a:gd name="csY8" fmla="*/ 0 h 138112"/>
                  <a:gd name="csX9" fmla="*/ 155119 w 155119"/>
                  <a:gd name="csY9" fmla="*/ 44768 h 138112"/>
                  <a:gd name="csX10" fmla="*/ 123715 w 155119"/>
                  <a:gd name="csY10" fmla="*/ 77153 h 138112"/>
                  <a:gd name="csX11" fmla="*/ 88504 w 155119"/>
                  <a:gd name="csY11" fmla="*/ 77153 h 138112"/>
                  <a:gd name="csX12" fmla="*/ 88504 w 155119"/>
                  <a:gd name="csY12" fmla="*/ 106680 h 138112"/>
                  <a:gd name="csX13" fmla="*/ 57099 w 155119"/>
                  <a:gd name="csY13" fmla="*/ 138113 h 138112"/>
                  <a:gd name="csX14" fmla="*/ 1903 w 155119"/>
                  <a:gd name="csY14" fmla="*/ 138113 h 138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5119" h="138112">
                    <a:moveTo>
                      <a:pt x="0" y="138113"/>
                    </a:moveTo>
                    <a:cubicBezTo>
                      <a:pt x="0" y="130493"/>
                      <a:pt x="0" y="123825"/>
                      <a:pt x="0" y="117158"/>
                    </a:cubicBezTo>
                    <a:cubicBezTo>
                      <a:pt x="19985" y="116205"/>
                      <a:pt x="39018" y="118110"/>
                      <a:pt x="59002" y="116205"/>
                    </a:cubicBezTo>
                    <a:cubicBezTo>
                      <a:pt x="78987" y="114300"/>
                      <a:pt x="67567" y="105728"/>
                      <a:pt x="67567" y="100965"/>
                    </a:cubicBezTo>
                    <a:lnTo>
                      <a:pt x="67567" y="56197"/>
                    </a:lnTo>
                    <a:cubicBezTo>
                      <a:pt x="67567" y="56197"/>
                      <a:pt x="123715" y="56197"/>
                      <a:pt x="123715" y="56197"/>
                    </a:cubicBezTo>
                    <a:cubicBezTo>
                      <a:pt x="130376" y="56197"/>
                      <a:pt x="134183" y="47625"/>
                      <a:pt x="135135" y="41910"/>
                    </a:cubicBezTo>
                    <a:lnTo>
                      <a:pt x="135135" y="0"/>
                    </a:lnTo>
                    <a:cubicBezTo>
                      <a:pt x="141796" y="0"/>
                      <a:pt x="147506" y="0"/>
                      <a:pt x="155119" y="0"/>
                    </a:cubicBezTo>
                    <a:cubicBezTo>
                      <a:pt x="155119" y="15240"/>
                      <a:pt x="155119" y="29528"/>
                      <a:pt x="155119" y="44768"/>
                    </a:cubicBezTo>
                    <a:cubicBezTo>
                      <a:pt x="155119" y="60008"/>
                      <a:pt x="140845" y="77153"/>
                      <a:pt x="123715" y="77153"/>
                    </a:cubicBezTo>
                    <a:lnTo>
                      <a:pt x="88504" y="77153"/>
                    </a:lnTo>
                    <a:cubicBezTo>
                      <a:pt x="88504" y="77153"/>
                      <a:pt x="88504" y="106680"/>
                      <a:pt x="88504" y="106680"/>
                    </a:cubicBezTo>
                    <a:cubicBezTo>
                      <a:pt x="88504" y="123825"/>
                      <a:pt x="75181" y="138113"/>
                      <a:pt x="57099" y="138113"/>
                    </a:cubicBezTo>
                    <a:lnTo>
                      <a:pt x="1903" y="138113"/>
                    </a:lnTo>
                    <a:close/>
                  </a:path>
                </a:pathLst>
              </a:custGeom>
              <a:solidFill>
                <a:srgbClr val="FFFFFF"/>
              </a:solidFill>
              <a:ln w="9512" cap="flat">
                <a:noFill/>
                <a:prstDash val="solid"/>
                <a:miter/>
              </a:ln>
            </p:spPr>
            <p:txBody>
              <a:bodyPr/>
              <a:lstStyle/>
              <a:p>
                <a:endParaRPr lang="en-US"/>
              </a:p>
            </p:txBody>
          </p:sp>
          <p:sp>
            <p:nvSpPr>
              <p:cNvPr id="144" name="Freeform 273">
                <a:extLst>
                  <a:ext uri="{FF2B5EF4-FFF2-40B4-BE49-F238E27FC236}">
                    <a16:creationId xmlns:a16="http://schemas.microsoft.com/office/drawing/2014/main" id="{33DFEBEE-C3A5-DDF3-73D2-E803B4F1ADFB}"/>
                  </a:ext>
                </a:extLst>
              </p:cNvPr>
              <p:cNvSpPr/>
              <p:nvPr/>
            </p:nvSpPr>
            <p:spPr>
              <a:xfrm>
                <a:off x="3920639" y="6380463"/>
                <a:ext cx="153638" cy="137159"/>
              </a:xfrm>
              <a:custGeom>
                <a:avLst/>
                <a:gdLst>
                  <a:gd name="csX0" fmla="*/ 134183 w 153638"/>
                  <a:gd name="csY0" fmla="*/ 137160 h 137159"/>
                  <a:gd name="csX1" fmla="*/ 134183 w 153638"/>
                  <a:gd name="csY1" fmla="*/ 98107 h 137159"/>
                  <a:gd name="csX2" fmla="*/ 124666 w 153638"/>
                  <a:gd name="csY2" fmla="*/ 82868 h 137159"/>
                  <a:gd name="csX3" fmla="*/ 66616 w 153638"/>
                  <a:gd name="csY3" fmla="*/ 82868 h 137159"/>
                  <a:gd name="csX4" fmla="*/ 66616 w 153638"/>
                  <a:gd name="csY4" fmla="*/ 35243 h 137159"/>
                  <a:gd name="csX5" fmla="*/ 56147 w 153638"/>
                  <a:gd name="csY5" fmla="*/ 20955 h 137159"/>
                  <a:gd name="csX6" fmla="*/ 0 w 153638"/>
                  <a:gd name="csY6" fmla="*/ 20955 h 137159"/>
                  <a:gd name="csX7" fmla="*/ 0 w 153638"/>
                  <a:gd name="csY7" fmla="*/ 0 h 137159"/>
                  <a:gd name="csX8" fmla="*/ 55196 w 153638"/>
                  <a:gd name="csY8" fmla="*/ 0 h 137159"/>
                  <a:gd name="csX9" fmla="*/ 86600 w 153638"/>
                  <a:gd name="csY9" fmla="*/ 31432 h 137159"/>
                  <a:gd name="csX10" fmla="*/ 86600 w 153638"/>
                  <a:gd name="csY10" fmla="*/ 60960 h 137159"/>
                  <a:gd name="csX11" fmla="*/ 121812 w 153638"/>
                  <a:gd name="csY11" fmla="*/ 60960 h 137159"/>
                  <a:gd name="csX12" fmla="*/ 153216 w 153638"/>
                  <a:gd name="csY12" fmla="*/ 93345 h 137159"/>
                  <a:gd name="csX13" fmla="*/ 153216 w 153638"/>
                  <a:gd name="csY13" fmla="*/ 136207 h 137159"/>
                  <a:gd name="csX14" fmla="*/ 134183 w 153638"/>
                  <a:gd name="csY14" fmla="*/ 136207 h 1371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3638" h="137159">
                    <a:moveTo>
                      <a:pt x="134183" y="137160"/>
                    </a:moveTo>
                    <a:lnTo>
                      <a:pt x="134183" y="98107"/>
                    </a:lnTo>
                    <a:cubicBezTo>
                      <a:pt x="134183" y="93345"/>
                      <a:pt x="130376" y="83820"/>
                      <a:pt x="124666" y="82868"/>
                    </a:cubicBezTo>
                    <a:lnTo>
                      <a:pt x="66616" y="82868"/>
                    </a:lnTo>
                    <a:cubicBezTo>
                      <a:pt x="66616" y="81915"/>
                      <a:pt x="66616" y="35243"/>
                      <a:pt x="66616" y="35243"/>
                    </a:cubicBezTo>
                    <a:cubicBezTo>
                      <a:pt x="66616" y="29528"/>
                      <a:pt x="62809" y="20955"/>
                      <a:pt x="56147" y="20955"/>
                    </a:cubicBezTo>
                    <a:lnTo>
                      <a:pt x="0" y="20955"/>
                    </a:lnTo>
                    <a:cubicBezTo>
                      <a:pt x="0" y="13335"/>
                      <a:pt x="0" y="7620"/>
                      <a:pt x="0" y="0"/>
                    </a:cubicBezTo>
                    <a:lnTo>
                      <a:pt x="55196" y="0"/>
                    </a:lnTo>
                    <a:cubicBezTo>
                      <a:pt x="72325" y="0"/>
                      <a:pt x="85649" y="15240"/>
                      <a:pt x="86600" y="31432"/>
                    </a:cubicBezTo>
                    <a:lnTo>
                      <a:pt x="86600" y="60960"/>
                    </a:lnTo>
                    <a:cubicBezTo>
                      <a:pt x="86600" y="60960"/>
                      <a:pt x="121812" y="60960"/>
                      <a:pt x="121812" y="60960"/>
                    </a:cubicBezTo>
                    <a:cubicBezTo>
                      <a:pt x="139893" y="60960"/>
                      <a:pt x="152265" y="75247"/>
                      <a:pt x="153216" y="93345"/>
                    </a:cubicBezTo>
                    <a:cubicBezTo>
                      <a:pt x="154168" y="111443"/>
                      <a:pt x="153216" y="120968"/>
                      <a:pt x="153216" y="136207"/>
                    </a:cubicBezTo>
                    <a:cubicBezTo>
                      <a:pt x="147506" y="137160"/>
                      <a:pt x="141796" y="136207"/>
                      <a:pt x="134183" y="136207"/>
                    </a:cubicBezTo>
                    <a:close/>
                  </a:path>
                </a:pathLst>
              </a:custGeom>
              <a:solidFill>
                <a:srgbClr val="FFFFFF"/>
              </a:solidFill>
              <a:ln w="9512" cap="flat">
                <a:noFill/>
                <a:prstDash val="solid"/>
                <a:miter/>
              </a:ln>
            </p:spPr>
            <p:txBody>
              <a:bodyPr/>
              <a:lstStyle/>
              <a:p>
                <a:endParaRPr lang="en-US"/>
              </a:p>
            </p:txBody>
          </p:sp>
          <p:grpSp>
            <p:nvGrpSpPr>
              <p:cNvPr id="145" name="Graphic 210">
                <a:extLst>
                  <a:ext uri="{FF2B5EF4-FFF2-40B4-BE49-F238E27FC236}">
                    <a16:creationId xmlns:a16="http://schemas.microsoft.com/office/drawing/2014/main" id="{7ABC8C33-5349-230E-798F-C7E30E11C226}"/>
                  </a:ext>
                </a:extLst>
              </p:cNvPr>
              <p:cNvGrpSpPr/>
              <p:nvPr/>
            </p:nvGrpSpPr>
            <p:grpSpPr>
              <a:xfrm>
                <a:off x="4017821" y="6376829"/>
                <a:ext cx="53178" cy="49491"/>
                <a:chOff x="4017821" y="6376829"/>
                <a:chExt cx="53178" cy="49491"/>
              </a:xfrm>
              <a:solidFill>
                <a:srgbClr val="FFFFFF"/>
              </a:solidFill>
            </p:grpSpPr>
            <p:sp>
              <p:nvSpPr>
                <p:cNvPr id="146" name="Freeform 275">
                  <a:extLst>
                    <a:ext uri="{FF2B5EF4-FFF2-40B4-BE49-F238E27FC236}">
                      <a16:creationId xmlns:a16="http://schemas.microsoft.com/office/drawing/2014/main" id="{B3D246CD-3F7A-63DC-A99C-25FC6F8D0C06}"/>
                    </a:ext>
                  </a:extLst>
                </p:cNvPr>
                <p:cNvSpPr/>
                <p:nvPr/>
              </p:nvSpPr>
              <p:spPr>
                <a:xfrm>
                  <a:off x="4017821" y="6376829"/>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4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4" y="18874"/>
                        <a:pt x="4644" y="25541"/>
                      </a:cubicBezTo>
                      <a:cubicBezTo>
                        <a:pt x="4644"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47" name="Freeform 276">
                  <a:extLst>
                    <a:ext uri="{FF2B5EF4-FFF2-40B4-BE49-F238E27FC236}">
                      <a16:creationId xmlns:a16="http://schemas.microsoft.com/office/drawing/2014/main" id="{B527C491-C17E-FBC9-6978-78179308F1FE}"/>
                    </a:ext>
                  </a:extLst>
                </p:cNvPr>
                <p:cNvSpPr/>
                <p:nvPr/>
              </p:nvSpPr>
              <p:spPr>
                <a:xfrm>
                  <a:off x="4031982" y="6386840"/>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8081 w 24232"/>
                    <a:gd name="csY10" fmla="*/ 6958 h 31678"/>
                    <a:gd name="csX11" fmla="*/ 6662 w 24232"/>
                    <a:gd name="csY11" fmla="*/ 4100 h 31678"/>
                    <a:gd name="csX12" fmla="*/ 6662 w 24232"/>
                    <a:gd name="csY12" fmla="*/ 13625 h 31678"/>
                    <a:gd name="csX13" fmla="*/ 18081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1"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8081" y="6958"/>
                      </a:moveTo>
                      <a:cubicBezTo>
                        <a:pt x="18081" y="3148"/>
                        <a:pt x="8565" y="1243"/>
                        <a:pt x="6662" y="4100"/>
                      </a:cubicBezTo>
                      <a:cubicBezTo>
                        <a:pt x="4758" y="6958"/>
                        <a:pt x="4758" y="12673"/>
                        <a:pt x="6662" y="13625"/>
                      </a:cubicBezTo>
                      <a:cubicBezTo>
                        <a:pt x="10468" y="15530"/>
                        <a:pt x="19033" y="13625"/>
                        <a:pt x="18081" y="7910"/>
                      </a:cubicBezTo>
                      <a:close/>
                    </a:path>
                  </a:pathLst>
                </a:custGeom>
                <a:solidFill>
                  <a:srgbClr val="FFFFFF"/>
                </a:solidFill>
                <a:ln w="9512" cap="flat">
                  <a:noFill/>
                  <a:prstDash val="solid"/>
                  <a:miter/>
                </a:ln>
              </p:spPr>
              <p:txBody>
                <a:bodyPr/>
                <a:lstStyle/>
                <a:p>
                  <a:endParaRPr lang="en-US"/>
                </a:p>
              </p:txBody>
            </p:sp>
          </p:grpSp>
        </p:grpSp>
        <p:grpSp>
          <p:nvGrpSpPr>
            <p:cNvPr id="14" name="Graphic 210">
              <a:extLst>
                <a:ext uri="{FF2B5EF4-FFF2-40B4-BE49-F238E27FC236}">
                  <a16:creationId xmlns:a16="http://schemas.microsoft.com/office/drawing/2014/main" id="{B42C2478-819F-F483-A1A6-F22DB0013697}"/>
                </a:ext>
              </a:extLst>
            </p:cNvPr>
            <p:cNvGrpSpPr/>
            <p:nvPr/>
          </p:nvGrpSpPr>
          <p:grpSpPr>
            <a:xfrm>
              <a:off x="1905292" y="6558082"/>
              <a:ext cx="184218" cy="176773"/>
              <a:chOff x="3027036" y="6375133"/>
              <a:chExt cx="424437" cy="407285"/>
            </a:xfrm>
            <a:solidFill>
              <a:srgbClr val="FFFFFF"/>
            </a:solidFill>
          </p:grpSpPr>
          <p:grpSp>
            <p:nvGrpSpPr>
              <p:cNvPr id="133" name="Graphic 210">
                <a:extLst>
                  <a:ext uri="{FF2B5EF4-FFF2-40B4-BE49-F238E27FC236}">
                    <a16:creationId xmlns:a16="http://schemas.microsoft.com/office/drawing/2014/main" id="{4D605120-692E-F237-1CF4-8B47BC243494}"/>
                  </a:ext>
                </a:extLst>
              </p:cNvPr>
              <p:cNvGrpSpPr/>
              <p:nvPr/>
            </p:nvGrpSpPr>
            <p:grpSpPr>
              <a:xfrm>
                <a:off x="3027036" y="6375133"/>
                <a:ext cx="420630" cy="407285"/>
                <a:chOff x="3027036" y="6375133"/>
                <a:chExt cx="420630" cy="407285"/>
              </a:xfrm>
              <a:solidFill>
                <a:srgbClr val="FFFFFF"/>
              </a:solidFill>
            </p:grpSpPr>
            <p:sp>
              <p:nvSpPr>
                <p:cNvPr id="137" name="Freeform 266">
                  <a:extLst>
                    <a:ext uri="{FF2B5EF4-FFF2-40B4-BE49-F238E27FC236}">
                      <a16:creationId xmlns:a16="http://schemas.microsoft.com/office/drawing/2014/main" id="{C03432C1-ECD6-BCF6-60BF-1269DD6FE963}"/>
                    </a:ext>
                  </a:extLst>
                </p:cNvPr>
                <p:cNvSpPr/>
                <p:nvPr/>
              </p:nvSpPr>
              <p:spPr>
                <a:xfrm>
                  <a:off x="3271712" y="6625099"/>
                  <a:ext cx="175955" cy="155585"/>
                </a:xfrm>
                <a:custGeom>
                  <a:avLst/>
                  <a:gdLst>
                    <a:gd name="csX0" fmla="*/ 175955 w 175955"/>
                    <a:gd name="csY0" fmla="*/ 41114 h 155585"/>
                    <a:gd name="csX1" fmla="*/ 175955 w 175955"/>
                    <a:gd name="csY1" fmla="*/ 54448 h 155585"/>
                    <a:gd name="csX2" fmla="*/ 124566 w 175955"/>
                    <a:gd name="csY2" fmla="*/ 88739 h 155585"/>
                    <a:gd name="csX3" fmla="*/ 97920 w 175955"/>
                    <a:gd name="csY3" fmla="*/ 83023 h 155585"/>
                    <a:gd name="csX4" fmla="*/ 100775 w 175955"/>
                    <a:gd name="csY4" fmla="*/ 128744 h 155585"/>
                    <a:gd name="csX5" fmla="*/ 56999 w 175955"/>
                    <a:gd name="csY5" fmla="*/ 155414 h 155585"/>
                    <a:gd name="csX6" fmla="*/ 6561 w 175955"/>
                    <a:gd name="csY6" fmla="*/ 134458 h 155585"/>
                    <a:gd name="csX7" fmla="*/ 6561 w 175955"/>
                    <a:gd name="csY7" fmla="*/ 126839 h 155585"/>
                    <a:gd name="csX8" fmla="*/ 83645 w 175955"/>
                    <a:gd name="csY8" fmla="*/ 121123 h 155585"/>
                    <a:gd name="csX9" fmla="*/ 76984 w 175955"/>
                    <a:gd name="csY9" fmla="*/ 68736 h 155585"/>
                    <a:gd name="csX10" fmla="*/ 63660 w 175955"/>
                    <a:gd name="csY10" fmla="*/ 48733 h 155585"/>
                    <a:gd name="csX11" fmla="*/ 76032 w 175955"/>
                    <a:gd name="csY11" fmla="*/ 51591 h 155585"/>
                    <a:gd name="csX12" fmla="*/ 139793 w 175955"/>
                    <a:gd name="csY12" fmla="*/ 70641 h 155585"/>
                    <a:gd name="csX13" fmla="*/ 156922 w 175955"/>
                    <a:gd name="csY13" fmla="*/ 34446 h 155585"/>
                    <a:gd name="csX14" fmla="*/ 150261 w 175955"/>
                    <a:gd name="csY14" fmla="*/ 8729 h 155585"/>
                    <a:gd name="csX15" fmla="*/ 151212 w 175955"/>
                    <a:gd name="csY15" fmla="*/ 1108 h 155585"/>
                    <a:gd name="csX16" fmla="*/ 175955 w 175955"/>
                    <a:gd name="csY16" fmla="*/ 41114 h 15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75955" h="155585">
                      <a:moveTo>
                        <a:pt x="175955" y="41114"/>
                      </a:moveTo>
                      <a:lnTo>
                        <a:pt x="175955" y="54448"/>
                      </a:lnTo>
                      <a:cubicBezTo>
                        <a:pt x="169294" y="78261"/>
                        <a:pt x="150261" y="92548"/>
                        <a:pt x="124566" y="88739"/>
                      </a:cubicBezTo>
                      <a:cubicBezTo>
                        <a:pt x="98872" y="84929"/>
                        <a:pt x="108388" y="83023"/>
                        <a:pt x="97920" y="83023"/>
                      </a:cubicBezTo>
                      <a:cubicBezTo>
                        <a:pt x="102678" y="99216"/>
                        <a:pt x="105533" y="114456"/>
                        <a:pt x="100775" y="128744"/>
                      </a:cubicBezTo>
                      <a:cubicBezTo>
                        <a:pt x="96017" y="143031"/>
                        <a:pt x="76984" y="157319"/>
                        <a:pt x="56999" y="155414"/>
                      </a:cubicBezTo>
                      <a:cubicBezTo>
                        <a:pt x="37014" y="153508"/>
                        <a:pt x="20836" y="146841"/>
                        <a:pt x="6561" y="134458"/>
                      </a:cubicBezTo>
                      <a:cubicBezTo>
                        <a:pt x="-7714" y="122076"/>
                        <a:pt x="5610" y="126839"/>
                        <a:pt x="6561" y="126839"/>
                      </a:cubicBezTo>
                      <a:cubicBezTo>
                        <a:pt x="19884" y="123981"/>
                        <a:pt x="66515" y="159223"/>
                        <a:pt x="83645" y="121123"/>
                      </a:cubicBezTo>
                      <a:cubicBezTo>
                        <a:pt x="100775" y="83023"/>
                        <a:pt x="87452" y="84929"/>
                        <a:pt x="76984" y="68736"/>
                      </a:cubicBezTo>
                      <a:cubicBezTo>
                        <a:pt x="66515" y="52544"/>
                        <a:pt x="66515" y="56354"/>
                        <a:pt x="63660" y="48733"/>
                      </a:cubicBezTo>
                      <a:cubicBezTo>
                        <a:pt x="68419" y="44923"/>
                        <a:pt x="72225" y="48733"/>
                        <a:pt x="76032" y="51591"/>
                      </a:cubicBezTo>
                      <a:cubicBezTo>
                        <a:pt x="93162" y="67783"/>
                        <a:pt x="116953" y="80166"/>
                        <a:pt x="139793" y="70641"/>
                      </a:cubicBezTo>
                      <a:cubicBezTo>
                        <a:pt x="162632" y="61116"/>
                        <a:pt x="160729" y="49686"/>
                        <a:pt x="156922" y="34446"/>
                      </a:cubicBezTo>
                      <a:lnTo>
                        <a:pt x="150261" y="8729"/>
                      </a:lnTo>
                      <a:cubicBezTo>
                        <a:pt x="150261" y="5871"/>
                        <a:pt x="150261" y="2061"/>
                        <a:pt x="151212" y="1108"/>
                      </a:cubicBezTo>
                      <a:cubicBezTo>
                        <a:pt x="166439" y="-7464"/>
                        <a:pt x="171197" y="36351"/>
                        <a:pt x="175955" y="41114"/>
                      </a:cubicBezTo>
                      <a:close/>
                    </a:path>
                  </a:pathLst>
                </a:custGeom>
                <a:solidFill>
                  <a:srgbClr val="FFFFFF"/>
                </a:solidFill>
                <a:ln w="9512" cap="flat">
                  <a:noFill/>
                  <a:prstDash val="solid"/>
                  <a:miter/>
                </a:ln>
              </p:spPr>
              <p:txBody>
                <a:bodyPr/>
                <a:lstStyle/>
                <a:p>
                  <a:endParaRPr lang="en-US"/>
                </a:p>
              </p:txBody>
            </p:sp>
            <p:sp>
              <p:nvSpPr>
                <p:cNvPr id="138" name="Freeform 267">
                  <a:extLst>
                    <a:ext uri="{FF2B5EF4-FFF2-40B4-BE49-F238E27FC236}">
                      <a16:creationId xmlns:a16="http://schemas.microsoft.com/office/drawing/2014/main" id="{7DA93BD8-F537-761F-5CA0-C13D2D707998}"/>
                    </a:ext>
                  </a:extLst>
                </p:cNvPr>
                <p:cNvSpPr/>
                <p:nvPr/>
              </p:nvSpPr>
              <p:spPr>
                <a:xfrm>
                  <a:off x="3027036" y="6375133"/>
                  <a:ext cx="171950" cy="159828"/>
                </a:xfrm>
                <a:custGeom>
                  <a:avLst/>
                  <a:gdLst>
                    <a:gd name="csX0" fmla="*/ 952 w 171950"/>
                    <a:gd name="csY0" fmla="*/ 113915 h 159828"/>
                    <a:gd name="csX1" fmla="*/ 952 w 171950"/>
                    <a:gd name="csY1" fmla="*/ 102485 h 159828"/>
                    <a:gd name="csX2" fmla="*/ 3807 w 171950"/>
                    <a:gd name="csY2" fmla="*/ 93912 h 159828"/>
                    <a:gd name="csX3" fmla="*/ 55196 w 171950"/>
                    <a:gd name="csY3" fmla="*/ 68195 h 159828"/>
                    <a:gd name="csX4" fmla="*/ 78987 w 171950"/>
                    <a:gd name="csY4" fmla="*/ 72958 h 159828"/>
                    <a:gd name="csX5" fmla="*/ 87552 w 171950"/>
                    <a:gd name="csY5" fmla="*/ 10092 h 159828"/>
                    <a:gd name="csX6" fmla="*/ 171298 w 171950"/>
                    <a:gd name="csY6" fmla="*/ 28190 h 159828"/>
                    <a:gd name="csX7" fmla="*/ 163684 w 171950"/>
                    <a:gd name="csY7" fmla="*/ 29142 h 159828"/>
                    <a:gd name="csX8" fmla="*/ 131328 w 171950"/>
                    <a:gd name="csY8" fmla="*/ 18665 h 159828"/>
                    <a:gd name="csX9" fmla="*/ 91359 w 171950"/>
                    <a:gd name="csY9" fmla="*/ 41525 h 159828"/>
                    <a:gd name="csX10" fmla="*/ 113247 w 171950"/>
                    <a:gd name="csY10" fmla="*/ 107248 h 159828"/>
                    <a:gd name="csX11" fmla="*/ 73277 w 171950"/>
                    <a:gd name="csY11" fmla="*/ 86292 h 159828"/>
                    <a:gd name="csX12" fmla="*/ 22840 w 171950"/>
                    <a:gd name="csY12" fmla="*/ 97723 h 159828"/>
                    <a:gd name="csX13" fmla="*/ 25695 w 171950"/>
                    <a:gd name="csY13" fmla="*/ 153920 h 159828"/>
                    <a:gd name="csX14" fmla="*/ 14275 w 171950"/>
                    <a:gd name="csY14" fmla="*/ 152967 h 159828"/>
                    <a:gd name="csX15" fmla="*/ 0 w 171950"/>
                    <a:gd name="csY15" fmla="*/ 112962 h 1598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1950" h="159828">
                      <a:moveTo>
                        <a:pt x="952" y="113915"/>
                      </a:moveTo>
                      <a:lnTo>
                        <a:pt x="952" y="102485"/>
                      </a:lnTo>
                      <a:cubicBezTo>
                        <a:pt x="3807" y="101533"/>
                        <a:pt x="2855" y="97723"/>
                        <a:pt x="3807" y="93912"/>
                      </a:cubicBezTo>
                      <a:cubicBezTo>
                        <a:pt x="11420" y="73910"/>
                        <a:pt x="33308" y="63433"/>
                        <a:pt x="55196" y="68195"/>
                      </a:cubicBezTo>
                      <a:cubicBezTo>
                        <a:pt x="77084" y="72958"/>
                        <a:pt x="69471" y="72958"/>
                        <a:pt x="78987" y="72958"/>
                      </a:cubicBezTo>
                      <a:cubicBezTo>
                        <a:pt x="73277" y="50098"/>
                        <a:pt x="69471" y="26285"/>
                        <a:pt x="87552" y="10092"/>
                      </a:cubicBezTo>
                      <a:cubicBezTo>
                        <a:pt x="118005" y="-16577"/>
                        <a:pt x="178911" y="16760"/>
                        <a:pt x="171298" y="28190"/>
                      </a:cubicBezTo>
                      <a:cubicBezTo>
                        <a:pt x="163684" y="39620"/>
                        <a:pt x="166539" y="30095"/>
                        <a:pt x="163684" y="29142"/>
                      </a:cubicBezTo>
                      <a:cubicBezTo>
                        <a:pt x="153216" y="24380"/>
                        <a:pt x="142748" y="21523"/>
                        <a:pt x="131328" y="18665"/>
                      </a:cubicBezTo>
                      <a:cubicBezTo>
                        <a:pt x="113247" y="12950"/>
                        <a:pt x="95165" y="22475"/>
                        <a:pt x="91359" y="41525"/>
                      </a:cubicBezTo>
                      <a:cubicBezTo>
                        <a:pt x="83746" y="72005"/>
                        <a:pt x="102779" y="85340"/>
                        <a:pt x="113247" y="107248"/>
                      </a:cubicBezTo>
                      <a:cubicBezTo>
                        <a:pt x="105633" y="113915"/>
                        <a:pt x="98020" y="97723"/>
                        <a:pt x="73277" y="86292"/>
                      </a:cubicBezTo>
                      <a:cubicBezTo>
                        <a:pt x="48534" y="74862"/>
                        <a:pt x="34259" y="81530"/>
                        <a:pt x="22840" y="97723"/>
                      </a:cubicBezTo>
                      <a:cubicBezTo>
                        <a:pt x="11420" y="113915"/>
                        <a:pt x="29501" y="141537"/>
                        <a:pt x="25695" y="153920"/>
                      </a:cubicBezTo>
                      <a:cubicBezTo>
                        <a:pt x="21888" y="166302"/>
                        <a:pt x="16178" y="155825"/>
                        <a:pt x="14275" y="152967"/>
                      </a:cubicBezTo>
                      <a:cubicBezTo>
                        <a:pt x="6662" y="140585"/>
                        <a:pt x="4758" y="126298"/>
                        <a:pt x="0" y="112962"/>
                      </a:cubicBezTo>
                      <a:close/>
                    </a:path>
                  </a:pathLst>
                </a:custGeom>
                <a:solidFill>
                  <a:srgbClr val="FFFFFF"/>
                </a:solidFill>
                <a:ln w="9512" cap="flat">
                  <a:noFill/>
                  <a:prstDash val="solid"/>
                  <a:miter/>
                </a:ln>
              </p:spPr>
              <p:txBody>
                <a:bodyPr/>
                <a:lstStyle/>
                <a:p>
                  <a:endParaRPr lang="en-US"/>
                </a:p>
              </p:txBody>
            </p:sp>
            <p:sp>
              <p:nvSpPr>
                <p:cNvPr id="139" name="Freeform 268">
                  <a:extLst>
                    <a:ext uri="{FF2B5EF4-FFF2-40B4-BE49-F238E27FC236}">
                      <a16:creationId xmlns:a16="http://schemas.microsoft.com/office/drawing/2014/main" id="{0DB8CB44-EDA4-9915-A010-FFD07C6996F0}"/>
                    </a:ext>
                  </a:extLst>
                </p:cNvPr>
                <p:cNvSpPr/>
                <p:nvPr/>
              </p:nvSpPr>
              <p:spPr>
                <a:xfrm>
                  <a:off x="3273012" y="6375700"/>
                  <a:ext cx="170133" cy="157976"/>
                </a:xfrm>
                <a:custGeom>
                  <a:avLst/>
                  <a:gdLst>
                    <a:gd name="csX0" fmla="*/ 62360 w 170133"/>
                    <a:gd name="csY0" fmla="*/ 0 h 157976"/>
                    <a:gd name="csX1" fmla="*/ 94716 w 170133"/>
                    <a:gd name="csY1" fmla="*/ 25718 h 157976"/>
                    <a:gd name="csX2" fmla="*/ 94716 w 170133"/>
                    <a:gd name="csY2" fmla="*/ 73343 h 157976"/>
                    <a:gd name="csX3" fmla="*/ 140395 w 170133"/>
                    <a:gd name="csY3" fmla="*/ 69532 h 157976"/>
                    <a:gd name="csX4" fmla="*/ 169897 w 170133"/>
                    <a:gd name="csY4" fmla="*/ 110490 h 157976"/>
                    <a:gd name="csX5" fmla="*/ 146105 w 170133"/>
                    <a:gd name="csY5" fmla="*/ 155257 h 157976"/>
                    <a:gd name="csX6" fmla="*/ 152767 w 170133"/>
                    <a:gd name="csY6" fmla="*/ 114300 h 157976"/>
                    <a:gd name="csX7" fmla="*/ 132782 w 170133"/>
                    <a:gd name="csY7" fmla="*/ 85725 h 157976"/>
                    <a:gd name="csX8" fmla="*/ 67118 w 170133"/>
                    <a:gd name="csY8" fmla="*/ 108585 h 157976"/>
                    <a:gd name="csX9" fmla="*/ 59505 w 170133"/>
                    <a:gd name="csY9" fmla="*/ 108585 h 157976"/>
                    <a:gd name="csX10" fmla="*/ 79489 w 170133"/>
                    <a:gd name="csY10" fmla="*/ 38100 h 157976"/>
                    <a:gd name="csX11" fmla="*/ 502 w 170133"/>
                    <a:gd name="csY11" fmla="*/ 29528 h 157976"/>
                    <a:gd name="csX12" fmla="*/ 46182 w 170133"/>
                    <a:gd name="csY12" fmla="*/ 953 h 157976"/>
                    <a:gd name="csX13" fmla="*/ 62360 w 170133"/>
                    <a:gd name="csY13" fmla="*/ 953 h 157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133" h="157976">
                      <a:moveTo>
                        <a:pt x="62360" y="0"/>
                      </a:moveTo>
                      <a:cubicBezTo>
                        <a:pt x="75683" y="5715"/>
                        <a:pt x="88054" y="6668"/>
                        <a:pt x="94716" y="25718"/>
                      </a:cubicBezTo>
                      <a:cubicBezTo>
                        <a:pt x="101377" y="44768"/>
                        <a:pt x="89958" y="71438"/>
                        <a:pt x="94716" y="73343"/>
                      </a:cubicBezTo>
                      <a:cubicBezTo>
                        <a:pt x="103281" y="75247"/>
                        <a:pt x="118507" y="62865"/>
                        <a:pt x="140395" y="69532"/>
                      </a:cubicBezTo>
                      <a:cubicBezTo>
                        <a:pt x="162283" y="76200"/>
                        <a:pt x="171800" y="91440"/>
                        <a:pt x="169897" y="110490"/>
                      </a:cubicBezTo>
                      <a:cubicBezTo>
                        <a:pt x="167993" y="129540"/>
                        <a:pt x="155622" y="168593"/>
                        <a:pt x="146105" y="155257"/>
                      </a:cubicBezTo>
                      <a:cubicBezTo>
                        <a:pt x="136589" y="141922"/>
                        <a:pt x="151815" y="132397"/>
                        <a:pt x="152767" y="114300"/>
                      </a:cubicBezTo>
                      <a:cubicBezTo>
                        <a:pt x="153718" y="96203"/>
                        <a:pt x="145153" y="89535"/>
                        <a:pt x="132782" y="85725"/>
                      </a:cubicBezTo>
                      <a:cubicBezTo>
                        <a:pt x="107087" y="77153"/>
                        <a:pt x="86151" y="91440"/>
                        <a:pt x="67118" y="108585"/>
                      </a:cubicBezTo>
                      <a:cubicBezTo>
                        <a:pt x="48085" y="125730"/>
                        <a:pt x="58553" y="110490"/>
                        <a:pt x="59505" y="108585"/>
                      </a:cubicBezTo>
                      <a:cubicBezTo>
                        <a:pt x="63311" y="94297"/>
                        <a:pt x="92813" y="73343"/>
                        <a:pt x="79489" y="38100"/>
                      </a:cubicBezTo>
                      <a:cubicBezTo>
                        <a:pt x="66166" y="2857"/>
                        <a:pt x="6212" y="40957"/>
                        <a:pt x="502" y="29528"/>
                      </a:cubicBezTo>
                      <a:cubicBezTo>
                        <a:pt x="-5208" y="18097"/>
                        <a:pt x="39520" y="2857"/>
                        <a:pt x="46182" y="953"/>
                      </a:cubicBezTo>
                      <a:lnTo>
                        <a:pt x="62360" y="953"/>
                      </a:lnTo>
                      <a:close/>
                    </a:path>
                  </a:pathLst>
                </a:custGeom>
                <a:solidFill>
                  <a:srgbClr val="FFFFFF"/>
                </a:solidFill>
                <a:ln w="9512" cap="flat">
                  <a:noFill/>
                  <a:prstDash val="solid"/>
                  <a:miter/>
                </a:ln>
              </p:spPr>
              <p:txBody>
                <a:bodyPr/>
                <a:lstStyle/>
                <a:p>
                  <a:endParaRPr lang="en-US"/>
                </a:p>
              </p:txBody>
            </p:sp>
            <p:sp>
              <p:nvSpPr>
                <p:cNvPr id="140" name="Freeform 269">
                  <a:extLst>
                    <a:ext uri="{FF2B5EF4-FFF2-40B4-BE49-F238E27FC236}">
                      <a16:creationId xmlns:a16="http://schemas.microsoft.com/office/drawing/2014/main" id="{1ABEB4E8-E6E8-97D6-2034-53509D3390D6}"/>
                    </a:ext>
                  </a:extLst>
                </p:cNvPr>
                <p:cNvSpPr/>
                <p:nvPr/>
              </p:nvSpPr>
              <p:spPr>
                <a:xfrm>
                  <a:off x="3032586" y="6625834"/>
                  <a:ext cx="170750" cy="156583"/>
                </a:xfrm>
                <a:custGeom>
                  <a:avLst/>
                  <a:gdLst>
                    <a:gd name="csX0" fmla="*/ 122924 w 170750"/>
                    <a:gd name="csY0" fmla="*/ 156584 h 156583"/>
                    <a:gd name="csX1" fmla="*/ 109601 w 170750"/>
                    <a:gd name="csY1" fmla="*/ 156584 h 156583"/>
                    <a:gd name="csX2" fmla="*/ 73438 w 170750"/>
                    <a:gd name="csY2" fmla="*/ 125151 h 156583"/>
                    <a:gd name="csX3" fmla="*/ 75341 w 170750"/>
                    <a:gd name="csY3" fmla="*/ 84194 h 156583"/>
                    <a:gd name="csX4" fmla="*/ 34420 w 170750"/>
                    <a:gd name="csY4" fmla="*/ 88956 h 156583"/>
                    <a:gd name="csX5" fmla="*/ 161 w 170750"/>
                    <a:gd name="csY5" fmla="*/ 45141 h 156583"/>
                    <a:gd name="csX6" fmla="*/ 17290 w 170750"/>
                    <a:gd name="csY6" fmla="*/ 374 h 156583"/>
                    <a:gd name="csX7" fmla="*/ 23000 w 170750"/>
                    <a:gd name="csY7" fmla="*/ 61334 h 156583"/>
                    <a:gd name="csX8" fmla="*/ 65825 w 170750"/>
                    <a:gd name="csY8" fmla="*/ 71811 h 156583"/>
                    <a:gd name="csX9" fmla="*/ 111504 w 170750"/>
                    <a:gd name="csY9" fmla="*/ 47999 h 156583"/>
                    <a:gd name="csX10" fmla="*/ 101988 w 170750"/>
                    <a:gd name="csY10" fmla="*/ 65144 h 156583"/>
                    <a:gd name="csX11" fmla="*/ 93423 w 170750"/>
                    <a:gd name="csY11" fmla="*/ 122294 h 156583"/>
                    <a:gd name="csX12" fmla="*/ 170507 w 170750"/>
                    <a:gd name="csY12" fmla="*/ 128009 h 156583"/>
                    <a:gd name="csX13" fmla="*/ 122924 w 170750"/>
                    <a:gd name="csY13" fmla="*/ 156584 h 1565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750" h="156583">
                      <a:moveTo>
                        <a:pt x="122924" y="156584"/>
                      </a:moveTo>
                      <a:lnTo>
                        <a:pt x="109601" y="156584"/>
                      </a:lnTo>
                      <a:cubicBezTo>
                        <a:pt x="91519" y="156584"/>
                        <a:pt x="77245" y="143249"/>
                        <a:pt x="73438" y="125151"/>
                      </a:cubicBezTo>
                      <a:cubicBezTo>
                        <a:pt x="69631" y="107054"/>
                        <a:pt x="80100" y="85146"/>
                        <a:pt x="75341" y="84194"/>
                      </a:cubicBezTo>
                      <a:cubicBezTo>
                        <a:pt x="70583" y="83241"/>
                        <a:pt x="55357" y="93719"/>
                        <a:pt x="34420" y="88956"/>
                      </a:cubicBezTo>
                      <a:cubicBezTo>
                        <a:pt x="13484" y="84194"/>
                        <a:pt x="-1743" y="67049"/>
                        <a:pt x="161" y="45141"/>
                      </a:cubicBezTo>
                      <a:cubicBezTo>
                        <a:pt x="2064" y="23234"/>
                        <a:pt x="9677" y="2279"/>
                        <a:pt x="17290" y="374"/>
                      </a:cubicBezTo>
                      <a:cubicBezTo>
                        <a:pt x="41082" y="-4389"/>
                        <a:pt x="3016" y="37521"/>
                        <a:pt x="23000" y="61334"/>
                      </a:cubicBezTo>
                      <a:cubicBezTo>
                        <a:pt x="42985" y="85146"/>
                        <a:pt x="50598" y="75621"/>
                        <a:pt x="65825" y="71811"/>
                      </a:cubicBezTo>
                      <a:cubicBezTo>
                        <a:pt x="92471" y="64191"/>
                        <a:pt x="102939" y="42284"/>
                        <a:pt x="111504" y="47999"/>
                      </a:cubicBezTo>
                      <a:cubicBezTo>
                        <a:pt x="111504" y="54666"/>
                        <a:pt x="105794" y="59429"/>
                        <a:pt x="101988" y="65144"/>
                      </a:cubicBezTo>
                      <a:cubicBezTo>
                        <a:pt x="89616" y="82289"/>
                        <a:pt x="83906" y="103244"/>
                        <a:pt x="93423" y="122294"/>
                      </a:cubicBezTo>
                      <a:cubicBezTo>
                        <a:pt x="111504" y="161346"/>
                        <a:pt x="166700" y="117531"/>
                        <a:pt x="170507" y="128009"/>
                      </a:cubicBezTo>
                      <a:cubicBezTo>
                        <a:pt x="174313" y="138486"/>
                        <a:pt x="132441" y="154679"/>
                        <a:pt x="122924" y="156584"/>
                      </a:cubicBezTo>
                      <a:close/>
                    </a:path>
                  </a:pathLst>
                </a:custGeom>
                <a:solidFill>
                  <a:srgbClr val="FFFFFF"/>
                </a:solidFill>
                <a:ln w="9512" cap="flat">
                  <a:noFill/>
                  <a:prstDash val="solid"/>
                  <a:miter/>
                </a:ln>
              </p:spPr>
              <p:txBody>
                <a:bodyPr/>
                <a:lstStyle/>
                <a:p>
                  <a:endParaRPr lang="en-US"/>
                </a:p>
              </p:txBody>
            </p:sp>
            <p:sp>
              <p:nvSpPr>
                <p:cNvPr id="141" name="Freeform 270">
                  <a:extLst>
                    <a:ext uri="{FF2B5EF4-FFF2-40B4-BE49-F238E27FC236}">
                      <a16:creationId xmlns:a16="http://schemas.microsoft.com/office/drawing/2014/main" id="{0D340256-F946-412A-4862-737A31929D45}"/>
                    </a:ext>
                  </a:extLst>
                </p:cNvPr>
                <p:cNvSpPr/>
                <p:nvPr/>
              </p:nvSpPr>
              <p:spPr>
                <a:xfrm>
                  <a:off x="3186914" y="6498572"/>
                  <a:ext cx="117053" cy="158262"/>
                </a:xfrm>
                <a:custGeom>
                  <a:avLst/>
                  <a:gdLst>
                    <a:gd name="csX0" fmla="*/ 116102 w 117053"/>
                    <a:gd name="csY0" fmla="*/ 157163 h 158262"/>
                    <a:gd name="csX1" fmla="*/ 91359 w 117053"/>
                    <a:gd name="csY1" fmla="*/ 157163 h 158262"/>
                    <a:gd name="csX2" fmla="*/ 66616 w 117053"/>
                    <a:gd name="csY2" fmla="*/ 90488 h 158262"/>
                    <a:gd name="csX3" fmla="*/ 18081 w 117053"/>
                    <a:gd name="csY3" fmla="*/ 90488 h 158262"/>
                    <a:gd name="csX4" fmla="*/ 18081 w 117053"/>
                    <a:gd name="csY4" fmla="*/ 158115 h 158262"/>
                    <a:gd name="csX5" fmla="*/ 0 w 117053"/>
                    <a:gd name="csY5" fmla="*/ 158115 h 158262"/>
                    <a:gd name="csX6" fmla="*/ 0 w 117053"/>
                    <a:gd name="csY6" fmla="*/ 0 h 158262"/>
                    <a:gd name="csX7" fmla="*/ 71374 w 117053"/>
                    <a:gd name="csY7" fmla="*/ 0 h 158262"/>
                    <a:gd name="csX8" fmla="*/ 110392 w 117053"/>
                    <a:gd name="csY8" fmla="*/ 41910 h 158262"/>
                    <a:gd name="csX9" fmla="*/ 91359 w 117053"/>
                    <a:gd name="csY9" fmla="*/ 80010 h 158262"/>
                    <a:gd name="csX10" fmla="*/ 117053 w 117053"/>
                    <a:gd name="csY10" fmla="*/ 157163 h 158262"/>
                    <a:gd name="csX11" fmla="*/ 91359 w 117053"/>
                    <a:gd name="csY11" fmla="*/ 44768 h 158262"/>
                    <a:gd name="csX12" fmla="*/ 69471 w 117053"/>
                    <a:gd name="csY12" fmla="*/ 19050 h 158262"/>
                    <a:gd name="csX13" fmla="*/ 18081 w 117053"/>
                    <a:gd name="csY13" fmla="*/ 19050 h 158262"/>
                    <a:gd name="csX14" fmla="*/ 18081 w 117053"/>
                    <a:gd name="csY14" fmla="*/ 73343 h 158262"/>
                    <a:gd name="csX15" fmla="*/ 66616 w 117053"/>
                    <a:gd name="csY15" fmla="*/ 73343 h 158262"/>
                    <a:gd name="csX16" fmla="*/ 91359 w 117053"/>
                    <a:gd name="csY16" fmla="*/ 45720 h 1582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17053" h="158262">
                      <a:moveTo>
                        <a:pt x="116102" y="157163"/>
                      </a:moveTo>
                      <a:cubicBezTo>
                        <a:pt x="106585" y="159068"/>
                        <a:pt x="99924" y="158115"/>
                        <a:pt x="91359" y="157163"/>
                      </a:cubicBezTo>
                      <a:cubicBezTo>
                        <a:pt x="84697" y="134303"/>
                        <a:pt x="98972" y="90488"/>
                        <a:pt x="66616" y="90488"/>
                      </a:cubicBezTo>
                      <a:lnTo>
                        <a:pt x="18081" y="90488"/>
                      </a:lnTo>
                      <a:cubicBezTo>
                        <a:pt x="18081" y="90488"/>
                        <a:pt x="18081" y="158115"/>
                        <a:pt x="18081" y="158115"/>
                      </a:cubicBezTo>
                      <a:cubicBezTo>
                        <a:pt x="11420" y="158115"/>
                        <a:pt x="6662" y="158115"/>
                        <a:pt x="0" y="158115"/>
                      </a:cubicBezTo>
                      <a:lnTo>
                        <a:pt x="0" y="0"/>
                      </a:lnTo>
                      <a:cubicBezTo>
                        <a:pt x="0" y="0"/>
                        <a:pt x="71374" y="0"/>
                        <a:pt x="71374" y="0"/>
                      </a:cubicBezTo>
                      <a:cubicBezTo>
                        <a:pt x="95165" y="0"/>
                        <a:pt x="112295" y="18097"/>
                        <a:pt x="110392" y="41910"/>
                      </a:cubicBezTo>
                      <a:cubicBezTo>
                        <a:pt x="112295" y="57150"/>
                        <a:pt x="105633" y="71438"/>
                        <a:pt x="91359" y="80010"/>
                      </a:cubicBezTo>
                      <a:cubicBezTo>
                        <a:pt x="122763" y="94297"/>
                        <a:pt x="98020" y="136208"/>
                        <a:pt x="117053" y="157163"/>
                      </a:cubicBezTo>
                      <a:close/>
                      <a:moveTo>
                        <a:pt x="91359" y="44768"/>
                      </a:moveTo>
                      <a:cubicBezTo>
                        <a:pt x="93262" y="30480"/>
                        <a:pt x="83745" y="19050"/>
                        <a:pt x="69471" y="19050"/>
                      </a:cubicBezTo>
                      <a:lnTo>
                        <a:pt x="18081" y="19050"/>
                      </a:lnTo>
                      <a:cubicBezTo>
                        <a:pt x="18081" y="19050"/>
                        <a:pt x="18081" y="73343"/>
                        <a:pt x="18081" y="73343"/>
                      </a:cubicBezTo>
                      <a:lnTo>
                        <a:pt x="66616" y="73343"/>
                      </a:lnTo>
                      <a:cubicBezTo>
                        <a:pt x="81842" y="73343"/>
                        <a:pt x="93262" y="61913"/>
                        <a:pt x="91359" y="45720"/>
                      </a:cubicBezTo>
                      <a:close/>
                    </a:path>
                  </a:pathLst>
                </a:custGeom>
                <a:solidFill>
                  <a:srgbClr val="FFFFFF"/>
                </a:solidFill>
                <a:ln w="9512" cap="flat">
                  <a:noFill/>
                  <a:prstDash val="solid"/>
                  <a:miter/>
                </a:ln>
              </p:spPr>
              <p:txBody>
                <a:bodyPr/>
                <a:lstStyle/>
                <a:p>
                  <a:endParaRPr lang="en-US"/>
                </a:p>
              </p:txBody>
            </p:sp>
          </p:grpSp>
          <p:grpSp>
            <p:nvGrpSpPr>
              <p:cNvPr id="134" name="Graphic 210">
                <a:extLst>
                  <a:ext uri="{FF2B5EF4-FFF2-40B4-BE49-F238E27FC236}">
                    <a16:creationId xmlns:a16="http://schemas.microsoft.com/office/drawing/2014/main" id="{A26AC9C4-4463-A271-8F30-6A6BC292ACAA}"/>
                  </a:ext>
                </a:extLst>
              </p:cNvPr>
              <p:cNvGrpSpPr/>
              <p:nvPr/>
            </p:nvGrpSpPr>
            <p:grpSpPr>
              <a:xfrm>
                <a:off x="3398295" y="6379686"/>
                <a:ext cx="53178" cy="49491"/>
                <a:chOff x="3398295" y="6379686"/>
                <a:chExt cx="53178" cy="49491"/>
              </a:xfrm>
              <a:solidFill>
                <a:srgbClr val="FFFFFF"/>
              </a:solidFill>
            </p:grpSpPr>
            <p:sp>
              <p:nvSpPr>
                <p:cNvPr id="135" name="Freeform 264">
                  <a:extLst>
                    <a:ext uri="{FF2B5EF4-FFF2-40B4-BE49-F238E27FC236}">
                      <a16:creationId xmlns:a16="http://schemas.microsoft.com/office/drawing/2014/main" id="{BCCB9E0F-4BB0-C20F-0F9C-503C197CEFD8}"/>
                    </a:ext>
                  </a:extLst>
                </p:cNvPr>
                <p:cNvSpPr/>
                <p:nvPr/>
              </p:nvSpPr>
              <p:spPr>
                <a:xfrm>
                  <a:off x="3398295" y="6379686"/>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5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5" y="18874"/>
                        <a:pt x="4645" y="25541"/>
                      </a:cubicBezTo>
                      <a:cubicBezTo>
                        <a:pt x="4645"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36" name="Freeform 265">
                  <a:extLst>
                    <a:ext uri="{FF2B5EF4-FFF2-40B4-BE49-F238E27FC236}">
                      <a16:creationId xmlns:a16="http://schemas.microsoft.com/office/drawing/2014/main" id="{1F880FBB-03B5-4250-BD0E-B8AA3564A379}"/>
                    </a:ext>
                  </a:extLst>
                </p:cNvPr>
                <p:cNvSpPr/>
                <p:nvPr/>
              </p:nvSpPr>
              <p:spPr>
                <a:xfrm>
                  <a:off x="3413408" y="6389697"/>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7130 w 24232"/>
                    <a:gd name="csY10" fmla="*/ 6958 h 31678"/>
                    <a:gd name="csX11" fmla="*/ 5710 w 24232"/>
                    <a:gd name="csY11" fmla="*/ 4100 h 31678"/>
                    <a:gd name="csX12" fmla="*/ 5710 w 24232"/>
                    <a:gd name="csY12" fmla="*/ 13625 h 31678"/>
                    <a:gd name="csX13" fmla="*/ 17130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2"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7130" y="6958"/>
                      </a:moveTo>
                      <a:cubicBezTo>
                        <a:pt x="17130" y="3148"/>
                        <a:pt x="7613" y="1243"/>
                        <a:pt x="5710" y="4100"/>
                      </a:cubicBezTo>
                      <a:cubicBezTo>
                        <a:pt x="3807" y="6958"/>
                        <a:pt x="3807" y="12673"/>
                        <a:pt x="5710" y="13625"/>
                      </a:cubicBezTo>
                      <a:cubicBezTo>
                        <a:pt x="9517" y="15530"/>
                        <a:pt x="18082" y="13625"/>
                        <a:pt x="17130" y="7910"/>
                      </a:cubicBezTo>
                      <a:close/>
                    </a:path>
                  </a:pathLst>
                </a:custGeom>
                <a:solidFill>
                  <a:srgbClr val="FFFFFF"/>
                </a:solidFill>
                <a:ln w="9512" cap="flat">
                  <a:noFill/>
                  <a:prstDash val="solid"/>
                  <a:miter/>
                </a:ln>
              </p:spPr>
              <p:txBody>
                <a:bodyPr/>
                <a:lstStyle/>
                <a:p>
                  <a:endParaRPr lang="en-US"/>
                </a:p>
              </p:txBody>
            </p:sp>
          </p:grpSp>
        </p:grpSp>
        <p:grpSp>
          <p:nvGrpSpPr>
            <p:cNvPr id="15" name="Graphic 210">
              <a:extLst>
                <a:ext uri="{FF2B5EF4-FFF2-40B4-BE49-F238E27FC236}">
                  <a16:creationId xmlns:a16="http://schemas.microsoft.com/office/drawing/2014/main" id="{35E2A62B-4079-F93C-6A0D-BFB0B7F0FA7F}"/>
                </a:ext>
              </a:extLst>
            </p:cNvPr>
            <p:cNvGrpSpPr/>
            <p:nvPr/>
          </p:nvGrpSpPr>
          <p:grpSpPr>
            <a:xfrm>
              <a:off x="2581006" y="6552954"/>
              <a:ext cx="249892" cy="186862"/>
              <a:chOff x="4275606" y="6363318"/>
              <a:chExt cx="575750" cy="430529"/>
            </a:xfrm>
            <a:solidFill>
              <a:srgbClr val="FFFFFF"/>
            </a:solidFill>
          </p:grpSpPr>
          <p:sp>
            <p:nvSpPr>
              <p:cNvPr id="109" name="Freeform 238">
                <a:extLst>
                  <a:ext uri="{FF2B5EF4-FFF2-40B4-BE49-F238E27FC236}">
                    <a16:creationId xmlns:a16="http://schemas.microsoft.com/office/drawing/2014/main" id="{7C14B449-724A-6E9D-B0FC-3CFD7B9F0BFB}"/>
                  </a:ext>
                </a:extLst>
              </p:cNvPr>
              <p:cNvSpPr/>
              <p:nvPr/>
            </p:nvSpPr>
            <p:spPr>
              <a:xfrm>
                <a:off x="4385046" y="6432850"/>
                <a:ext cx="107536" cy="295275"/>
              </a:xfrm>
              <a:custGeom>
                <a:avLst/>
                <a:gdLst>
                  <a:gd name="csX0" fmla="*/ 41873 w 107536"/>
                  <a:gd name="csY0" fmla="*/ 165735 h 295275"/>
                  <a:gd name="csX1" fmla="*/ 103730 w 107536"/>
                  <a:gd name="csY1" fmla="*/ 165735 h 295275"/>
                  <a:gd name="csX2" fmla="*/ 103730 w 107536"/>
                  <a:gd name="csY2" fmla="*/ 126682 h 295275"/>
                  <a:gd name="csX3" fmla="*/ 41873 w 107536"/>
                  <a:gd name="csY3" fmla="*/ 126682 h 295275"/>
                  <a:gd name="csX4" fmla="*/ 106585 w 107536"/>
                  <a:gd name="csY4" fmla="*/ 42863 h 295275"/>
                  <a:gd name="csX5" fmla="*/ 106585 w 107536"/>
                  <a:gd name="csY5" fmla="*/ 0 h 295275"/>
                  <a:gd name="csX6" fmla="*/ 0 w 107536"/>
                  <a:gd name="csY6" fmla="*/ 147638 h 295275"/>
                  <a:gd name="csX7" fmla="*/ 107537 w 107536"/>
                  <a:gd name="csY7" fmla="*/ 295275 h 295275"/>
                  <a:gd name="csX8" fmla="*/ 107537 w 107536"/>
                  <a:gd name="csY8" fmla="*/ 251460 h 295275"/>
                  <a:gd name="csX9" fmla="*/ 41873 w 107536"/>
                  <a:gd name="csY9" fmla="*/ 165735 h 295275"/>
                  <a:gd name="csX10" fmla="*/ 41873 w 107536"/>
                  <a:gd name="csY10" fmla="*/ 165735 h 2952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7536" h="295275">
                    <a:moveTo>
                      <a:pt x="41873" y="165735"/>
                    </a:moveTo>
                    <a:lnTo>
                      <a:pt x="103730" y="165735"/>
                    </a:lnTo>
                    <a:lnTo>
                      <a:pt x="103730" y="126682"/>
                    </a:lnTo>
                    <a:lnTo>
                      <a:pt x="41873" y="126682"/>
                    </a:lnTo>
                    <a:cubicBezTo>
                      <a:pt x="48534" y="89535"/>
                      <a:pt x="73277" y="58103"/>
                      <a:pt x="106585" y="42863"/>
                    </a:cubicBezTo>
                    <a:lnTo>
                      <a:pt x="106585" y="0"/>
                    </a:lnTo>
                    <a:cubicBezTo>
                      <a:pt x="44728" y="20003"/>
                      <a:pt x="0" y="79057"/>
                      <a:pt x="0" y="147638"/>
                    </a:cubicBezTo>
                    <a:cubicBezTo>
                      <a:pt x="0" y="216218"/>
                      <a:pt x="44728" y="275272"/>
                      <a:pt x="107537" y="295275"/>
                    </a:cubicBezTo>
                    <a:lnTo>
                      <a:pt x="107537" y="251460"/>
                    </a:lnTo>
                    <a:cubicBezTo>
                      <a:pt x="73277" y="235268"/>
                      <a:pt x="48534" y="203835"/>
                      <a:pt x="41873" y="165735"/>
                    </a:cubicBezTo>
                    <a:lnTo>
                      <a:pt x="41873" y="165735"/>
                    </a:lnTo>
                    <a:close/>
                  </a:path>
                </a:pathLst>
              </a:custGeom>
              <a:solidFill>
                <a:srgbClr val="FFFFFF"/>
              </a:solidFill>
              <a:ln w="9512" cap="flat">
                <a:noFill/>
                <a:prstDash val="solid"/>
                <a:miter/>
              </a:ln>
            </p:spPr>
            <p:txBody>
              <a:bodyPr/>
              <a:lstStyle/>
              <a:p>
                <a:endParaRPr lang="en-US"/>
              </a:p>
            </p:txBody>
          </p:sp>
          <p:sp>
            <p:nvSpPr>
              <p:cNvPr id="110" name="Freeform 239">
                <a:extLst>
                  <a:ext uri="{FF2B5EF4-FFF2-40B4-BE49-F238E27FC236}">
                    <a16:creationId xmlns:a16="http://schemas.microsoft.com/office/drawing/2014/main" id="{214A95B2-9F79-7028-F167-45F411C4486A}"/>
                  </a:ext>
                </a:extLst>
              </p:cNvPr>
              <p:cNvSpPr/>
              <p:nvPr/>
            </p:nvSpPr>
            <p:spPr>
              <a:xfrm>
                <a:off x="4498292" y="6425230"/>
                <a:ext cx="87552" cy="309562"/>
              </a:xfrm>
              <a:custGeom>
                <a:avLst/>
                <a:gdLst>
                  <a:gd name="csX0" fmla="*/ 87552 w 87552"/>
                  <a:gd name="csY0" fmla="*/ 49530 h 309562"/>
                  <a:gd name="csX1" fmla="*/ 87552 w 87552"/>
                  <a:gd name="csY1" fmla="*/ 6667 h 309562"/>
                  <a:gd name="csX2" fmla="*/ 41873 w 87552"/>
                  <a:gd name="csY2" fmla="*/ 0 h 309562"/>
                  <a:gd name="csX3" fmla="*/ 0 w 87552"/>
                  <a:gd name="csY3" fmla="*/ 5715 h 309562"/>
                  <a:gd name="csX4" fmla="*/ 0 w 87552"/>
                  <a:gd name="csY4" fmla="*/ 47625 h 309562"/>
                  <a:gd name="csX5" fmla="*/ 24743 w 87552"/>
                  <a:gd name="csY5" fmla="*/ 40957 h 309562"/>
                  <a:gd name="csX6" fmla="*/ 24743 w 87552"/>
                  <a:gd name="csY6" fmla="*/ 282892 h 309562"/>
                  <a:gd name="csX7" fmla="*/ 24743 w 87552"/>
                  <a:gd name="csY7" fmla="*/ 282892 h 309562"/>
                  <a:gd name="csX8" fmla="*/ 24743 w 87552"/>
                  <a:gd name="csY8" fmla="*/ 309563 h 309562"/>
                  <a:gd name="csX9" fmla="*/ 41873 w 87552"/>
                  <a:gd name="csY9" fmla="*/ 309563 h 309562"/>
                  <a:gd name="csX10" fmla="*/ 62809 w 87552"/>
                  <a:gd name="csY10" fmla="*/ 308610 h 309562"/>
                  <a:gd name="csX11" fmla="*/ 62809 w 87552"/>
                  <a:gd name="csY11" fmla="*/ 267652 h 309562"/>
                  <a:gd name="csX12" fmla="*/ 62809 w 87552"/>
                  <a:gd name="csY12" fmla="*/ 267652 h 309562"/>
                  <a:gd name="csX13" fmla="*/ 62809 w 87552"/>
                  <a:gd name="csY13" fmla="*/ 40957 h 309562"/>
                  <a:gd name="csX14" fmla="*/ 87552 w 87552"/>
                  <a:gd name="csY14" fmla="*/ 48577 h 309562"/>
                  <a:gd name="csX15" fmla="*/ 87552 w 87552"/>
                  <a:gd name="csY15" fmla="*/ 48577 h 3095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87552" h="309562">
                    <a:moveTo>
                      <a:pt x="87552" y="49530"/>
                    </a:moveTo>
                    <a:lnTo>
                      <a:pt x="87552" y="6667"/>
                    </a:lnTo>
                    <a:cubicBezTo>
                      <a:pt x="73277" y="1905"/>
                      <a:pt x="58051" y="0"/>
                      <a:pt x="41873" y="0"/>
                    </a:cubicBezTo>
                    <a:cubicBezTo>
                      <a:pt x="25695" y="0"/>
                      <a:pt x="13323" y="1905"/>
                      <a:pt x="0" y="5715"/>
                    </a:cubicBezTo>
                    <a:lnTo>
                      <a:pt x="0" y="47625"/>
                    </a:lnTo>
                    <a:cubicBezTo>
                      <a:pt x="7613" y="44767"/>
                      <a:pt x="16178" y="41910"/>
                      <a:pt x="24743" y="40957"/>
                    </a:cubicBezTo>
                    <a:lnTo>
                      <a:pt x="24743" y="282892"/>
                    </a:lnTo>
                    <a:lnTo>
                      <a:pt x="24743" y="282892"/>
                    </a:lnTo>
                    <a:lnTo>
                      <a:pt x="24743" y="309563"/>
                    </a:lnTo>
                    <a:cubicBezTo>
                      <a:pt x="30453" y="309563"/>
                      <a:pt x="36163" y="309563"/>
                      <a:pt x="41873" y="309563"/>
                    </a:cubicBezTo>
                    <a:cubicBezTo>
                      <a:pt x="47583" y="309563"/>
                      <a:pt x="56147" y="309563"/>
                      <a:pt x="62809" y="308610"/>
                    </a:cubicBezTo>
                    <a:lnTo>
                      <a:pt x="62809" y="267652"/>
                    </a:lnTo>
                    <a:cubicBezTo>
                      <a:pt x="62809" y="267652"/>
                      <a:pt x="62809" y="267652"/>
                      <a:pt x="62809" y="267652"/>
                    </a:cubicBezTo>
                    <a:lnTo>
                      <a:pt x="62809" y="40957"/>
                    </a:lnTo>
                    <a:cubicBezTo>
                      <a:pt x="71374" y="42863"/>
                      <a:pt x="79939" y="44767"/>
                      <a:pt x="87552" y="48577"/>
                    </a:cubicBezTo>
                    <a:lnTo>
                      <a:pt x="87552" y="48577"/>
                    </a:lnTo>
                    <a:close/>
                  </a:path>
                </a:pathLst>
              </a:custGeom>
              <a:solidFill>
                <a:srgbClr val="FFFFFF"/>
              </a:solidFill>
              <a:ln w="9512" cap="flat">
                <a:noFill/>
                <a:prstDash val="solid"/>
                <a:miter/>
              </a:ln>
            </p:spPr>
            <p:txBody>
              <a:bodyPr/>
              <a:lstStyle/>
              <a:p>
                <a:endParaRPr lang="en-US"/>
              </a:p>
            </p:txBody>
          </p:sp>
          <p:sp>
            <p:nvSpPr>
              <p:cNvPr id="111" name="Freeform 240">
                <a:extLst>
                  <a:ext uri="{FF2B5EF4-FFF2-40B4-BE49-F238E27FC236}">
                    <a16:creationId xmlns:a16="http://schemas.microsoft.com/office/drawing/2014/main" id="{631A5495-4D4E-F5EE-BDCF-63B5C8380EF5}"/>
                  </a:ext>
                </a:extLst>
              </p:cNvPr>
              <p:cNvSpPr/>
              <p:nvPr/>
            </p:nvSpPr>
            <p:spPr>
              <a:xfrm>
                <a:off x="4592506" y="6434755"/>
                <a:ext cx="101827" cy="291464"/>
              </a:xfrm>
              <a:custGeom>
                <a:avLst/>
                <a:gdLst>
                  <a:gd name="csX0" fmla="*/ 101827 w 101827"/>
                  <a:gd name="csY0" fmla="*/ 129540 h 291464"/>
                  <a:gd name="csX1" fmla="*/ 61857 w 101827"/>
                  <a:gd name="csY1" fmla="*/ 129540 h 291464"/>
                  <a:gd name="csX2" fmla="*/ 62809 w 101827"/>
                  <a:gd name="csY2" fmla="*/ 145732 h 291464"/>
                  <a:gd name="csX3" fmla="*/ 37115 w 101827"/>
                  <a:gd name="csY3" fmla="*/ 218122 h 291464"/>
                  <a:gd name="csX4" fmla="*/ 37115 w 101827"/>
                  <a:gd name="csY4" fmla="*/ 73342 h 291464"/>
                  <a:gd name="csX5" fmla="*/ 37115 w 101827"/>
                  <a:gd name="csY5" fmla="*/ 73342 h 291464"/>
                  <a:gd name="csX6" fmla="*/ 37115 w 101827"/>
                  <a:gd name="csY6" fmla="*/ 19050 h 291464"/>
                  <a:gd name="csX7" fmla="*/ 0 w 101827"/>
                  <a:gd name="csY7" fmla="*/ 0 h 291464"/>
                  <a:gd name="csX8" fmla="*/ 0 w 101827"/>
                  <a:gd name="csY8" fmla="*/ 37147 h 291464"/>
                  <a:gd name="csX9" fmla="*/ 0 w 101827"/>
                  <a:gd name="csY9" fmla="*/ 37147 h 291464"/>
                  <a:gd name="csX10" fmla="*/ 0 w 101827"/>
                  <a:gd name="csY10" fmla="*/ 251460 h 291464"/>
                  <a:gd name="csX11" fmla="*/ 0 w 101827"/>
                  <a:gd name="csY11" fmla="*/ 251460 h 291464"/>
                  <a:gd name="csX12" fmla="*/ 0 w 101827"/>
                  <a:gd name="csY12" fmla="*/ 291465 h 291464"/>
                  <a:gd name="csX13" fmla="*/ 101827 w 101827"/>
                  <a:gd name="csY13" fmla="*/ 145732 h 291464"/>
                  <a:gd name="csX14" fmla="*/ 101827 w 101827"/>
                  <a:gd name="csY14" fmla="*/ 129540 h 291464"/>
                  <a:gd name="csX15" fmla="*/ 101827 w 101827"/>
                  <a:gd name="csY15" fmla="*/ 129540 h 2914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01827" h="291464">
                    <a:moveTo>
                      <a:pt x="101827" y="129540"/>
                    </a:moveTo>
                    <a:lnTo>
                      <a:pt x="61857" y="129540"/>
                    </a:lnTo>
                    <a:cubicBezTo>
                      <a:pt x="61857" y="135255"/>
                      <a:pt x="62809" y="140017"/>
                      <a:pt x="62809" y="145732"/>
                    </a:cubicBezTo>
                    <a:cubicBezTo>
                      <a:pt x="62809" y="173355"/>
                      <a:pt x="53293" y="198120"/>
                      <a:pt x="37115" y="218122"/>
                    </a:cubicBezTo>
                    <a:lnTo>
                      <a:pt x="37115" y="73342"/>
                    </a:lnTo>
                    <a:cubicBezTo>
                      <a:pt x="37115" y="73342"/>
                      <a:pt x="37115" y="73342"/>
                      <a:pt x="37115" y="73342"/>
                    </a:cubicBezTo>
                    <a:lnTo>
                      <a:pt x="37115" y="19050"/>
                    </a:lnTo>
                    <a:cubicBezTo>
                      <a:pt x="25695" y="11430"/>
                      <a:pt x="13323" y="4763"/>
                      <a:pt x="0" y="0"/>
                    </a:cubicBezTo>
                    <a:lnTo>
                      <a:pt x="0" y="37147"/>
                    </a:lnTo>
                    <a:lnTo>
                      <a:pt x="0" y="37147"/>
                    </a:lnTo>
                    <a:lnTo>
                      <a:pt x="0" y="251460"/>
                    </a:lnTo>
                    <a:lnTo>
                      <a:pt x="0" y="251460"/>
                    </a:lnTo>
                    <a:lnTo>
                      <a:pt x="0" y="291465"/>
                    </a:lnTo>
                    <a:cubicBezTo>
                      <a:pt x="59954" y="269557"/>
                      <a:pt x="101827" y="212407"/>
                      <a:pt x="101827" y="145732"/>
                    </a:cubicBezTo>
                    <a:cubicBezTo>
                      <a:pt x="101827" y="79057"/>
                      <a:pt x="101827" y="134302"/>
                      <a:pt x="101827" y="129540"/>
                    </a:cubicBezTo>
                    <a:lnTo>
                      <a:pt x="101827" y="129540"/>
                    </a:lnTo>
                    <a:close/>
                  </a:path>
                </a:pathLst>
              </a:custGeom>
              <a:solidFill>
                <a:srgbClr val="FFFFFF"/>
              </a:solidFill>
              <a:ln w="9512" cap="flat">
                <a:noFill/>
                <a:prstDash val="solid"/>
                <a:miter/>
              </a:ln>
            </p:spPr>
            <p:txBody>
              <a:bodyPr/>
              <a:lstStyle/>
              <a:p>
                <a:endParaRPr lang="en-US"/>
              </a:p>
            </p:txBody>
          </p:sp>
          <p:sp>
            <p:nvSpPr>
              <p:cNvPr id="112" name="Freeform 241">
                <a:extLst>
                  <a:ext uri="{FF2B5EF4-FFF2-40B4-BE49-F238E27FC236}">
                    <a16:creationId xmlns:a16="http://schemas.microsoft.com/office/drawing/2014/main" id="{62FA910E-3108-7973-876D-4F269DFEB7D0}"/>
                  </a:ext>
                </a:extLst>
              </p:cNvPr>
              <p:cNvSpPr/>
              <p:nvPr/>
            </p:nvSpPr>
            <p:spPr>
              <a:xfrm>
                <a:off x="4616297" y="6403322"/>
                <a:ext cx="139893" cy="373380"/>
              </a:xfrm>
              <a:custGeom>
                <a:avLst/>
                <a:gdLst>
                  <a:gd name="csX0" fmla="*/ 50438 w 139893"/>
                  <a:gd name="csY0" fmla="*/ 0 h 373380"/>
                  <a:gd name="csX1" fmla="*/ 32356 w 139893"/>
                  <a:gd name="csY1" fmla="*/ 23813 h 373380"/>
                  <a:gd name="csX2" fmla="*/ 110392 w 139893"/>
                  <a:gd name="csY2" fmla="*/ 175260 h 373380"/>
                  <a:gd name="csX3" fmla="*/ 0 w 139893"/>
                  <a:gd name="csY3" fmla="*/ 345758 h 373380"/>
                  <a:gd name="csX4" fmla="*/ 11420 w 139893"/>
                  <a:gd name="csY4" fmla="*/ 373380 h 373380"/>
                  <a:gd name="csX5" fmla="*/ 139893 w 139893"/>
                  <a:gd name="csY5" fmla="*/ 175260 h 373380"/>
                  <a:gd name="csX6" fmla="*/ 49486 w 139893"/>
                  <a:gd name="csY6" fmla="*/ 0 h 373380"/>
                  <a:gd name="csX7" fmla="*/ 49486 w 139893"/>
                  <a:gd name="csY7" fmla="*/ 0 h 3733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39893" h="373380">
                    <a:moveTo>
                      <a:pt x="50438" y="0"/>
                    </a:moveTo>
                    <a:lnTo>
                      <a:pt x="32356" y="23813"/>
                    </a:lnTo>
                    <a:cubicBezTo>
                      <a:pt x="79939" y="58103"/>
                      <a:pt x="110392" y="113347"/>
                      <a:pt x="110392" y="175260"/>
                    </a:cubicBezTo>
                    <a:cubicBezTo>
                      <a:pt x="110392" y="237172"/>
                      <a:pt x="64713" y="316230"/>
                      <a:pt x="0" y="345758"/>
                    </a:cubicBezTo>
                    <a:lnTo>
                      <a:pt x="11420" y="373380"/>
                    </a:lnTo>
                    <a:cubicBezTo>
                      <a:pt x="87552" y="340043"/>
                      <a:pt x="139893" y="263843"/>
                      <a:pt x="139893" y="175260"/>
                    </a:cubicBezTo>
                    <a:cubicBezTo>
                      <a:pt x="139893" y="86678"/>
                      <a:pt x="104682" y="39053"/>
                      <a:pt x="49486" y="0"/>
                    </a:cubicBezTo>
                    <a:lnTo>
                      <a:pt x="49486" y="0"/>
                    </a:lnTo>
                    <a:close/>
                  </a:path>
                </a:pathLst>
              </a:custGeom>
              <a:solidFill>
                <a:srgbClr val="FFFFFF"/>
              </a:solidFill>
              <a:ln w="9512" cap="flat">
                <a:noFill/>
                <a:prstDash val="solid"/>
                <a:miter/>
              </a:ln>
            </p:spPr>
            <p:txBody>
              <a:bodyPr/>
              <a:lstStyle/>
              <a:p>
                <a:endParaRPr lang="en-US"/>
              </a:p>
            </p:txBody>
          </p:sp>
          <p:sp>
            <p:nvSpPr>
              <p:cNvPr id="113" name="Freeform 242">
                <a:extLst>
                  <a:ext uri="{FF2B5EF4-FFF2-40B4-BE49-F238E27FC236}">
                    <a16:creationId xmlns:a16="http://schemas.microsoft.com/office/drawing/2014/main" id="{72111573-82CB-BEC0-E3A9-6039F0DA2001}"/>
                  </a:ext>
                </a:extLst>
              </p:cNvPr>
              <p:cNvSpPr/>
              <p:nvPr/>
            </p:nvSpPr>
            <p:spPr>
              <a:xfrm>
                <a:off x="4324140" y="6402370"/>
                <a:ext cx="143699" cy="375285"/>
              </a:xfrm>
              <a:custGeom>
                <a:avLst/>
                <a:gdLst>
                  <a:gd name="csX0" fmla="*/ 30453 w 143699"/>
                  <a:gd name="csY0" fmla="*/ 176213 h 375285"/>
                  <a:gd name="csX1" fmla="*/ 107537 w 143699"/>
                  <a:gd name="csY1" fmla="*/ 24765 h 375285"/>
                  <a:gd name="csX2" fmla="*/ 90407 w 143699"/>
                  <a:gd name="csY2" fmla="*/ 0 h 375285"/>
                  <a:gd name="csX3" fmla="*/ 0 w 143699"/>
                  <a:gd name="csY3" fmla="*/ 175260 h 375285"/>
                  <a:gd name="csX4" fmla="*/ 133231 w 143699"/>
                  <a:gd name="csY4" fmla="*/ 375285 h 375285"/>
                  <a:gd name="csX5" fmla="*/ 143700 w 143699"/>
                  <a:gd name="csY5" fmla="*/ 347663 h 375285"/>
                  <a:gd name="csX6" fmla="*/ 29501 w 143699"/>
                  <a:gd name="csY6" fmla="*/ 176213 h 375285"/>
                  <a:gd name="csX7" fmla="*/ 29501 w 143699"/>
                  <a:gd name="csY7" fmla="*/ 176213 h 3752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3699" h="375285">
                    <a:moveTo>
                      <a:pt x="30453" y="176213"/>
                    </a:moveTo>
                    <a:cubicBezTo>
                      <a:pt x="30453" y="114300"/>
                      <a:pt x="60906" y="59055"/>
                      <a:pt x="107537" y="24765"/>
                    </a:cubicBezTo>
                    <a:lnTo>
                      <a:pt x="90407" y="0"/>
                    </a:lnTo>
                    <a:cubicBezTo>
                      <a:pt x="36163" y="39053"/>
                      <a:pt x="0" y="102870"/>
                      <a:pt x="0" y="175260"/>
                    </a:cubicBezTo>
                    <a:cubicBezTo>
                      <a:pt x="0" y="247650"/>
                      <a:pt x="55196" y="342900"/>
                      <a:pt x="133231" y="375285"/>
                    </a:cubicBezTo>
                    <a:lnTo>
                      <a:pt x="143700" y="347663"/>
                    </a:lnTo>
                    <a:cubicBezTo>
                      <a:pt x="77084" y="319088"/>
                      <a:pt x="29501" y="253365"/>
                      <a:pt x="29501" y="176213"/>
                    </a:cubicBezTo>
                    <a:lnTo>
                      <a:pt x="29501" y="176213"/>
                    </a:lnTo>
                    <a:close/>
                  </a:path>
                </a:pathLst>
              </a:custGeom>
              <a:solidFill>
                <a:srgbClr val="FFFFFF"/>
              </a:solidFill>
              <a:ln w="9512" cap="flat">
                <a:noFill/>
                <a:prstDash val="solid"/>
                <a:miter/>
              </a:ln>
            </p:spPr>
            <p:txBody>
              <a:bodyPr/>
              <a:lstStyle/>
              <a:p>
                <a:endParaRPr lang="en-US"/>
              </a:p>
            </p:txBody>
          </p:sp>
          <p:sp>
            <p:nvSpPr>
              <p:cNvPr id="114" name="Freeform 243">
                <a:extLst>
                  <a:ext uri="{FF2B5EF4-FFF2-40B4-BE49-F238E27FC236}">
                    <a16:creationId xmlns:a16="http://schemas.microsoft.com/office/drawing/2014/main" id="{779B4BC1-58FB-00CF-5A03-B4F1F9CC3335}"/>
                  </a:ext>
                </a:extLst>
              </p:cNvPr>
              <p:cNvSpPr/>
              <p:nvPr/>
            </p:nvSpPr>
            <p:spPr>
              <a:xfrm>
                <a:off x="4754287" y="6668118"/>
                <a:ext cx="43776" cy="55244"/>
              </a:xfrm>
              <a:custGeom>
                <a:avLst/>
                <a:gdLst>
                  <a:gd name="csX0" fmla="*/ 1903 w 43776"/>
                  <a:gd name="csY0" fmla="*/ 0 h 55244"/>
                  <a:gd name="csX1" fmla="*/ 13323 w 43776"/>
                  <a:gd name="csY1" fmla="*/ 0 h 55244"/>
                  <a:gd name="csX2" fmla="*/ 13323 w 43776"/>
                  <a:gd name="csY2" fmla="*/ 33338 h 55244"/>
                  <a:gd name="csX3" fmla="*/ 14275 w 43776"/>
                  <a:gd name="csY3" fmla="*/ 41910 h 55244"/>
                  <a:gd name="csX4" fmla="*/ 22840 w 43776"/>
                  <a:gd name="csY4" fmla="*/ 46672 h 55244"/>
                  <a:gd name="csX5" fmla="*/ 31405 w 43776"/>
                  <a:gd name="csY5" fmla="*/ 41910 h 55244"/>
                  <a:gd name="csX6" fmla="*/ 32356 w 43776"/>
                  <a:gd name="csY6" fmla="*/ 33338 h 55244"/>
                  <a:gd name="csX7" fmla="*/ 32356 w 43776"/>
                  <a:gd name="csY7" fmla="*/ 0 h 55244"/>
                  <a:gd name="csX8" fmla="*/ 43776 w 43776"/>
                  <a:gd name="csY8" fmla="*/ 0 h 55244"/>
                  <a:gd name="csX9" fmla="*/ 43776 w 43776"/>
                  <a:gd name="csY9" fmla="*/ 33338 h 55244"/>
                  <a:gd name="csX10" fmla="*/ 40921 w 43776"/>
                  <a:gd name="csY10" fmla="*/ 46672 h 55244"/>
                  <a:gd name="csX11" fmla="*/ 21888 w 43776"/>
                  <a:gd name="csY11" fmla="*/ 55245 h 55244"/>
                  <a:gd name="csX12" fmla="*/ 2855 w 43776"/>
                  <a:gd name="csY12" fmla="*/ 46672 h 55244"/>
                  <a:gd name="csX13" fmla="*/ 0 w 43776"/>
                  <a:gd name="csY13" fmla="*/ 33338 h 55244"/>
                  <a:gd name="csX14" fmla="*/ 0 w 43776"/>
                  <a:gd name="csY14" fmla="*/ 0 h 55244"/>
                  <a:gd name="csX15" fmla="*/ 0 w 43776"/>
                  <a:gd name="csY15" fmla="*/ 0 h 552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776" h="55244">
                    <a:moveTo>
                      <a:pt x="1903" y="0"/>
                    </a:moveTo>
                    <a:lnTo>
                      <a:pt x="13323" y="0"/>
                    </a:lnTo>
                    <a:lnTo>
                      <a:pt x="13323" y="33338"/>
                    </a:lnTo>
                    <a:cubicBezTo>
                      <a:pt x="13323" y="37147"/>
                      <a:pt x="13323" y="40005"/>
                      <a:pt x="14275" y="41910"/>
                    </a:cubicBezTo>
                    <a:cubicBezTo>
                      <a:pt x="15227" y="44767"/>
                      <a:pt x="19033" y="46672"/>
                      <a:pt x="22840" y="46672"/>
                    </a:cubicBezTo>
                    <a:cubicBezTo>
                      <a:pt x="26646" y="46672"/>
                      <a:pt x="30453" y="44767"/>
                      <a:pt x="31405" y="41910"/>
                    </a:cubicBezTo>
                    <a:cubicBezTo>
                      <a:pt x="31405" y="40005"/>
                      <a:pt x="32356" y="37147"/>
                      <a:pt x="32356" y="33338"/>
                    </a:cubicBezTo>
                    <a:lnTo>
                      <a:pt x="32356" y="0"/>
                    </a:lnTo>
                    <a:lnTo>
                      <a:pt x="43776" y="0"/>
                    </a:lnTo>
                    <a:lnTo>
                      <a:pt x="43776" y="33338"/>
                    </a:lnTo>
                    <a:cubicBezTo>
                      <a:pt x="43776" y="39052"/>
                      <a:pt x="43776" y="43815"/>
                      <a:pt x="40921" y="46672"/>
                    </a:cubicBezTo>
                    <a:cubicBezTo>
                      <a:pt x="37115" y="52388"/>
                      <a:pt x="31405" y="55245"/>
                      <a:pt x="21888" y="55245"/>
                    </a:cubicBezTo>
                    <a:cubicBezTo>
                      <a:pt x="12372" y="55245"/>
                      <a:pt x="5710" y="52388"/>
                      <a:pt x="2855" y="46672"/>
                    </a:cubicBezTo>
                    <a:cubicBezTo>
                      <a:pt x="952" y="43815"/>
                      <a:pt x="0" y="39052"/>
                      <a:pt x="0" y="33338"/>
                    </a:cubicBezTo>
                    <a:lnTo>
                      <a:pt x="0" y="0"/>
                    </a:lnTo>
                    <a:lnTo>
                      <a:pt x="0" y="0"/>
                    </a:lnTo>
                    <a:close/>
                  </a:path>
                </a:pathLst>
              </a:custGeom>
              <a:solidFill>
                <a:srgbClr val="FFFFFF"/>
              </a:solidFill>
              <a:ln w="9512" cap="flat">
                <a:noFill/>
                <a:prstDash val="solid"/>
                <a:miter/>
              </a:ln>
            </p:spPr>
            <p:txBody>
              <a:bodyPr/>
              <a:lstStyle/>
              <a:p>
                <a:endParaRPr lang="en-US"/>
              </a:p>
            </p:txBody>
          </p:sp>
          <p:sp>
            <p:nvSpPr>
              <p:cNvPr id="115" name="Freeform 244">
                <a:extLst>
                  <a:ext uri="{FF2B5EF4-FFF2-40B4-BE49-F238E27FC236}">
                    <a16:creationId xmlns:a16="http://schemas.microsoft.com/office/drawing/2014/main" id="{6844BD04-76CA-96A8-314F-4424DCA1501A}"/>
                  </a:ext>
                </a:extLst>
              </p:cNvPr>
              <p:cNvSpPr/>
              <p:nvPr/>
            </p:nvSpPr>
            <p:spPr>
              <a:xfrm>
                <a:off x="4805677" y="6667165"/>
                <a:ext cx="45679" cy="58102"/>
              </a:xfrm>
              <a:custGeom>
                <a:avLst/>
                <a:gdLst>
                  <a:gd name="csX0" fmla="*/ 11420 w 45679"/>
                  <a:gd name="csY0" fmla="*/ 38100 h 58102"/>
                  <a:gd name="csX1" fmla="*/ 13323 w 45679"/>
                  <a:gd name="csY1" fmla="*/ 43815 h 58102"/>
                  <a:gd name="csX2" fmla="*/ 22840 w 45679"/>
                  <a:gd name="csY2" fmla="*/ 47625 h 58102"/>
                  <a:gd name="csX3" fmla="*/ 29501 w 45679"/>
                  <a:gd name="csY3" fmla="*/ 47625 h 58102"/>
                  <a:gd name="csX4" fmla="*/ 34259 w 45679"/>
                  <a:gd name="csY4" fmla="*/ 40957 h 58102"/>
                  <a:gd name="csX5" fmla="*/ 31404 w 45679"/>
                  <a:gd name="csY5" fmla="*/ 37147 h 58102"/>
                  <a:gd name="csX6" fmla="*/ 23791 w 45679"/>
                  <a:gd name="csY6" fmla="*/ 34290 h 58102"/>
                  <a:gd name="csX7" fmla="*/ 18081 w 45679"/>
                  <a:gd name="csY7" fmla="*/ 34290 h 58102"/>
                  <a:gd name="csX8" fmla="*/ 5710 w 45679"/>
                  <a:gd name="csY8" fmla="*/ 28575 h 58102"/>
                  <a:gd name="csX9" fmla="*/ 0 w 45679"/>
                  <a:gd name="csY9" fmla="*/ 17145 h 58102"/>
                  <a:gd name="csX10" fmla="*/ 5710 w 45679"/>
                  <a:gd name="csY10" fmla="*/ 4763 h 58102"/>
                  <a:gd name="csX11" fmla="*/ 21888 w 45679"/>
                  <a:gd name="csY11" fmla="*/ 0 h 58102"/>
                  <a:gd name="csX12" fmla="*/ 37114 w 45679"/>
                  <a:gd name="csY12" fmla="*/ 4763 h 58102"/>
                  <a:gd name="csX13" fmla="*/ 43776 w 45679"/>
                  <a:gd name="csY13" fmla="*/ 18097 h 58102"/>
                  <a:gd name="csX14" fmla="*/ 33308 w 45679"/>
                  <a:gd name="csY14" fmla="*/ 18097 h 58102"/>
                  <a:gd name="csX15" fmla="*/ 28550 w 45679"/>
                  <a:gd name="csY15" fmla="*/ 11430 h 58102"/>
                  <a:gd name="csX16" fmla="*/ 21888 w 45679"/>
                  <a:gd name="csY16" fmla="*/ 10478 h 58102"/>
                  <a:gd name="csX17" fmla="*/ 14275 w 45679"/>
                  <a:gd name="csY17" fmla="*/ 12382 h 58102"/>
                  <a:gd name="csX18" fmla="*/ 11420 w 45679"/>
                  <a:gd name="csY18" fmla="*/ 17145 h 58102"/>
                  <a:gd name="csX19" fmla="*/ 14275 w 45679"/>
                  <a:gd name="csY19" fmla="*/ 21907 h 58102"/>
                  <a:gd name="csX20" fmla="*/ 21888 w 45679"/>
                  <a:gd name="csY20" fmla="*/ 23813 h 58102"/>
                  <a:gd name="csX21" fmla="*/ 31404 w 45679"/>
                  <a:gd name="csY21" fmla="*/ 25717 h 58102"/>
                  <a:gd name="csX22" fmla="*/ 40921 w 45679"/>
                  <a:gd name="csY22" fmla="*/ 29528 h 58102"/>
                  <a:gd name="csX23" fmla="*/ 45679 w 45679"/>
                  <a:gd name="csY23" fmla="*/ 40957 h 58102"/>
                  <a:gd name="csX24" fmla="*/ 39969 w 45679"/>
                  <a:gd name="csY24" fmla="*/ 53340 h 58102"/>
                  <a:gd name="csX25" fmla="*/ 23791 w 45679"/>
                  <a:gd name="csY25" fmla="*/ 58103 h 58102"/>
                  <a:gd name="csX26" fmla="*/ 6661 w 45679"/>
                  <a:gd name="csY26" fmla="*/ 53340 h 58102"/>
                  <a:gd name="csX27" fmla="*/ 951 w 45679"/>
                  <a:gd name="csY27" fmla="*/ 40005 h 58102"/>
                  <a:gd name="csX28" fmla="*/ 11420 w 45679"/>
                  <a:gd name="csY28" fmla="*/ 40005 h 581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45679" h="58102">
                    <a:moveTo>
                      <a:pt x="11420" y="38100"/>
                    </a:moveTo>
                    <a:cubicBezTo>
                      <a:pt x="11420" y="40957"/>
                      <a:pt x="12371" y="42863"/>
                      <a:pt x="13323" y="43815"/>
                    </a:cubicBezTo>
                    <a:cubicBezTo>
                      <a:pt x="15226" y="45720"/>
                      <a:pt x="18081" y="47625"/>
                      <a:pt x="22840" y="47625"/>
                    </a:cubicBezTo>
                    <a:cubicBezTo>
                      <a:pt x="27598" y="47625"/>
                      <a:pt x="27598" y="47625"/>
                      <a:pt x="29501" y="47625"/>
                    </a:cubicBezTo>
                    <a:cubicBezTo>
                      <a:pt x="32356" y="46672"/>
                      <a:pt x="34259" y="44767"/>
                      <a:pt x="34259" y="40957"/>
                    </a:cubicBezTo>
                    <a:cubicBezTo>
                      <a:pt x="34259" y="37147"/>
                      <a:pt x="34259" y="38100"/>
                      <a:pt x="31404" y="37147"/>
                    </a:cubicBezTo>
                    <a:cubicBezTo>
                      <a:pt x="29501" y="36195"/>
                      <a:pt x="27598" y="35242"/>
                      <a:pt x="23791" y="34290"/>
                    </a:cubicBezTo>
                    <a:lnTo>
                      <a:pt x="18081" y="34290"/>
                    </a:lnTo>
                    <a:cubicBezTo>
                      <a:pt x="12371" y="31432"/>
                      <a:pt x="8565" y="30480"/>
                      <a:pt x="5710" y="28575"/>
                    </a:cubicBezTo>
                    <a:cubicBezTo>
                      <a:pt x="1903" y="25717"/>
                      <a:pt x="0" y="21907"/>
                      <a:pt x="0" y="17145"/>
                    </a:cubicBezTo>
                    <a:cubicBezTo>
                      <a:pt x="0" y="12382"/>
                      <a:pt x="1903" y="8572"/>
                      <a:pt x="5710" y="4763"/>
                    </a:cubicBezTo>
                    <a:cubicBezTo>
                      <a:pt x="9517" y="1905"/>
                      <a:pt x="14275" y="0"/>
                      <a:pt x="21888" y="0"/>
                    </a:cubicBezTo>
                    <a:cubicBezTo>
                      <a:pt x="29501" y="0"/>
                      <a:pt x="32356" y="1905"/>
                      <a:pt x="37114" y="4763"/>
                    </a:cubicBezTo>
                    <a:cubicBezTo>
                      <a:pt x="40921" y="7620"/>
                      <a:pt x="43776" y="12382"/>
                      <a:pt x="43776" y="18097"/>
                    </a:cubicBezTo>
                    <a:lnTo>
                      <a:pt x="33308" y="18097"/>
                    </a:lnTo>
                    <a:cubicBezTo>
                      <a:pt x="33308" y="15240"/>
                      <a:pt x="31404" y="12382"/>
                      <a:pt x="28550" y="11430"/>
                    </a:cubicBezTo>
                    <a:cubicBezTo>
                      <a:pt x="26646" y="11430"/>
                      <a:pt x="24743" y="10478"/>
                      <a:pt x="21888" y="10478"/>
                    </a:cubicBezTo>
                    <a:cubicBezTo>
                      <a:pt x="19033" y="10478"/>
                      <a:pt x="16178" y="10478"/>
                      <a:pt x="14275" y="12382"/>
                    </a:cubicBezTo>
                    <a:cubicBezTo>
                      <a:pt x="12371" y="13335"/>
                      <a:pt x="11420" y="15240"/>
                      <a:pt x="11420" y="17145"/>
                    </a:cubicBezTo>
                    <a:cubicBezTo>
                      <a:pt x="11420" y="19050"/>
                      <a:pt x="11420" y="20955"/>
                      <a:pt x="14275" y="21907"/>
                    </a:cubicBezTo>
                    <a:cubicBezTo>
                      <a:pt x="15226" y="21907"/>
                      <a:pt x="18081" y="22860"/>
                      <a:pt x="21888" y="23813"/>
                    </a:cubicBezTo>
                    <a:lnTo>
                      <a:pt x="31404" y="25717"/>
                    </a:lnTo>
                    <a:cubicBezTo>
                      <a:pt x="35211" y="26670"/>
                      <a:pt x="39018" y="27622"/>
                      <a:pt x="40921" y="29528"/>
                    </a:cubicBezTo>
                    <a:cubicBezTo>
                      <a:pt x="43776" y="32385"/>
                      <a:pt x="45679" y="36195"/>
                      <a:pt x="45679" y="40957"/>
                    </a:cubicBezTo>
                    <a:cubicBezTo>
                      <a:pt x="45679" y="45720"/>
                      <a:pt x="43776" y="50482"/>
                      <a:pt x="39969" y="53340"/>
                    </a:cubicBezTo>
                    <a:cubicBezTo>
                      <a:pt x="36163" y="56197"/>
                      <a:pt x="30453" y="58103"/>
                      <a:pt x="23791" y="58103"/>
                    </a:cubicBezTo>
                    <a:cubicBezTo>
                      <a:pt x="17130" y="58103"/>
                      <a:pt x="11420" y="56197"/>
                      <a:pt x="6661" y="53340"/>
                    </a:cubicBezTo>
                    <a:cubicBezTo>
                      <a:pt x="2855" y="50482"/>
                      <a:pt x="951" y="45720"/>
                      <a:pt x="951" y="40005"/>
                    </a:cubicBezTo>
                    <a:lnTo>
                      <a:pt x="11420" y="40005"/>
                    </a:lnTo>
                    <a:close/>
                  </a:path>
                </a:pathLst>
              </a:custGeom>
              <a:solidFill>
                <a:srgbClr val="FFFFFF"/>
              </a:solidFill>
              <a:ln w="9512" cap="flat">
                <a:noFill/>
                <a:prstDash val="solid"/>
                <a:miter/>
              </a:ln>
            </p:spPr>
            <p:txBody>
              <a:bodyPr/>
              <a:lstStyle/>
              <a:p>
                <a:endParaRPr lang="en-US"/>
              </a:p>
            </p:txBody>
          </p:sp>
          <p:sp>
            <p:nvSpPr>
              <p:cNvPr id="116" name="Freeform 245">
                <a:extLst>
                  <a:ext uri="{FF2B5EF4-FFF2-40B4-BE49-F238E27FC236}">
                    <a16:creationId xmlns:a16="http://schemas.microsoft.com/office/drawing/2014/main" id="{02903A5E-5BB1-7F2A-36F1-FA25A0C94485}"/>
                  </a:ext>
                </a:extLst>
              </p:cNvPr>
              <p:cNvSpPr/>
              <p:nvPr/>
            </p:nvSpPr>
            <p:spPr>
              <a:xfrm>
                <a:off x="4655315" y="6539530"/>
                <a:ext cx="15226" cy="20002"/>
              </a:xfrm>
              <a:custGeom>
                <a:avLst/>
                <a:gdLst>
                  <a:gd name="csX0" fmla="*/ 1903 w 15226"/>
                  <a:gd name="csY0" fmla="*/ 1905 h 20002"/>
                  <a:gd name="csX1" fmla="*/ 7613 w 15226"/>
                  <a:gd name="csY1" fmla="*/ 0 h 20002"/>
                  <a:gd name="csX2" fmla="*/ 14275 w 15226"/>
                  <a:gd name="csY2" fmla="*/ 2857 h 20002"/>
                  <a:gd name="csX3" fmla="*/ 15227 w 15226"/>
                  <a:gd name="csY3" fmla="*/ 5715 h 20002"/>
                  <a:gd name="csX4" fmla="*/ 11420 w 15226"/>
                  <a:gd name="csY4" fmla="*/ 5715 h 20002"/>
                  <a:gd name="csX5" fmla="*/ 11420 w 15226"/>
                  <a:gd name="csY5" fmla="*/ 3810 h 20002"/>
                  <a:gd name="csX6" fmla="*/ 8565 w 15226"/>
                  <a:gd name="csY6" fmla="*/ 2857 h 20002"/>
                  <a:gd name="csX7" fmla="*/ 5710 w 15226"/>
                  <a:gd name="csY7" fmla="*/ 4763 h 20002"/>
                  <a:gd name="csX8" fmla="*/ 4758 w 15226"/>
                  <a:gd name="csY8" fmla="*/ 9525 h 20002"/>
                  <a:gd name="csX9" fmla="*/ 5710 w 15226"/>
                  <a:gd name="csY9" fmla="*/ 14288 h 20002"/>
                  <a:gd name="csX10" fmla="*/ 8565 w 15226"/>
                  <a:gd name="csY10" fmla="*/ 16192 h 20002"/>
                  <a:gd name="csX11" fmla="*/ 11420 w 15226"/>
                  <a:gd name="csY11" fmla="*/ 15240 h 20002"/>
                  <a:gd name="csX12" fmla="*/ 11420 w 15226"/>
                  <a:gd name="csY12" fmla="*/ 13335 h 20002"/>
                  <a:gd name="csX13" fmla="*/ 15227 w 15226"/>
                  <a:gd name="csY13" fmla="*/ 13335 h 20002"/>
                  <a:gd name="csX14" fmla="*/ 12372 w 15226"/>
                  <a:gd name="csY14" fmla="*/ 18097 h 20002"/>
                  <a:gd name="csX15" fmla="*/ 7613 w 15226"/>
                  <a:gd name="csY15" fmla="*/ 20002 h 20002"/>
                  <a:gd name="csX16" fmla="*/ 1903 w 15226"/>
                  <a:gd name="csY16" fmla="*/ 17145 h 20002"/>
                  <a:gd name="csX17" fmla="*/ 0 w 15226"/>
                  <a:gd name="csY17" fmla="*/ 10477 h 20002"/>
                  <a:gd name="csX18" fmla="*/ 2855 w 15226"/>
                  <a:gd name="csY18" fmla="*/ 3810 h 20002"/>
                  <a:gd name="csX19" fmla="*/ 2855 w 15226"/>
                  <a:gd name="csY19" fmla="*/ 381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5226" h="20002">
                    <a:moveTo>
                      <a:pt x="1903" y="1905"/>
                    </a:moveTo>
                    <a:cubicBezTo>
                      <a:pt x="2855" y="0"/>
                      <a:pt x="4758" y="0"/>
                      <a:pt x="7613" y="0"/>
                    </a:cubicBezTo>
                    <a:cubicBezTo>
                      <a:pt x="10468" y="0"/>
                      <a:pt x="12372" y="952"/>
                      <a:pt x="14275" y="2857"/>
                    </a:cubicBezTo>
                    <a:cubicBezTo>
                      <a:pt x="14275" y="3810"/>
                      <a:pt x="15227" y="4763"/>
                      <a:pt x="15227" y="5715"/>
                    </a:cubicBezTo>
                    <a:lnTo>
                      <a:pt x="11420" y="5715"/>
                    </a:lnTo>
                    <a:cubicBezTo>
                      <a:pt x="11420" y="5715"/>
                      <a:pt x="11420" y="3810"/>
                      <a:pt x="11420" y="3810"/>
                    </a:cubicBezTo>
                    <a:cubicBezTo>
                      <a:pt x="11420" y="3810"/>
                      <a:pt x="9517" y="2857"/>
                      <a:pt x="8565" y="2857"/>
                    </a:cubicBezTo>
                    <a:cubicBezTo>
                      <a:pt x="7613" y="2857"/>
                      <a:pt x="6662" y="2857"/>
                      <a:pt x="5710" y="4763"/>
                    </a:cubicBezTo>
                    <a:cubicBezTo>
                      <a:pt x="5710" y="5715"/>
                      <a:pt x="4758" y="7620"/>
                      <a:pt x="4758" y="9525"/>
                    </a:cubicBezTo>
                    <a:cubicBezTo>
                      <a:pt x="4758" y="11430"/>
                      <a:pt x="4758" y="13335"/>
                      <a:pt x="5710" y="14288"/>
                    </a:cubicBezTo>
                    <a:cubicBezTo>
                      <a:pt x="5710" y="15240"/>
                      <a:pt x="7613" y="16192"/>
                      <a:pt x="8565" y="16192"/>
                    </a:cubicBezTo>
                    <a:cubicBezTo>
                      <a:pt x="9517" y="16192"/>
                      <a:pt x="10468" y="16192"/>
                      <a:pt x="11420" y="15240"/>
                    </a:cubicBezTo>
                    <a:cubicBezTo>
                      <a:pt x="11420" y="15240"/>
                      <a:pt x="11420" y="14288"/>
                      <a:pt x="11420" y="13335"/>
                    </a:cubicBezTo>
                    <a:lnTo>
                      <a:pt x="15227" y="13335"/>
                    </a:lnTo>
                    <a:cubicBezTo>
                      <a:pt x="15227" y="15240"/>
                      <a:pt x="14275" y="17145"/>
                      <a:pt x="12372" y="18097"/>
                    </a:cubicBezTo>
                    <a:cubicBezTo>
                      <a:pt x="11420" y="19050"/>
                      <a:pt x="9517" y="20002"/>
                      <a:pt x="7613" y="20002"/>
                    </a:cubicBezTo>
                    <a:cubicBezTo>
                      <a:pt x="5710" y="20002"/>
                      <a:pt x="2855" y="20002"/>
                      <a:pt x="1903" y="17145"/>
                    </a:cubicBezTo>
                    <a:cubicBezTo>
                      <a:pt x="952" y="15240"/>
                      <a:pt x="0" y="13335"/>
                      <a:pt x="0" y="10477"/>
                    </a:cubicBezTo>
                    <a:cubicBezTo>
                      <a:pt x="0" y="7620"/>
                      <a:pt x="0" y="4763"/>
                      <a:pt x="2855" y="3810"/>
                    </a:cubicBezTo>
                    <a:lnTo>
                      <a:pt x="2855" y="3810"/>
                    </a:lnTo>
                    <a:close/>
                  </a:path>
                </a:pathLst>
              </a:custGeom>
              <a:solidFill>
                <a:srgbClr val="FFFFFF"/>
              </a:solidFill>
              <a:ln w="9512" cap="flat">
                <a:noFill/>
                <a:prstDash val="solid"/>
                <a:miter/>
              </a:ln>
            </p:spPr>
            <p:txBody>
              <a:bodyPr/>
              <a:lstStyle/>
              <a:p>
                <a:endParaRPr lang="en-US"/>
              </a:p>
            </p:txBody>
          </p:sp>
          <p:sp>
            <p:nvSpPr>
              <p:cNvPr id="117" name="Freeform 246">
                <a:extLst>
                  <a:ext uri="{FF2B5EF4-FFF2-40B4-BE49-F238E27FC236}">
                    <a16:creationId xmlns:a16="http://schemas.microsoft.com/office/drawing/2014/main" id="{4026ED94-D8B0-41C4-01F6-1826EF9E3CC7}"/>
                  </a:ext>
                </a:extLst>
              </p:cNvPr>
              <p:cNvSpPr/>
              <p:nvPr/>
            </p:nvSpPr>
            <p:spPr>
              <a:xfrm>
                <a:off x="4672445" y="6539530"/>
                <a:ext cx="17129" cy="18097"/>
              </a:xfrm>
              <a:custGeom>
                <a:avLst/>
                <a:gdLst>
                  <a:gd name="csX0" fmla="*/ 11420 w 17129"/>
                  <a:gd name="csY0" fmla="*/ 0 h 18097"/>
                  <a:gd name="csX1" fmla="*/ 17130 w 17129"/>
                  <a:gd name="csY1" fmla="*/ 0 h 18097"/>
                  <a:gd name="csX2" fmla="*/ 17130 w 17129"/>
                  <a:gd name="csY2" fmla="*/ 17145 h 18097"/>
                  <a:gd name="csX3" fmla="*/ 13323 w 17129"/>
                  <a:gd name="csY3" fmla="*/ 17145 h 18097"/>
                  <a:gd name="csX4" fmla="*/ 13323 w 17129"/>
                  <a:gd name="csY4" fmla="*/ 5715 h 18097"/>
                  <a:gd name="csX5" fmla="*/ 13323 w 17129"/>
                  <a:gd name="csY5" fmla="*/ 4763 h 18097"/>
                  <a:gd name="csX6" fmla="*/ 13323 w 17129"/>
                  <a:gd name="csY6" fmla="*/ 3810 h 18097"/>
                  <a:gd name="csX7" fmla="*/ 10468 w 17129"/>
                  <a:gd name="csY7" fmla="*/ 18097 h 18097"/>
                  <a:gd name="csX8" fmla="*/ 6661 w 17129"/>
                  <a:gd name="csY8" fmla="*/ 18097 h 18097"/>
                  <a:gd name="csX9" fmla="*/ 3807 w 17129"/>
                  <a:gd name="csY9" fmla="*/ 3810 h 18097"/>
                  <a:gd name="csX10" fmla="*/ 3807 w 17129"/>
                  <a:gd name="csY10" fmla="*/ 4763 h 18097"/>
                  <a:gd name="csX11" fmla="*/ 3807 w 17129"/>
                  <a:gd name="csY11" fmla="*/ 5715 h 18097"/>
                  <a:gd name="csX12" fmla="*/ 3807 w 17129"/>
                  <a:gd name="csY12" fmla="*/ 17145 h 18097"/>
                  <a:gd name="csX13" fmla="*/ 0 w 17129"/>
                  <a:gd name="csY13" fmla="*/ 17145 h 18097"/>
                  <a:gd name="csX14" fmla="*/ 0 w 17129"/>
                  <a:gd name="csY14" fmla="*/ 0 h 18097"/>
                  <a:gd name="csX15" fmla="*/ 5710 w 17129"/>
                  <a:gd name="csY15" fmla="*/ 0 h 18097"/>
                  <a:gd name="csX16" fmla="*/ 8565 w 17129"/>
                  <a:gd name="csY16" fmla="*/ 13335 h 18097"/>
                  <a:gd name="csX17" fmla="*/ 11420 w 17129"/>
                  <a:gd name="csY17" fmla="*/ 0 h 18097"/>
                  <a:gd name="csX18" fmla="*/ 11420 w 17129"/>
                  <a:gd name="csY18" fmla="*/ 0 h 18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17129" h="18097">
                    <a:moveTo>
                      <a:pt x="11420" y="0"/>
                    </a:moveTo>
                    <a:lnTo>
                      <a:pt x="17130" y="0"/>
                    </a:lnTo>
                    <a:lnTo>
                      <a:pt x="17130" y="17145"/>
                    </a:lnTo>
                    <a:lnTo>
                      <a:pt x="13323" y="17145"/>
                    </a:lnTo>
                    <a:lnTo>
                      <a:pt x="13323" y="5715"/>
                    </a:lnTo>
                    <a:cubicBezTo>
                      <a:pt x="13323" y="5715"/>
                      <a:pt x="13323" y="5715"/>
                      <a:pt x="13323" y="4763"/>
                    </a:cubicBezTo>
                    <a:cubicBezTo>
                      <a:pt x="13323" y="4763"/>
                      <a:pt x="13323" y="3810"/>
                      <a:pt x="13323" y="3810"/>
                    </a:cubicBezTo>
                    <a:lnTo>
                      <a:pt x="10468" y="18097"/>
                    </a:lnTo>
                    <a:lnTo>
                      <a:pt x="6661" y="18097"/>
                    </a:lnTo>
                    <a:lnTo>
                      <a:pt x="3807" y="3810"/>
                    </a:lnTo>
                    <a:cubicBezTo>
                      <a:pt x="3807" y="3810"/>
                      <a:pt x="3807" y="3810"/>
                      <a:pt x="3807" y="4763"/>
                    </a:cubicBezTo>
                    <a:cubicBezTo>
                      <a:pt x="3807" y="4763"/>
                      <a:pt x="3807" y="5715"/>
                      <a:pt x="3807" y="5715"/>
                    </a:cubicBezTo>
                    <a:lnTo>
                      <a:pt x="3807" y="17145"/>
                    </a:lnTo>
                    <a:lnTo>
                      <a:pt x="0" y="17145"/>
                    </a:lnTo>
                    <a:lnTo>
                      <a:pt x="0" y="0"/>
                    </a:lnTo>
                    <a:lnTo>
                      <a:pt x="5710" y="0"/>
                    </a:lnTo>
                    <a:lnTo>
                      <a:pt x="8565" y="13335"/>
                    </a:lnTo>
                    <a:lnTo>
                      <a:pt x="11420" y="0"/>
                    </a:lnTo>
                    <a:lnTo>
                      <a:pt x="11420" y="0"/>
                    </a:lnTo>
                    <a:close/>
                  </a:path>
                </a:pathLst>
              </a:custGeom>
              <a:solidFill>
                <a:srgbClr val="FFFFFF"/>
              </a:solidFill>
              <a:ln w="9512" cap="flat">
                <a:noFill/>
                <a:prstDash val="solid"/>
                <a:miter/>
              </a:ln>
            </p:spPr>
            <p:txBody>
              <a:bodyPr/>
              <a:lstStyle/>
              <a:p>
                <a:endParaRPr lang="en-US"/>
              </a:p>
            </p:txBody>
          </p:sp>
          <p:sp>
            <p:nvSpPr>
              <p:cNvPr id="118" name="Freeform 247">
                <a:extLst>
                  <a:ext uri="{FF2B5EF4-FFF2-40B4-BE49-F238E27FC236}">
                    <a16:creationId xmlns:a16="http://schemas.microsoft.com/office/drawing/2014/main" id="{200AAB30-FF3F-C5FF-C235-CDE9CFE400A6}"/>
                  </a:ext>
                </a:extLst>
              </p:cNvPr>
              <p:cNvSpPr/>
              <p:nvPr/>
            </p:nvSpPr>
            <p:spPr>
              <a:xfrm>
                <a:off x="4432628" y="6389988"/>
                <a:ext cx="19033" cy="27622"/>
              </a:xfrm>
              <a:custGeom>
                <a:avLst/>
                <a:gdLst>
                  <a:gd name="csX0" fmla="*/ 14275 w 19033"/>
                  <a:gd name="csY0" fmla="*/ 27622 h 27622"/>
                  <a:gd name="csX1" fmla="*/ 0 w 19033"/>
                  <a:gd name="csY1" fmla="*/ 2857 h 27622"/>
                  <a:gd name="csX2" fmla="*/ 4758 w 19033"/>
                  <a:gd name="csY2" fmla="*/ 0 h 27622"/>
                  <a:gd name="csX3" fmla="*/ 19033 w 19033"/>
                  <a:gd name="csY3" fmla="*/ 24765 h 27622"/>
                  <a:gd name="csX4" fmla="*/ 14275 w 19033"/>
                  <a:gd name="csY4" fmla="*/ 27622 h 27622"/>
                  <a:gd name="csX5" fmla="*/ 14275 w 19033"/>
                  <a:gd name="csY5" fmla="*/ 27622 h 27622"/>
                </a:gdLst>
                <a:ahLst/>
                <a:cxnLst>
                  <a:cxn ang="0">
                    <a:pos x="csX0" y="csY0"/>
                  </a:cxn>
                  <a:cxn ang="0">
                    <a:pos x="csX1" y="csY1"/>
                  </a:cxn>
                  <a:cxn ang="0">
                    <a:pos x="csX2" y="csY2"/>
                  </a:cxn>
                  <a:cxn ang="0">
                    <a:pos x="csX3" y="csY3"/>
                  </a:cxn>
                  <a:cxn ang="0">
                    <a:pos x="csX4" y="csY4"/>
                  </a:cxn>
                  <a:cxn ang="0">
                    <a:pos x="csX5" y="csY5"/>
                  </a:cxn>
                </a:cxnLst>
                <a:rect l="l" t="t" r="r" b="b"/>
                <a:pathLst>
                  <a:path w="19033" h="27622">
                    <a:moveTo>
                      <a:pt x="14275" y="27622"/>
                    </a:moveTo>
                    <a:lnTo>
                      <a:pt x="0" y="2857"/>
                    </a:lnTo>
                    <a:lnTo>
                      <a:pt x="4758" y="0"/>
                    </a:lnTo>
                    <a:lnTo>
                      <a:pt x="19033" y="24765"/>
                    </a:lnTo>
                    <a:lnTo>
                      <a:pt x="14275" y="27622"/>
                    </a:lnTo>
                    <a:lnTo>
                      <a:pt x="14275" y="27622"/>
                    </a:lnTo>
                    <a:close/>
                  </a:path>
                </a:pathLst>
              </a:custGeom>
              <a:solidFill>
                <a:srgbClr val="FFFFFF"/>
              </a:solidFill>
              <a:ln w="9512" cap="flat">
                <a:noFill/>
                <a:prstDash val="solid"/>
                <a:miter/>
              </a:ln>
            </p:spPr>
            <p:txBody>
              <a:bodyPr/>
              <a:lstStyle/>
              <a:p>
                <a:endParaRPr lang="en-US"/>
              </a:p>
            </p:txBody>
          </p:sp>
          <p:sp>
            <p:nvSpPr>
              <p:cNvPr id="119" name="Freeform 248">
                <a:extLst>
                  <a:ext uri="{FF2B5EF4-FFF2-40B4-BE49-F238E27FC236}">
                    <a16:creationId xmlns:a16="http://schemas.microsoft.com/office/drawing/2014/main" id="{824787B9-882D-1220-25B3-17CDC7243458}"/>
                  </a:ext>
                </a:extLst>
              </p:cNvPr>
              <p:cNvSpPr/>
              <p:nvPr/>
            </p:nvSpPr>
            <p:spPr>
              <a:xfrm>
                <a:off x="4449758" y="6374747"/>
                <a:ext cx="32356" cy="35242"/>
              </a:xfrm>
              <a:custGeom>
                <a:avLst/>
                <a:gdLst>
                  <a:gd name="csX0" fmla="*/ 11420 w 32356"/>
                  <a:gd name="csY0" fmla="*/ 35243 h 35242"/>
                  <a:gd name="csX1" fmla="*/ 0 w 32356"/>
                  <a:gd name="csY1" fmla="*/ 8572 h 35242"/>
                  <a:gd name="csX2" fmla="*/ 5710 w 32356"/>
                  <a:gd name="csY2" fmla="*/ 6668 h 35242"/>
                  <a:gd name="csX3" fmla="*/ 23791 w 32356"/>
                  <a:gd name="csY3" fmla="*/ 20003 h 35242"/>
                  <a:gd name="csX4" fmla="*/ 16178 w 32356"/>
                  <a:gd name="csY4" fmla="*/ 1905 h 35242"/>
                  <a:gd name="csX5" fmla="*/ 21888 w 32356"/>
                  <a:gd name="csY5" fmla="*/ 0 h 35242"/>
                  <a:gd name="csX6" fmla="*/ 32356 w 32356"/>
                  <a:gd name="csY6" fmla="*/ 26670 h 35242"/>
                  <a:gd name="csX7" fmla="*/ 26646 w 32356"/>
                  <a:gd name="csY7" fmla="*/ 28575 h 35242"/>
                  <a:gd name="csX8" fmla="*/ 8565 w 32356"/>
                  <a:gd name="csY8" fmla="*/ 16193 h 35242"/>
                  <a:gd name="csX9" fmla="*/ 16178 w 32356"/>
                  <a:gd name="csY9" fmla="*/ 33338 h 35242"/>
                  <a:gd name="csX10" fmla="*/ 11420 w 32356"/>
                  <a:gd name="csY10" fmla="*/ 35243 h 35242"/>
                  <a:gd name="csX11" fmla="*/ 11420 w 32356"/>
                  <a:gd name="csY11" fmla="*/ 35243 h 35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356" h="35242">
                    <a:moveTo>
                      <a:pt x="11420" y="35243"/>
                    </a:moveTo>
                    <a:lnTo>
                      <a:pt x="0" y="8572"/>
                    </a:lnTo>
                    <a:lnTo>
                      <a:pt x="5710" y="6668"/>
                    </a:lnTo>
                    <a:lnTo>
                      <a:pt x="23791" y="20003"/>
                    </a:lnTo>
                    <a:lnTo>
                      <a:pt x="16178" y="1905"/>
                    </a:lnTo>
                    <a:lnTo>
                      <a:pt x="21888" y="0"/>
                    </a:lnTo>
                    <a:lnTo>
                      <a:pt x="32356" y="26670"/>
                    </a:lnTo>
                    <a:lnTo>
                      <a:pt x="26646" y="28575"/>
                    </a:lnTo>
                    <a:lnTo>
                      <a:pt x="8565" y="16193"/>
                    </a:lnTo>
                    <a:lnTo>
                      <a:pt x="16178" y="33338"/>
                    </a:lnTo>
                    <a:lnTo>
                      <a:pt x="11420" y="35243"/>
                    </a:lnTo>
                    <a:lnTo>
                      <a:pt x="11420" y="35243"/>
                    </a:lnTo>
                    <a:close/>
                  </a:path>
                </a:pathLst>
              </a:custGeom>
              <a:solidFill>
                <a:srgbClr val="FFFFFF"/>
              </a:solidFill>
              <a:ln w="9512" cap="flat">
                <a:noFill/>
                <a:prstDash val="solid"/>
                <a:miter/>
              </a:ln>
            </p:spPr>
            <p:txBody>
              <a:bodyPr/>
              <a:lstStyle/>
              <a:p>
                <a:endParaRPr lang="en-US"/>
              </a:p>
            </p:txBody>
          </p:sp>
          <p:sp>
            <p:nvSpPr>
              <p:cNvPr id="120" name="Freeform 249">
                <a:extLst>
                  <a:ext uri="{FF2B5EF4-FFF2-40B4-BE49-F238E27FC236}">
                    <a16:creationId xmlns:a16="http://schemas.microsoft.com/office/drawing/2014/main" id="{FF845737-8D43-923B-8E08-6952BF7B7BB3}"/>
                  </a:ext>
                </a:extLst>
              </p:cNvPr>
              <p:cNvSpPr/>
              <p:nvPr/>
            </p:nvSpPr>
            <p:spPr>
              <a:xfrm>
                <a:off x="4481163" y="6366175"/>
                <a:ext cx="22839" cy="31432"/>
              </a:xfrm>
              <a:custGeom>
                <a:avLst/>
                <a:gdLst>
                  <a:gd name="csX0" fmla="*/ 14275 w 22839"/>
                  <a:gd name="csY0" fmla="*/ 31432 h 31432"/>
                  <a:gd name="csX1" fmla="*/ 9517 w 22839"/>
                  <a:gd name="csY1" fmla="*/ 8572 h 31432"/>
                  <a:gd name="csX2" fmla="*/ 952 w 22839"/>
                  <a:gd name="csY2" fmla="*/ 10478 h 31432"/>
                  <a:gd name="csX3" fmla="*/ 0 w 22839"/>
                  <a:gd name="csY3" fmla="*/ 5715 h 31432"/>
                  <a:gd name="csX4" fmla="*/ 21888 w 22839"/>
                  <a:gd name="csY4" fmla="*/ 0 h 31432"/>
                  <a:gd name="csX5" fmla="*/ 22840 w 22839"/>
                  <a:gd name="csY5" fmla="*/ 4763 h 31432"/>
                  <a:gd name="csX6" fmla="*/ 15227 w 22839"/>
                  <a:gd name="csY6" fmla="*/ 6668 h 31432"/>
                  <a:gd name="csX7" fmla="*/ 19985 w 22839"/>
                  <a:gd name="csY7" fmla="*/ 30480 h 31432"/>
                  <a:gd name="csX8" fmla="*/ 14275 w 22839"/>
                  <a:gd name="csY8" fmla="*/ 31432 h 31432"/>
                  <a:gd name="csX9" fmla="*/ 14275 w 22839"/>
                  <a:gd name="csY9" fmla="*/ 31432 h 31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2839" h="31432">
                    <a:moveTo>
                      <a:pt x="14275" y="31432"/>
                    </a:moveTo>
                    <a:lnTo>
                      <a:pt x="9517" y="8572"/>
                    </a:lnTo>
                    <a:lnTo>
                      <a:pt x="952" y="10478"/>
                    </a:lnTo>
                    <a:lnTo>
                      <a:pt x="0" y="5715"/>
                    </a:lnTo>
                    <a:lnTo>
                      <a:pt x="21888" y="0"/>
                    </a:lnTo>
                    <a:lnTo>
                      <a:pt x="22840" y="4763"/>
                    </a:lnTo>
                    <a:lnTo>
                      <a:pt x="15227" y="6668"/>
                    </a:lnTo>
                    <a:lnTo>
                      <a:pt x="19985" y="30480"/>
                    </a:lnTo>
                    <a:lnTo>
                      <a:pt x="14275" y="31432"/>
                    </a:lnTo>
                    <a:lnTo>
                      <a:pt x="14275" y="31432"/>
                    </a:lnTo>
                    <a:close/>
                  </a:path>
                </a:pathLst>
              </a:custGeom>
              <a:solidFill>
                <a:srgbClr val="FFFFFF"/>
              </a:solidFill>
              <a:ln w="9512" cap="flat">
                <a:noFill/>
                <a:prstDash val="solid"/>
                <a:miter/>
              </a:ln>
            </p:spPr>
            <p:txBody>
              <a:bodyPr/>
              <a:lstStyle/>
              <a:p>
                <a:endParaRPr lang="en-US"/>
              </a:p>
            </p:txBody>
          </p:sp>
          <p:sp>
            <p:nvSpPr>
              <p:cNvPr id="121" name="Freeform 250">
                <a:extLst>
                  <a:ext uri="{FF2B5EF4-FFF2-40B4-BE49-F238E27FC236}">
                    <a16:creationId xmlns:a16="http://schemas.microsoft.com/office/drawing/2014/main" id="{40958398-ADC7-6E03-EB8D-D7643D4E15F5}"/>
                  </a:ext>
                </a:extLst>
              </p:cNvPr>
              <p:cNvSpPr/>
              <p:nvPr/>
            </p:nvSpPr>
            <p:spPr>
              <a:xfrm>
                <a:off x="4511616" y="6363318"/>
                <a:ext cx="24743" cy="30479"/>
              </a:xfrm>
              <a:custGeom>
                <a:avLst/>
                <a:gdLst>
                  <a:gd name="csX0" fmla="*/ 2855 w 24743"/>
                  <a:gd name="csY0" fmla="*/ 30480 h 30479"/>
                  <a:gd name="csX1" fmla="*/ 0 w 24743"/>
                  <a:gd name="csY1" fmla="*/ 1905 h 30479"/>
                  <a:gd name="csX2" fmla="*/ 20936 w 24743"/>
                  <a:gd name="csY2" fmla="*/ 0 h 30479"/>
                  <a:gd name="csX3" fmla="*/ 21888 w 24743"/>
                  <a:gd name="csY3" fmla="*/ 4763 h 30479"/>
                  <a:gd name="csX4" fmla="*/ 6662 w 24743"/>
                  <a:gd name="csY4" fmla="*/ 6667 h 30479"/>
                  <a:gd name="csX5" fmla="*/ 6662 w 24743"/>
                  <a:gd name="csY5" fmla="*/ 12382 h 30479"/>
                  <a:gd name="csX6" fmla="*/ 20936 w 24743"/>
                  <a:gd name="csY6" fmla="*/ 11430 h 30479"/>
                  <a:gd name="csX7" fmla="*/ 21888 w 24743"/>
                  <a:gd name="csY7" fmla="*/ 16192 h 30479"/>
                  <a:gd name="csX8" fmla="*/ 7613 w 24743"/>
                  <a:gd name="csY8" fmla="*/ 18097 h 30479"/>
                  <a:gd name="csX9" fmla="*/ 7613 w 24743"/>
                  <a:gd name="csY9" fmla="*/ 25717 h 30479"/>
                  <a:gd name="csX10" fmla="*/ 23791 w 24743"/>
                  <a:gd name="csY10" fmla="*/ 23813 h 30479"/>
                  <a:gd name="csX11" fmla="*/ 24743 w 24743"/>
                  <a:gd name="csY11" fmla="*/ 28575 h 30479"/>
                  <a:gd name="csX12" fmla="*/ 2855 w 24743"/>
                  <a:gd name="csY12" fmla="*/ 30480 h 30479"/>
                  <a:gd name="csX13" fmla="*/ 2855 w 24743"/>
                  <a:gd name="csY13"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743" h="30479">
                    <a:moveTo>
                      <a:pt x="2855" y="30480"/>
                    </a:moveTo>
                    <a:lnTo>
                      <a:pt x="0" y="1905"/>
                    </a:lnTo>
                    <a:lnTo>
                      <a:pt x="20936" y="0"/>
                    </a:lnTo>
                    <a:lnTo>
                      <a:pt x="21888" y="4763"/>
                    </a:lnTo>
                    <a:lnTo>
                      <a:pt x="6662" y="6667"/>
                    </a:lnTo>
                    <a:lnTo>
                      <a:pt x="6662" y="12382"/>
                    </a:lnTo>
                    <a:lnTo>
                      <a:pt x="20936" y="11430"/>
                    </a:lnTo>
                    <a:lnTo>
                      <a:pt x="21888" y="16192"/>
                    </a:lnTo>
                    <a:lnTo>
                      <a:pt x="7613" y="18097"/>
                    </a:lnTo>
                    <a:lnTo>
                      <a:pt x="7613" y="25717"/>
                    </a:lnTo>
                    <a:lnTo>
                      <a:pt x="23791" y="23813"/>
                    </a:lnTo>
                    <a:lnTo>
                      <a:pt x="24743" y="28575"/>
                    </a:lnTo>
                    <a:lnTo>
                      <a:pt x="2855" y="30480"/>
                    </a:lnTo>
                    <a:lnTo>
                      <a:pt x="2855" y="30480"/>
                    </a:lnTo>
                    <a:close/>
                  </a:path>
                </a:pathLst>
              </a:custGeom>
              <a:solidFill>
                <a:srgbClr val="FFFFFF"/>
              </a:solidFill>
              <a:ln w="9512" cap="flat">
                <a:noFill/>
                <a:prstDash val="solid"/>
                <a:miter/>
              </a:ln>
            </p:spPr>
            <p:txBody>
              <a:bodyPr/>
              <a:lstStyle/>
              <a:p>
                <a:endParaRPr lang="en-US"/>
              </a:p>
            </p:txBody>
          </p:sp>
          <p:sp>
            <p:nvSpPr>
              <p:cNvPr id="122" name="Freeform 251">
                <a:extLst>
                  <a:ext uri="{FF2B5EF4-FFF2-40B4-BE49-F238E27FC236}">
                    <a16:creationId xmlns:a16="http://schemas.microsoft.com/office/drawing/2014/main" id="{60A6BCB5-BB8B-952B-F446-778DD5E98336}"/>
                  </a:ext>
                </a:extLst>
              </p:cNvPr>
              <p:cNvSpPr/>
              <p:nvPr/>
            </p:nvSpPr>
            <p:spPr>
              <a:xfrm>
                <a:off x="4540165" y="6363318"/>
                <a:ext cx="25694" cy="30479"/>
              </a:xfrm>
              <a:custGeom>
                <a:avLst/>
                <a:gdLst>
                  <a:gd name="csX0" fmla="*/ 6662 w 25694"/>
                  <a:gd name="csY0" fmla="*/ 12382 h 30479"/>
                  <a:gd name="csX1" fmla="*/ 11420 w 25694"/>
                  <a:gd name="csY1" fmla="*/ 12382 h 30479"/>
                  <a:gd name="csX2" fmla="*/ 17130 w 25694"/>
                  <a:gd name="csY2" fmla="*/ 12382 h 30479"/>
                  <a:gd name="csX3" fmla="*/ 19033 w 25694"/>
                  <a:gd name="csY3" fmla="*/ 11430 h 30479"/>
                  <a:gd name="csX4" fmla="*/ 19033 w 25694"/>
                  <a:gd name="csY4" fmla="*/ 9525 h 30479"/>
                  <a:gd name="csX5" fmla="*/ 19033 w 25694"/>
                  <a:gd name="csY5" fmla="*/ 6667 h 30479"/>
                  <a:gd name="csX6" fmla="*/ 17130 w 25694"/>
                  <a:gd name="csY6" fmla="*/ 5715 h 30479"/>
                  <a:gd name="csX7" fmla="*/ 13323 w 25694"/>
                  <a:gd name="csY7" fmla="*/ 5715 h 30479"/>
                  <a:gd name="csX8" fmla="*/ 8565 w 25694"/>
                  <a:gd name="csY8" fmla="*/ 5715 h 30479"/>
                  <a:gd name="csX9" fmla="*/ 8565 w 25694"/>
                  <a:gd name="csY9" fmla="*/ 12382 h 30479"/>
                  <a:gd name="csX10" fmla="*/ 8565 w 25694"/>
                  <a:gd name="csY10" fmla="*/ 12382 h 30479"/>
                  <a:gd name="csX11" fmla="*/ 0 w 25694"/>
                  <a:gd name="csY11" fmla="*/ 28575 h 30479"/>
                  <a:gd name="csX12" fmla="*/ 1903 w 25694"/>
                  <a:gd name="csY12" fmla="*/ 0 h 30479"/>
                  <a:gd name="csX13" fmla="*/ 14275 w 25694"/>
                  <a:gd name="csY13" fmla="*/ 0 h 30479"/>
                  <a:gd name="csX14" fmla="*/ 20936 w 25694"/>
                  <a:gd name="csY14" fmla="*/ 1905 h 30479"/>
                  <a:gd name="csX15" fmla="*/ 23791 w 25694"/>
                  <a:gd name="csY15" fmla="*/ 4763 h 30479"/>
                  <a:gd name="csX16" fmla="*/ 24743 w 25694"/>
                  <a:gd name="csY16" fmla="*/ 9525 h 30479"/>
                  <a:gd name="csX17" fmla="*/ 22840 w 25694"/>
                  <a:gd name="csY17" fmla="*/ 15240 h 30479"/>
                  <a:gd name="csX18" fmla="*/ 17130 w 25694"/>
                  <a:gd name="csY18" fmla="*/ 17145 h 30479"/>
                  <a:gd name="csX19" fmla="*/ 19985 w 25694"/>
                  <a:gd name="csY19" fmla="*/ 20002 h 30479"/>
                  <a:gd name="csX20" fmla="*/ 22840 w 25694"/>
                  <a:gd name="csY20" fmla="*/ 24765 h 30479"/>
                  <a:gd name="csX21" fmla="*/ 25695 w 25694"/>
                  <a:gd name="csY21" fmla="*/ 30480 h 30479"/>
                  <a:gd name="csX22" fmla="*/ 19033 w 25694"/>
                  <a:gd name="csY22" fmla="*/ 30480 h 30479"/>
                  <a:gd name="csX23" fmla="*/ 15227 w 25694"/>
                  <a:gd name="csY23" fmla="*/ 23813 h 30479"/>
                  <a:gd name="csX24" fmla="*/ 12372 w 25694"/>
                  <a:gd name="csY24" fmla="*/ 19050 h 30479"/>
                  <a:gd name="csX25" fmla="*/ 10468 w 25694"/>
                  <a:gd name="csY25" fmla="*/ 18097 h 30479"/>
                  <a:gd name="csX26" fmla="*/ 7613 w 25694"/>
                  <a:gd name="csY26" fmla="*/ 18097 h 30479"/>
                  <a:gd name="csX27" fmla="*/ 6662 w 25694"/>
                  <a:gd name="csY27" fmla="*/ 18097 h 30479"/>
                  <a:gd name="csX28" fmla="*/ 6662 w 25694"/>
                  <a:gd name="csY28" fmla="*/ 30480 h 30479"/>
                  <a:gd name="csX29" fmla="*/ 952 w 25694"/>
                  <a:gd name="csY29"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5694" h="30479">
                    <a:moveTo>
                      <a:pt x="6662" y="12382"/>
                    </a:moveTo>
                    <a:lnTo>
                      <a:pt x="11420" y="12382"/>
                    </a:lnTo>
                    <a:cubicBezTo>
                      <a:pt x="14275" y="12382"/>
                      <a:pt x="16178" y="12382"/>
                      <a:pt x="17130" y="12382"/>
                    </a:cubicBezTo>
                    <a:cubicBezTo>
                      <a:pt x="18082" y="12382"/>
                      <a:pt x="18082" y="12382"/>
                      <a:pt x="19033" y="11430"/>
                    </a:cubicBezTo>
                    <a:cubicBezTo>
                      <a:pt x="19033" y="11430"/>
                      <a:pt x="19033" y="10477"/>
                      <a:pt x="19033" y="9525"/>
                    </a:cubicBezTo>
                    <a:cubicBezTo>
                      <a:pt x="19033" y="8572"/>
                      <a:pt x="19033" y="7620"/>
                      <a:pt x="19033" y="6667"/>
                    </a:cubicBezTo>
                    <a:cubicBezTo>
                      <a:pt x="19033" y="6667"/>
                      <a:pt x="18082" y="5715"/>
                      <a:pt x="17130" y="5715"/>
                    </a:cubicBezTo>
                    <a:cubicBezTo>
                      <a:pt x="17130" y="5715"/>
                      <a:pt x="15227" y="5715"/>
                      <a:pt x="13323" y="5715"/>
                    </a:cubicBezTo>
                    <a:lnTo>
                      <a:pt x="8565" y="5715"/>
                    </a:lnTo>
                    <a:cubicBezTo>
                      <a:pt x="8565" y="5715"/>
                      <a:pt x="8565" y="12382"/>
                      <a:pt x="8565" y="12382"/>
                    </a:cubicBezTo>
                    <a:lnTo>
                      <a:pt x="8565" y="12382"/>
                    </a:lnTo>
                    <a:close/>
                    <a:moveTo>
                      <a:pt x="0" y="28575"/>
                    </a:moveTo>
                    <a:lnTo>
                      <a:pt x="1903" y="0"/>
                    </a:lnTo>
                    <a:lnTo>
                      <a:pt x="14275" y="0"/>
                    </a:lnTo>
                    <a:cubicBezTo>
                      <a:pt x="17130" y="0"/>
                      <a:pt x="19985" y="952"/>
                      <a:pt x="20936" y="1905"/>
                    </a:cubicBezTo>
                    <a:cubicBezTo>
                      <a:pt x="21888" y="1905"/>
                      <a:pt x="23791" y="3810"/>
                      <a:pt x="23791" y="4763"/>
                    </a:cubicBezTo>
                    <a:cubicBezTo>
                      <a:pt x="23791" y="5715"/>
                      <a:pt x="24743" y="7620"/>
                      <a:pt x="24743" y="9525"/>
                    </a:cubicBezTo>
                    <a:cubicBezTo>
                      <a:pt x="24743" y="11430"/>
                      <a:pt x="24743" y="13335"/>
                      <a:pt x="22840" y="15240"/>
                    </a:cubicBezTo>
                    <a:cubicBezTo>
                      <a:pt x="21888" y="16192"/>
                      <a:pt x="19985" y="17145"/>
                      <a:pt x="17130" y="17145"/>
                    </a:cubicBezTo>
                    <a:cubicBezTo>
                      <a:pt x="18082" y="17145"/>
                      <a:pt x="19033" y="19050"/>
                      <a:pt x="19985" y="20002"/>
                    </a:cubicBezTo>
                    <a:cubicBezTo>
                      <a:pt x="19985" y="20002"/>
                      <a:pt x="21888" y="22860"/>
                      <a:pt x="22840" y="24765"/>
                    </a:cubicBezTo>
                    <a:lnTo>
                      <a:pt x="25695" y="30480"/>
                    </a:lnTo>
                    <a:lnTo>
                      <a:pt x="19033" y="30480"/>
                    </a:lnTo>
                    <a:cubicBezTo>
                      <a:pt x="19033" y="30480"/>
                      <a:pt x="15227" y="23813"/>
                      <a:pt x="15227" y="23813"/>
                    </a:cubicBezTo>
                    <a:cubicBezTo>
                      <a:pt x="14275" y="21907"/>
                      <a:pt x="13323" y="20002"/>
                      <a:pt x="12372" y="19050"/>
                    </a:cubicBezTo>
                    <a:cubicBezTo>
                      <a:pt x="12372" y="19050"/>
                      <a:pt x="11420" y="18097"/>
                      <a:pt x="10468" y="18097"/>
                    </a:cubicBezTo>
                    <a:cubicBezTo>
                      <a:pt x="10468" y="18097"/>
                      <a:pt x="8565" y="18097"/>
                      <a:pt x="7613" y="18097"/>
                    </a:cubicBezTo>
                    <a:lnTo>
                      <a:pt x="6662" y="18097"/>
                    </a:lnTo>
                    <a:cubicBezTo>
                      <a:pt x="6662" y="18097"/>
                      <a:pt x="6662" y="30480"/>
                      <a:pt x="6662" y="30480"/>
                    </a:cubicBezTo>
                    <a:lnTo>
                      <a:pt x="952" y="30480"/>
                    </a:lnTo>
                    <a:close/>
                  </a:path>
                </a:pathLst>
              </a:custGeom>
              <a:solidFill>
                <a:srgbClr val="FFFFFF"/>
              </a:solidFill>
              <a:ln w="9512" cap="flat">
                <a:noFill/>
                <a:prstDash val="solid"/>
                <a:miter/>
              </a:ln>
            </p:spPr>
            <p:txBody>
              <a:bodyPr/>
              <a:lstStyle/>
              <a:p>
                <a:endParaRPr lang="en-US"/>
              </a:p>
            </p:txBody>
          </p:sp>
          <p:sp>
            <p:nvSpPr>
              <p:cNvPr id="123" name="Freeform 252">
                <a:extLst>
                  <a:ext uri="{FF2B5EF4-FFF2-40B4-BE49-F238E27FC236}">
                    <a16:creationId xmlns:a16="http://schemas.microsoft.com/office/drawing/2014/main" id="{5367C2FA-C167-8D45-A3FD-3653E80CE169}"/>
                  </a:ext>
                </a:extLst>
              </p:cNvPr>
              <p:cNvSpPr/>
              <p:nvPr/>
            </p:nvSpPr>
            <p:spPr>
              <a:xfrm>
                <a:off x="4572522" y="6366175"/>
                <a:ext cx="23791" cy="30480"/>
              </a:xfrm>
              <a:custGeom>
                <a:avLst/>
                <a:gdLst>
                  <a:gd name="csX0" fmla="*/ 3807 w 23791"/>
                  <a:gd name="csY0" fmla="*/ 29528 h 30480"/>
                  <a:gd name="csX1" fmla="*/ 8565 w 23791"/>
                  <a:gd name="csY1" fmla="*/ 6668 h 30480"/>
                  <a:gd name="csX2" fmla="*/ 0 w 23791"/>
                  <a:gd name="csY2" fmla="*/ 4763 h 30480"/>
                  <a:gd name="csX3" fmla="*/ 951 w 23791"/>
                  <a:gd name="csY3" fmla="*/ 0 h 30480"/>
                  <a:gd name="csX4" fmla="*/ 23791 w 23791"/>
                  <a:gd name="csY4" fmla="*/ 4763 h 30480"/>
                  <a:gd name="csX5" fmla="*/ 22840 w 23791"/>
                  <a:gd name="csY5" fmla="*/ 9525 h 30480"/>
                  <a:gd name="csX6" fmla="*/ 14275 w 23791"/>
                  <a:gd name="csY6" fmla="*/ 7620 h 30480"/>
                  <a:gd name="csX7" fmla="*/ 9517 w 23791"/>
                  <a:gd name="csY7" fmla="*/ 30480 h 30480"/>
                  <a:gd name="csX8" fmla="*/ 3807 w 23791"/>
                  <a:gd name="csY8" fmla="*/ 29528 h 30480"/>
                  <a:gd name="csX9" fmla="*/ 3807 w 23791"/>
                  <a:gd name="csY9" fmla="*/ 29528 h 304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30480">
                    <a:moveTo>
                      <a:pt x="3807" y="29528"/>
                    </a:moveTo>
                    <a:lnTo>
                      <a:pt x="8565" y="6668"/>
                    </a:lnTo>
                    <a:lnTo>
                      <a:pt x="0" y="4763"/>
                    </a:lnTo>
                    <a:lnTo>
                      <a:pt x="951" y="0"/>
                    </a:lnTo>
                    <a:lnTo>
                      <a:pt x="23791" y="4763"/>
                    </a:lnTo>
                    <a:lnTo>
                      <a:pt x="22840" y="9525"/>
                    </a:lnTo>
                    <a:lnTo>
                      <a:pt x="14275" y="7620"/>
                    </a:lnTo>
                    <a:lnTo>
                      <a:pt x="9517" y="30480"/>
                    </a:lnTo>
                    <a:lnTo>
                      <a:pt x="3807" y="29528"/>
                    </a:lnTo>
                    <a:lnTo>
                      <a:pt x="3807" y="29528"/>
                    </a:lnTo>
                    <a:close/>
                  </a:path>
                </a:pathLst>
              </a:custGeom>
              <a:solidFill>
                <a:srgbClr val="FFFFFF"/>
              </a:solidFill>
              <a:ln w="9512" cap="flat">
                <a:noFill/>
                <a:prstDash val="solid"/>
                <a:miter/>
              </a:ln>
            </p:spPr>
            <p:txBody>
              <a:bodyPr/>
              <a:lstStyle/>
              <a:p>
                <a:endParaRPr lang="en-US"/>
              </a:p>
            </p:txBody>
          </p:sp>
          <p:sp>
            <p:nvSpPr>
              <p:cNvPr id="124" name="Freeform 253">
                <a:extLst>
                  <a:ext uri="{FF2B5EF4-FFF2-40B4-BE49-F238E27FC236}">
                    <a16:creationId xmlns:a16="http://schemas.microsoft.com/office/drawing/2014/main" id="{A3EEC1F8-77AD-D555-A122-EEA50401C270}"/>
                  </a:ext>
                </a:extLst>
              </p:cNvPr>
              <p:cNvSpPr/>
              <p:nvPr/>
            </p:nvSpPr>
            <p:spPr>
              <a:xfrm>
                <a:off x="4592506" y="6372843"/>
                <a:ext cx="30453" cy="34289"/>
              </a:xfrm>
              <a:custGeom>
                <a:avLst/>
                <a:gdLst>
                  <a:gd name="csX0" fmla="*/ 0 w 30453"/>
                  <a:gd name="csY0" fmla="*/ 26670 h 34289"/>
                  <a:gd name="csX1" fmla="*/ 9517 w 30453"/>
                  <a:gd name="csY1" fmla="*/ 0 h 34289"/>
                  <a:gd name="csX2" fmla="*/ 30453 w 30453"/>
                  <a:gd name="csY2" fmla="*/ 6667 h 34289"/>
                  <a:gd name="csX3" fmla="*/ 28550 w 30453"/>
                  <a:gd name="csY3" fmla="*/ 11430 h 34289"/>
                  <a:gd name="csX4" fmla="*/ 14275 w 30453"/>
                  <a:gd name="csY4" fmla="*/ 5715 h 34289"/>
                  <a:gd name="csX5" fmla="*/ 11420 w 30453"/>
                  <a:gd name="csY5" fmla="*/ 12382 h 34289"/>
                  <a:gd name="csX6" fmla="*/ 25695 w 30453"/>
                  <a:gd name="csY6" fmla="*/ 17145 h 34289"/>
                  <a:gd name="csX7" fmla="*/ 23791 w 30453"/>
                  <a:gd name="csY7" fmla="*/ 21907 h 34289"/>
                  <a:gd name="csX8" fmla="*/ 10468 w 30453"/>
                  <a:gd name="csY8" fmla="*/ 17145 h 34289"/>
                  <a:gd name="csX9" fmla="*/ 7613 w 30453"/>
                  <a:gd name="csY9" fmla="*/ 23813 h 34289"/>
                  <a:gd name="csX10" fmla="*/ 22840 w 30453"/>
                  <a:gd name="csY10" fmla="*/ 29527 h 34289"/>
                  <a:gd name="csX11" fmla="*/ 20936 w 30453"/>
                  <a:gd name="csY11" fmla="*/ 34290 h 34289"/>
                  <a:gd name="csX12" fmla="*/ 0 w 30453"/>
                  <a:gd name="csY12" fmla="*/ 26670 h 34289"/>
                  <a:gd name="csX13" fmla="*/ 0 w 30453"/>
                  <a:gd name="csY13" fmla="*/ 26670 h 34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0453" h="34289">
                    <a:moveTo>
                      <a:pt x="0" y="26670"/>
                    </a:moveTo>
                    <a:lnTo>
                      <a:pt x="9517" y="0"/>
                    </a:lnTo>
                    <a:lnTo>
                      <a:pt x="30453" y="6667"/>
                    </a:lnTo>
                    <a:lnTo>
                      <a:pt x="28550" y="11430"/>
                    </a:lnTo>
                    <a:lnTo>
                      <a:pt x="14275" y="5715"/>
                    </a:lnTo>
                    <a:lnTo>
                      <a:pt x="11420" y="12382"/>
                    </a:lnTo>
                    <a:lnTo>
                      <a:pt x="25695" y="17145"/>
                    </a:lnTo>
                    <a:lnTo>
                      <a:pt x="23791" y="21907"/>
                    </a:lnTo>
                    <a:lnTo>
                      <a:pt x="10468" y="17145"/>
                    </a:lnTo>
                    <a:lnTo>
                      <a:pt x="7613" y="23813"/>
                    </a:lnTo>
                    <a:lnTo>
                      <a:pt x="22840" y="29527"/>
                    </a:lnTo>
                    <a:lnTo>
                      <a:pt x="20936" y="34290"/>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25" name="Freeform 254">
                <a:extLst>
                  <a:ext uri="{FF2B5EF4-FFF2-40B4-BE49-F238E27FC236}">
                    <a16:creationId xmlns:a16="http://schemas.microsoft.com/office/drawing/2014/main" id="{FF6B4409-A7E5-3A7E-0513-D4CCDC567104}"/>
                  </a:ext>
                </a:extLst>
              </p:cNvPr>
              <p:cNvSpPr/>
              <p:nvPr/>
            </p:nvSpPr>
            <p:spPr>
              <a:xfrm>
                <a:off x="4617249" y="6383320"/>
                <a:ext cx="36163" cy="37147"/>
              </a:xfrm>
              <a:custGeom>
                <a:avLst/>
                <a:gdLst>
                  <a:gd name="csX0" fmla="*/ 0 w 36163"/>
                  <a:gd name="csY0" fmla="*/ 25718 h 37147"/>
                  <a:gd name="csX1" fmla="*/ 13323 w 36163"/>
                  <a:gd name="csY1" fmla="*/ 0 h 37147"/>
                  <a:gd name="csX2" fmla="*/ 19033 w 36163"/>
                  <a:gd name="csY2" fmla="*/ 2858 h 37147"/>
                  <a:gd name="csX3" fmla="*/ 12372 w 36163"/>
                  <a:gd name="csY3" fmla="*/ 14288 h 37147"/>
                  <a:gd name="csX4" fmla="*/ 29501 w 36163"/>
                  <a:gd name="csY4" fmla="*/ 7620 h 37147"/>
                  <a:gd name="csX5" fmla="*/ 36163 w 36163"/>
                  <a:gd name="csY5" fmla="*/ 11430 h 37147"/>
                  <a:gd name="csX6" fmla="*/ 20936 w 36163"/>
                  <a:gd name="csY6" fmla="*/ 16193 h 37147"/>
                  <a:gd name="csX7" fmla="*/ 22840 w 36163"/>
                  <a:gd name="csY7" fmla="*/ 37148 h 37147"/>
                  <a:gd name="csX8" fmla="*/ 16178 w 36163"/>
                  <a:gd name="csY8" fmla="*/ 34290 h 37147"/>
                  <a:gd name="csX9" fmla="*/ 15227 w 36163"/>
                  <a:gd name="csY9" fmla="*/ 18098 h 37147"/>
                  <a:gd name="csX10" fmla="*/ 9517 w 36163"/>
                  <a:gd name="csY10" fmla="*/ 20003 h 37147"/>
                  <a:gd name="csX11" fmla="*/ 4758 w 36163"/>
                  <a:gd name="csY11" fmla="*/ 27623 h 37147"/>
                  <a:gd name="csX12" fmla="*/ 0 w 36163"/>
                  <a:gd name="csY12" fmla="*/ 25718 h 37147"/>
                  <a:gd name="csX13" fmla="*/ 0 w 36163"/>
                  <a:gd name="csY13" fmla="*/ 25718 h 37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6163" h="37147">
                    <a:moveTo>
                      <a:pt x="0" y="25718"/>
                    </a:moveTo>
                    <a:lnTo>
                      <a:pt x="13323" y="0"/>
                    </a:lnTo>
                    <a:lnTo>
                      <a:pt x="19033" y="2858"/>
                    </a:lnTo>
                    <a:lnTo>
                      <a:pt x="12372" y="14288"/>
                    </a:lnTo>
                    <a:lnTo>
                      <a:pt x="29501" y="7620"/>
                    </a:lnTo>
                    <a:lnTo>
                      <a:pt x="36163" y="11430"/>
                    </a:lnTo>
                    <a:lnTo>
                      <a:pt x="20936" y="16193"/>
                    </a:lnTo>
                    <a:lnTo>
                      <a:pt x="22840" y="37148"/>
                    </a:lnTo>
                    <a:lnTo>
                      <a:pt x="16178" y="34290"/>
                    </a:lnTo>
                    <a:lnTo>
                      <a:pt x="15227" y="18098"/>
                    </a:lnTo>
                    <a:lnTo>
                      <a:pt x="9517" y="20003"/>
                    </a:lnTo>
                    <a:lnTo>
                      <a:pt x="4758" y="27623"/>
                    </a:lnTo>
                    <a:lnTo>
                      <a:pt x="0" y="25718"/>
                    </a:lnTo>
                    <a:lnTo>
                      <a:pt x="0" y="25718"/>
                    </a:lnTo>
                    <a:close/>
                  </a:path>
                </a:pathLst>
              </a:custGeom>
              <a:solidFill>
                <a:srgbClr val="FFFFFF"/>
              </a:solidFill>
              <a:ln w="9512" cap="flat">
                <a:noFill/>
                <a:prstDash val="solid"/>
                <a:miter/>
              </a:ln>
            </p:spPr>
            <p:txBody>
              <a:bodyPr/>
              <a:lstStyle/>
              <a:p>
                <a:endParaRPr lang="en-US"/>
              </a:p>
            </p:txBody>
          </p:sp>
          <p:sp>
            <p:nvSpPr>
              <p:cNvPr id="126" name="Freeform 255">
                <a:extLst>
                  <a:ext uri="{FF2B5EF4-FFF2-40B4-BE49-F238E27FC236}">
                    <a16:creationId xmlns:a16="http://schemas.microsoft.com/office/drawing/2014/main" id="{EDDF1F8C-94B0-FBC9-9EB2-27B489FDE06E}"/>
                  </a:ext>
                </a:extLst>
              </p:cNvPr>
              <p:cNvSpPr/>
              <p:nvPr/>
            </p:nvSpPr>
            <p:spPr>
              <a:xfrm>
                <a:off x="4465936" y="6753843"/>
                <a:ext cx="20936" cy="33337"/>
              </a:xfrm>
              <a:custGeom>
                <a:avLst/>
                <a:gdLst>
                  <a:gd name="csX0" fmla="*/ 0 w 20936"/>
                  <a:gd name="csY0" fmla="*/ 26670 h 33337"/>
                  <a:gd name="csX1" fmla="*/ 8565 w 20936"/>
                  <a:gd name="csY1" fmla="*/ 0 h 33337"/>
                  <a:gd name="csX2" fmla="*/ 14275 w 20936"/>
                  <a:gd name="csY2" fmla="*/ 952 h 33337"/>
                  <a:gd name="csX3" fmla="*/ 6662 w 20936"/>
                  <a:gd name="csY3" fmla="*/ 23813 h 33337"/>
                  <a:gd name="csX4" fmla="*/ 20936 w 20936"/>
                  <a:gd name="csY4" fmla="*/ 28575 h 33337"/>
                  <a:gd name="csX5" fmla="*/ 19033 w 20936"/>
                  <a:gd name="csY5" fmla="*/ 33338 h 33337"/>
                  <a:gd name="csX6" fmla="*/ 0 w 20936"/>
                  <a:gd name="csY6" fmla="*/ 26670 h 33337"/>
                  <a:gd name="csX7" fmla="*/ 0 w 20936"/>
                  <a:gd name="csY7" fmla="*/ 26670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0936" h="33337">
                    <a:moveTo>
                      <a:pt x="0" y="26670"/>
                    </a:moveTo>
                    <a:lnTo>
                      <a:pt x="8565" y="0"/>
                    </a:lnTo>
                    <a:lnTo>
                      <a:pt x="14275" y="952"/>
                    </a:lnTo>
                    <a:lnTo>
                      <a:pt x="6662" y="23813"/>
                    </a:lnTo>
                    <a:lnTo>
                      <a:pt x="20936" y="28575"/>
                    </a:lnTo>
                    <a:lnTo>
                      <a:pt x="19033" y="33338"/>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27" name="Freeform 256">
                <a:extLst>
                  <a:ext uri="{FF2B5EF4-FFF2-40B4-BE49-F238E27FC236}">
                    <a16:creationId xmlns:a16="http://schemas.microsoft.com/office/drawing/2014/main" id="{4E4F55D4-6CC9-858E-37D2-9FC47720BC80}"/>
                  </a:ext>
                </a:extLst>
              </p:cNvPr>
              <p:cNvSpPr/>
              <p:nvPr/>
            </p:nvSpPr>
            <p:spPr>
              <a:xfrm>
                <a:off x="4492582" y="6760510"/>
                <a:ext cx="11419" cy="29527"/>
              </a:xfrm>
              <a:custGeom>
                <a:avLst/>
                <a:gdLst>
                  <a:gd name="csX0" fmla="*/ 0 w 11419"/>
                  <a:gd name="csY0" fmla="*/ 28575 h 29527"/>
                  <a:gd name="csX1" fmla="*/ 5710 w 11419"/>
                  <a:gd name="csY1" fmla="*/ 0 h 29527"/>
                  <a:gd name="csX2" fmla="*/ 11420 w 11419"/>
                  <a:gd name="csY2" fmla="*/ 953 h 29527"/>
                  <a:gd name="csX3" fmla="*/ 5710 w 11419"/>
                  <a:gd name="csY3" fmla="*/ 29528 h 29527"/>
                  <a:gd name="csX4" fmla="*/ 0 w 11419"/>
                  <a:gd name="csY4" fmla="*/ 28575 h 29527"/>
                  <a:gd name="csX5" fmla="*/ 0 w 11419"/>
                  <a:gd name="csY5" fmla="*/ 28575 h 29527"/>
                </a:gdLst>
                <a:ahLst/>
                <a:cxnLst>
                  <a:cxn ang="0">
                    <a:pos x="csX0" y="csY0"/>
                  </a:cxn>
                  <a:cxn ang="0">
                    <a:pos x="csX1" y="csY1"/>
                  </a:cxn>
                  <a:cxn ang="0">
                    <a:pos x="csX2" y="csY2"/>
                  </a:cxn>
                  <a:cxn ang="0">
                    <a:pos x="csX3" y="csY3"/>
                  </a:cxn>
                  <a:cxn ang="0">
                    <a:pos x="csX4" y="csY4"/>
                  </a:cxn>
                  <a:cxn ang="0">
                    <a:pos x="csX5" y="csY5"/>
                  </a:cxn>
                </a:cxnLst>
                <a:rect l="l" t="t" r="r" b="b"/>
                <a:pathLst>
                  <a:path w="11419" h="29527">
                    <a:moveTo>
                      <a:pt x="0" y="28575"/>
                    </a:moveTo>
                    <a:lnTo>
                      <a:pt x="5710" y="0"/>
                    </a:lnTo>
                    <a:lnTo>
                      <a:pt x="11420" y="953"/>
                    </a:lnTo>
                    <a:lnTo>
                      <a:pt x="5710" y="29528"/>
                    </a:lnTo>
                    <a:lnTo>
                      <a:pt x="0" y="28575"/>
                    </a:lnTo>
                    <a:lnTo>
                      <a:pt x="0" y="28575"/>
                    </a:lnTo>
                    <a:close/>
                  </a:path>
                </a:pathLst>
              </a:custGeom>
              <a:solidFill>
                <a:srgbClr val="FFFFFF"/>
              </a:solidFill>
              <a:ln w="9512" cap="flat">
                <a:noFill/>
                <a:prstDash val="solid"/>
                <a:miter/>
              </a:ln>
            </p:spPr>
            <p:txBody>
              <a:bodyPr/>
              <a:lstStyle/>
              <a:p>
                <a:endParaRPr lang="en-US"/>
              </a:p>
            </p:txBody>
          </p:sp>
          <p:sp>
            <p:nvSpPr>
              <p:cNvPr id="128" name="Freeform 257">
                <a:extLst>
                  <a:ext uri="{FF2B5EF4-FFF2-40B4-BE49-F238E27FC236}">
                    <a16:creationId xmlns:a16="http://schemas.microsoft.com/office/drawing/2014/main" id="{18D8680B-FB38-78A2-6853-04C2E7560669}"/>
                  </a:ext>
                </a:extLst>
              </p:cNvPr>
              <p:cNvSpPr/>
              <p:nvPr/>
            </p:nvSpPr>
            <p:spPr>
              <a:xfrm>
                <a:off x="4505906" y="6764320"/>
                <a:ext cx="26067" cy="29527"/>
              </a:xfrm>
              <a:custGeom>
                <a:avLst/>
                <a:gdLst>
                  <a:gd name="csX0" fmla="*/ 1903 w 26067"/>
                  <a:gd name="csY0" fmla="*/ 18098 h 29527"/>
                  <a:gd name="csX1" fmla="*/ 7613 w 26067"/>
                  <a:gd name="csY1" fmla="*/ 18098 h 29527"/>
                  <a:gd name="csX2" fmla="*/ 9517 w 26067"/>
                  <a:gd name="csY2" fmla="*/ 22860 h 29527"/>
                  <a:gd name="csX3" fmla="*/ 13323 w 26067"/>
                  <a:gd name="csY3" fmla="*/ 24765 h 29527"/>
                  <a:gd name="csX4" fmla="*/ 18081 w 26067"/>
                  <a:gd name="csY4" fmla="*/ 24765 h 29527"/>
                  <a:gd name="csX5" fmla="*/ 19984 w 26067"/>
                  <a:gd name="csY5" fmla="*/ 21908 h 29527"/>
                  <a:gd name="csX6" fmla="*/ 19984 w 26067"/>
                  <a:gd name="csY6" fmla="*/ 20003 h 29527"/>
                  <a:gd name="csX7" fmla="*/ 18081 w 26067"/>
                  <a:gd name="csY7" fmla="*/ 18098 h 29527"/>
                  <a:gd name="csX8" fmla="*/ 13323 w 26067"/>
                  <a:gd name="csY8" fmla="*/ 16193 h 29527"/>
                  <a:gd name="csX9" fmla="*/ 6661 w 26067"/>
                  <a:gd name="csY9" fmla="*/ 12383 h 29527"/>
                  <a:gd name="csX10" fmla="*/ 4758 w 26067"/>
                  <a:gd name="csY10" fmla="*/ 6668 h 29527"/>
                  <a:gd name="csX11" fmla="*/ 6661 w 26067"/>
                  <a:gd name="csY11" fmla="*/ 2858 h 29527"/>
                  <a:gd name="csX12" fmla="*/ 10468 w 26067"/>
                  <a:gd name="csY12" fmla="*/ 0 h 29527"/>
                  <a:gd name="csX13" fmla="*/ 16178 w 26067"/>
                  <a:gd name="csY13" fmla="*/ 0 h 29527"/>
                  <a:gd name="csX14" fmla="*/ 23791 w 26067"/>
                  <a:gd name="csY14" fmla="*/ 2858 h 29527"/>
                  <a:gd name="csX15" fmla="*/ 25694 w 26067"/>
                  <a:gd name="csY15" fmla="*/ 9525 h 29527"/>
                  <a:gd name="csX16" fmla="*/ 19984 w 26067"/>
                  <a:gd name="csY16" fmla="*/ 9525 h 29527"/>
                  <a:gd name="csX17" fmla="*/ 19033 w 26067"/>
                  <a:gd name="csY17" fmla="*/ 5715 h 29527"/>
                  <a:gd name="csX18" fmla="*/ 15226 w 26067"/>
                  <a:gd name="csY18" fmla="*/ 4763 h 29527"/>
                  <a:gd name="csX19" fmla="*/ 11420 w 26067"/>
                  <a:gd name="csY19" fmla="*/ 4763 h 29527"/>
                  <a:gd name="csX20" fmla="*/ 10468 w 26067"/>
                  <a:gd name="csY20" fmla="*/ 6668 h 29527"/>
                  <a:gd name="csX21" fmla="*/ 10468 w 26067"/>
                  <a:gd name="csY21" fmla="*/ 8573 h 29527"/>
                  <a:gd name="csX22" fmla="*/ 15226 w 26067"/>
                  <a:gd name="csY22" fmla="*/ 11430 h 29527"/>
                  <a:gd name="csX23" fmla="*/ 20936 w 26067"/>
                  <a:gd name="csY23" fmla="*/ 14288 h 29527"/>
                  <a:gd name="csX24" fmla="*/ 23791 w 26067"/>
                  <a:gd name="csY24" fmla="*/ 17145 h 29527"/>
                  <a:gd name="csX25" fmla="*/ 23791 w 26067"/>
                  <a:gd name="csY25" fmla="*/ 21908 h 29527"/>
                  <a:gd name="csX26" fmla="*/ 21888 w 26067"/>
                  <a:gd name="csY26" fmla="*/ 26670 h 29527"/>
                  <a:gd name="csX27" fmla="*/ 18081 w 26067"/>
                  <a:gd name="csY27" fmla="*/ 29528 h 29527"/>
                  <a:gd name="csX28" fmla="*/ 11420 w 26067"/>
                  <a:gd name="csY28" fmla="*/ 29528 h 29527"/>
                  <a:gd name="csX29" fmla="*/ 2855 w 26067"/>
                  <a:gd name="csY29" fmla="*/ 25718 h 29527"/>
                  <a:gd name="csX30" fmla="*/ 0 w 26067"/>
                  <a:gd name="csY30" fmla="*/ 18098 h 29527"/>
                  <a:gd name="csX31" fmla="*/ 0 w 26067"/>
                  <a:gd name="csY31" fmla="*/ 1809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6067" h="29527">
                    <a:moveTo>
                      <a:pt x="1903" y="18098"/>
                    </a:moveTo>
                    <a:lnTo>
                      <a:pt x="7613" y="18098"/>
                    </a:lnTo>
                    <a:cubicBezTo>
                      <a:pt x="7613" y="20003"/>
                      <a:pt x="7613" y="21908"/>
                      <a:pt x="9517" y="22860"/>
                    </a:cubicBezTo>
                    <a:cubicBezTo>
                      <a:pt x="10468" y="23813"/>
                      <a:pt x="11420" y="24765"/>
                      <a:pt x="13323" y="24765"/>
                    </a:cubicBezTo>
                    <a:cubicBezTo>
                      <a:pt x="15226" y="24765"/>
                      <a:pt x="17130" y="24765"/>
                      <a:pt x="18081" y="24765"/>
                    </a:cubicBezTo>
                    <a:cubicBezTo>
                      <a:pt x="19033" y="24765"/>
                      <a:pt x="19984" y="22860"/>
                      <a:pt x="19984" y="21908"/>
                    </a:cubicBezTo>
                    <a:cubicBezTo>
                      <a:pt x="19984" y="21908"/>
                      <a:pt x="19984" y="20955"/>
                      <a:pt x="19984" y="20003"/>
                    </a:cubicBezTo>
                    <a:cubicBezTo>
                      <a:pt x="19984" y="20003"/>
                      <a:pt x="19033" y="19050"/>
                      <a:pt x="18081" y="18098"/>
                    </a:cubicBezTo>
                    <a:cubicBezTo>
                      <a:pt x="18081" y="18098"/>
                      <a:pt x="16178" y="18098"/>
                      <a:pt x="13323" y="16193"/>
                    </a:cubicBezTo>
                    <a:cubicBezTo>
                      <a:pt x="10468" y="15240"/>
                      <a:pt x="8565" y="14288"/>
                      <a:pt x="6661" y="12383"/>
                    </a:cubicBezTo>
                    <a:cubicBezTo>
                      <a:pt x="4758" y="10478"/>
                      <a:pt x="4758" y="8573"/>
                      <a:pt x="4758" y="6668"/>
                    </a:cubicBezTo>
                    <a:cubicBezTo>
                      <a:pt x="4758" y="4763"/>
                      <a:pt x="4758" y="3810"/>
                      <a:pt x="6661" y="2858"/>
                    </a:cubicBezTo>
                    <a:cubicBezTo>
                      <a:pt x="7613" y="1905"/>
                      <a:pt x="8565" y="953"/>
                      <a:pt x="10468" y="0"/>
                    </a:cubicBezTo>
                    <a:cubicBezTo>
                      <a:pt x="12371" y="0"/>
                      <a:pt x="14275" y="0"/>
                      <a:pt x="16178" y="0"/>
                    </a:cubicBezTo>
                    <a:cubicBezTo>
                      <a:pt x="19984" y="0"/>
                      <a:pt x="22840" y="1905"/>
                      <a:pt x="23791" y="2858"/>
                    </a:cubicBezTo>
                    <a:cubicBezTo>
                      <a:pt x="25694" y="4763"/>
                      <a:pt x="26646" y="6668"/>
                      <a:pt x="25694" y="9525"/>
                    </a:cubicBezTo>
                    <a:lnTo>
                      <a:pt x="19984" y="9525"/>
                    </a:lnTo>
                    <a:cubicBezTo>
                      <a:pt x="19984" y="7620"/>
                      <a:pt x="19984" y="6668"/>
                      <a:pt x="19033" y="5715"/>
                    </a:cubicBezTo>
                    <a:cubicBezTo>
                      <a:pt x="19033" y="5715"/>
                      <a:pt x="17130" y="4763"/>
                      <a:pt x="15226" y="4763"/>
                    </a:cubicBezTo>
                    <a:cubicBezTo>
                      <a:pt x="13323" y="4763"/>
                      <a:pt x="12371" y="4763"/>
                      <a:pt x="11420" y="4763"/>
                    </a:cubicBezTo>
                    <a:cubicBezTo>
                      <a:pt x="11420" y="4763"/>
                      <a:pt x="10468" y="5715"/>
                      <a:pt x="10468" y="6668"/>
                    </a:cubicBezTo>
                    <a:cubicBezTo>
                      <a:pt x="10468" y="6668"/>
                      <a:pt x="10468" y="7620"/>
                      <a:pt x="10468" y="8573"/>
                    </a:cubicBezTo>
                    <a:cubicBezTo>
                      <a:pt x="10468" y="8573"/>
                      <a:pt x="13323" y="10478"/>
                      <a:pt x="15226" y="11430"/>
                    </a:cubicBezTo>
                    <a:cubicBezTo>
                      <a:pt x="18081" y="12383"/>
                      <a:pt x="19984" y="13335"/>
                      <a:pt x="20936" y="14288"/>
                    </a:cubicBezTo>
                    <a:cubicBezTo>
                      <a:pt x="21888" y="14288"/>
                      <a:pt x="22840" y="16193"/>
                      <a:pt x="23791" y="17145"/>
                    </a:cubicBezTo>
                    <a:cubicBezTo>
                      <a:pt x="23791" y="18098"/>
                      <a:pt x="23791" y="20003"/>
                      <a:pt x="23791" y="21908"/>
                    </a:cubicBezTo>
                    <a:cubicBezTo>
                      <a:pt x="23791" y="23813"/>
                      <a:pt x="23791" y="24765"/>
                      <a:pt x="21888" y="26670"/>
                    </a:cubicBezTo>
                    <a:cubicBezTo>
                      <a:pt x="20936" y="27623"/>
                      <a:pt x="19033" y="28575"/>
                      <a:pt x="18081" y="29528"/>
                    </a:cubicBezTo>
                    <a:cubicBezTo>
                      <a:pt x="16178" y="29528"/>
                      <a:pt x="14275" y="29528"/>
                      <a:pt x="11420" y="29528"/>
                    </a:cubicBezTo>
                    <a:cubicBezTo>
                      <a:pt x="7613" y="29528"/>
                      <a:pt x="4758" y="27623"/>
                      <a:pt x="2855" y="25718"/>
                    </a:cubicBezTo>
                    <a:cubicBezTo>
                      <a:pt x="951" y="23813"/>
                      <a:pt x="0" y="20955"/>
                      <a:pt x="0" y="18098"/>
                    </a:cubicBezTo>
                    <a:lnTo>
                      <a:pt x="0" y="18098"/>
                    </a:lnTo>
                    <a:close/>
                  </a:path>
                </a:pathLst>
              </a:custGeom>
              <a:solidFill>
                <a:srgbClr val="FFFFFF"/>
              </a:solidFill>
              <a:ln w="9512" cap="flat">
                <a:noFill/>
                <a:prstDash val="solid"/>
                <a:miter/>
              </a:ln>
            </p:spPr>
            <p:txBody>
              <a:bodyPr/>
              <a:lstStyle/>
              <a:p>
                <a:endParaRPr lang="en-US"/>
              </a:p>
            </p:txBody>
          </p:sp>
          <p:sp>
            <p:nvSpPr>
              <p:cNvPr id="129" name="Freeform 258">
                <a:extLst>
                  <a:ext uri="{FF2B5EF4-FFF2-40B4-BE49-F238E27FC236}">
                    <a16:creationId xmlns:a16="http://schemas.microsoft.com/office/drawing/2014/main" id="{BD31CAAA-84B8-0D1F-6F51-C1A074F49753}"/>
                  </a:ext>
                </a:extLst>
              </p:cNvPr>
              <p:cNvSpPr/>
              <p:nvPr/>
            </p:nvSpPr>
            <p:spPr>
              <a:xfrm>
                <a:off x="4535407" y="6764320"/>
                <a:ext cx="23791" cy="29527"/>
              </a:xfrm>
              <a:custGeom>
                <a:avLst/>
                <a:gdLst>
                  <a:gd name="csX0" fmla="*/ 9517 w 23791"/>
                  <a:gd name="csY0" fmla="*/ 29528 h 29527"/>
                  <a:gd name="csX1" fmla="*/ 8565 w 23791"/>
                  <a:gd name="csY1" fmla="*/ 5715 h 29527"/>
                  <a:gd name="csX2" fmla="*/ 0 w 23791"/>
                  <a:gd name="csY2" fmla="*/ 5715 h 29527"/>
                  <a:gd name="csX3" fmla="*/ 0 w 23791"/>
                  <a:gd name="csY3" fmla="*/ 953 h 29527"/>
                  <a:gd name="csX4" fmla="*/ 22840 w 23791"/>
                  <a:gd name="csY4" fmla="*/ 0 h 29527"/>
                  <a:gd name="csX5" fmla="*/ 23791 w 23791"/>
                  <a:gd name="csY5" fmla="*/ 4763 h 29527"/>
                  <a:gd name="csX6" fmla="*/ 15227 w 23791"/>
                  <a:gd name="csY6" fmla="*/ 4763 h 29527"/>
                  <a:gd name="csX7" fmla="*/ 16178 w 23791"/>
                  <a:gd name="csY7" fmla="*/ 29528 h 29527"/>
                  <a:gd name="csX8" fmla="*/ 9517 w 23791"/>
                  <a:gd name="csY8" fmla="*/ 29528 h 29527"/>
                  <a:gd name="csX9" fmla="*/ 9517 w 23791"/>
                  <a:gd name="csY9" fmla="*/ 2952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29527">
                    <a:moveTo>
                      <a:pt x="9517" y="29528"/>
                    </a:moveTo>
                    <a:lnTo>
                      <a:pt x="8565" y="5715"/>
                    </a:lnTo>
                    <a:lnTo>
                      <a:pt x="0" y="5715"/>
                    </a:lnTo>
                    <a:lnTo>
                      <a:pt x="0" y="953"/>
                    </a:lnTo>
                    <a:lnTo>
                      <a:pt x="22840" y="0"/>
                    </a:lnTo>
                    <a:lnTo>
                      <a:pt x="23791" y="4763"/>
                    </a:lnTo>
                    <a:lnTo>
                      <a:pt x="15227" y="4763"/>
                    </a:lnTo>
                    <a:lnTo>
                      <a:pt x="16178" y="29528"/>
                    </a:lnTo>
                    <a:lnTo>
                      <a:pt x="9517" y="29528"/>
                    </a:lnTo>
                    <a:lnTo>
                      <a:pt x="9517" y="29528"/>
                    </a:lnTo>
                    <a:close/>
                  </a:path>
                </a:pathLst>
              </a:custGeom>
              <a:solidFill>
                <a:srgbClr val="FFFFFF"/>
              </a:solidFill>
              <a:ln w="9512" cap="flat">
                <a:noFill/>
                <a:prstDash val="solid"/>
                <a:miter/>
              </a:ln>
            </p:spPr>
            <p:txBody>
              <a:bodyPr/>
              <a:lstStyle/>
              <a:p>
                <a:endParaRPr lang="en-US"/>
              </a:p>
            </p:txBody>
          </p:sp>
          <p:sp>
            <p:nvSpPr>
              <p:cNvPr id="130" name="Freeform 259">
                <a:extLst>
                  <a:ext uri="{FF2B5EF4-FFF2-40B4-BE49-F238E27FC236}">
                    <a16:creationId xmlns:a16="http://schemas.microsoft.com/office/drawing/2014/main" id="{A2EE70F1-568D-182B-6AD5-317BEEA61257}"/>
                  </a:ext>
                </a:extLst>
              </p:cNvPr>
              <p:cNvSpPr/>
              <p:nvPr/>
            </p:nvSpPr>
            <p:spPr>
              <a:xfrm>
                <a:off x="4562053" y="6760510"/>
                <a:ext cx="27597" cy="32384"/>
              </a:xfrm>
              <a:custGeom>
                <a:avLst/>
                <a:gdLst>
                  <a:gd name="csX0" fmla="*/ 5710 w 27597"/>
                  <a:gd name="csY0" fmla="*/ 32385 h 32384"/>
                  <a:gd name="csX1" fmla="*/ 0 w 27597"/>
                  <a:gd name="csY1" fmla="*/ 2858 h 32384"/>
                  <a:gd name="csX2" fmla="*/ 21888 w 27597"/>
                  <a:gd name="csY2" fmla="*/ 0 h 32384"/>
                  <a:gd name="csX3" fmla="*/ 22840 w 27597"/>
                  <a:gd name="csY3" fmla="*/ 4763 h 32384"/>
                  <a:gd name="csX4" fmla="*/ 6661 w 27597"/>
                  <a:gd name="csY4" fmla="*/ 7620 h 32384"/>
                  <a:gd name="csX5" fmla="*/ 7613 w 27597"/>
                  <a:gd name="csY5" fmla="*/ 13335 h 32384"/>
                  <a:gd name="csX6" fmla="*/ 22840 w 27597"/>
                  <a:gd name="csY6" fmla="*/ 11430 h 32384"/>
                  <a:gd name="csX7" fmla="*/ 22840 w 27597"/>
                  <a:gd name="csY7" fmla="*/ 16193 h 32384"/>
                  <a:gd name="csX8" fmla="*/ 8565 w 27597"/>
                  <a:gd name="csY8" fmla="*/ 18097 h 32384"/>
                  <a:gd name="csX9" fmla="*/ 10468 w 27597"/>
                  <a:gd name="csY9" fmla="*/ 25718 h 32384"/>
                  <a:gd name="csX10" fmla="*/ 26646 w 27597"/>
                  <a:gd name="csY10" fmla="*/ 22860 h 32384"/>
                  <a:gd name="csX11" fmla="*/ 27598 w 27597"/>
                  <a:gd name="csY11" fmla="*/ 28575 h 32384"/>
                  <a:gd name="csX12" fmla="*/ 5710 w 27597"/>
                  <a:gd name="csY12" fmla="*/ 32385 h 32384"/>
                  <a:gd name="csX13" fmla="*/ 5710 w 27597"/>
                  <a:gd name="csY13" fmla="*/ 32385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7597" h="32384">
                    <a:moveTo>
                      <a:pt x="5710" y="32385"/>
                    </a:moveTo>
                    <a:lnTo>
                      <a:pt x="0" y="2858"/>
                    </a:lnTo>
                    <a:lnTo>
                      <a:pt x="21888" y="0"/>
                    </a:lnTo>
                    <a:lnTo>
                      <a:pt x="22840" y="4763"/>
                    </a:lnTo>
                    <a:lnTo>
                      <a:pt x="6661" y="7620"/>
                    </a:lnTo>
                    <a:lnTo>
                      <a:pt x="7613" y="13335"/>
                    </a:lnTo>
                    <a:lnTo>
                      <a:pt x="22840" y="11430"/>
                    </a:lnTo>
                    <a:lnTo>
                      <a:pt x="22840" y="16193"/>
                    </a:lnTo>
                    <a:lnTo>
                      <a:pt x="8565" y="18097"/>
                    </a:lnTo>
                    <a:lnTo>
                      <a:pt x="10468" y="25718"/>
                    </a:lnTo>
                    <a:lnTo>
                      <a:pt x="26646" y="22860"/>
                    </a:lnTo>
                    <a:lnTo>
                      <a:pt x="27598" y="28575"/>
                    </a:lnTo>
                    <a:lnTo>
                      <a:pt x="5710" y="32385"/>
                    </a:lnTo>
                    <a:lnTo>
                      <a:pt x="5710" y="32385"/>
                    </a:lnTo>
                    <a:close/>
                  </a:path>
                </a:pathLst>
              </a:custGeom>
              <a:solidFill>
                <a:srgbClr val="FFFFFF"/>
              </a:solidFill>
              <a:ln w="9512" cap="flat">
                <a:noFill/>
                <a:prstDash val="solid"/>
                <a:miter/>
              </a:ln>
            </p:spPr>
            <p:txBody>
              <a:bodyPr/>
              <a:lstStyle/>
              <a:p>
                <a:endParaRPr lang="en-US"/>
              </a:p>
            </p:txBody>
          </p:sp>
          <p:sp>
            <p:nvSpPr>
              <p:cNvPr id="131" name="Freeform 260">
                <a:extLst>
                  <a:ext uri="{FF2B5EF4-FFF2-40B4-BE49-F238E27FC236}">
                    <a16:creationId xmlns:a16="http://schemas.microsoft.com/office/drawing/2014/main" id="{C4164D2C-96CA-BFC5-0865-FCE2B15D6071}"/>
                  </a:ext>
                </a:extLst>
              </p:cNvPr>
              <p:cNvSpPr/>
              <p:nvPr/>
            </p:nvSpPr>
            <p:spPr>
              <a:xfrm>
                <a:off x="4588700" y="6753843"/>
                <a:ext cx="28549" cy="32384"/>
              </a:xfrm>
              <a:custGeom>
                <a:avLst/>
                <a:gdLst>
                  <a:gd name="csX0" fmla="*/ 6662 w 28549"/>
                  <a:gd name="csY0" fmla="*/ 7620 h 32384"/>
                  <a:gd name="csX1" fmla="*/ 12372 w 28549"/>
                  <a:gd name="csY1" fmla="*/ 25717 h 32384"/>
                  <a:gd name="csX2" fmla="*/ 16178 w 28549"/>
                  <a:gd name="csY2" fmla="*/ 25717 h 32384"/>
                  <a:gd name="csX3" fmla="*/ 19033 w 28549"/>
                  <a:gd name="csY3" fmla="*/ 22860 h 32384"/>
                  <a:gd name="csX4" fmla="*/ 20936 w 28549"/>
                  <a:gd name="csY4" fmla="*/ 20955 h 32384"/>
                  <a:gd name="csX5" fmla="*/ 20936 w 28549"/>
                  <a:gd name="csY5" fmla="*/ 18097 h 32384"/>
                  <a:gd name="csX6" fmla="*/ 19985 w 28549"/>
                  <a:gd name="csY6" fmla="*/ 13335 h 32384"/>
                  <a:gd name="csX7" fmla="*/ 18081 w 28549"/>
                  <a:gd name="csY7" fmla="*/ 8572 h 32384"/>
                  <a:gd name="csX8" fmla="*/ 15227 w 28549"/>
                  <a:gd name="csY8" fmla="*/ 6667 h 32384"/>
                  <a:gd name="csX9" fmla="*/ 12372 w 28549"/>
                  <a:gd name="csY9" fmla="*/ 6667 h 32384"/>
                  <a:gd name="csX10" fmla="*/ 7613 w 28549"/>
                  <a:gd name="csY10" fmla="*/ 7620 h 32384"/>
                  <a:gd name="csX11" fmla="*/ 4758 w 28549"/>
                  <a:gd name="csY11" fmla="*/ 7620 h 32384"/>
                  <a:gd name="csX12" fmla="*/ 0 w 28549"/>
                  <a:gd name="csY12" fmla="*/ 4763 h 32384"/>
                  <a:gd name="csX13" fmla="*/ 10468 w 28549"/>
                  <a:gd name="csY13" fmla="*/ 952 h 32384"/>
                  <a:gd name="csX14" fmla="*/ 16178 w 28549"/>
                  <a:gd name="csY14" fmla="*/ 0 h 32384"/>
                  <a:gd name="csX15" fmla="*/ 20936 w 28549"/>
                  <a:gd name="csY15" fmla="*/ 952 h 32384"/>
                  <a:gd name="csX16" fmla="*/ 24743 w 28549"/>
                  <a:gd name="csY16" fmla="*/ 4763 h 32384"/>
                  <a:gd name="csX17" fmla="*/ 27598 w 28549"/>
                  <a:gd name="csY17" fmla="*/ 11430 h 32384"/>
                  <a:gd name="csX18" fmla="*/ 28550 w 28549"/>
                  <a:gd name="csY18" fmla="*/ 17145 h 32384"/>
                  <a:gd name="csX19" fmla="*/ 27598 w 28549"/>
                  <a:gd name="csY19" fmla="*/ 22860 h 32384"/>
                  <a:gd name="csX20" fmla="*/ 24743 w 28549"/>
                  <a:gd name="csY20" fmla="*/ 26670 h 32384"/>
                  <a:gd name="csX21" fmla="*/ 19985 w 28549"/>
                  <a:gd name="csY21" fmla="*/ 28575 h 32384"/>
                  <a:gd name="csX22" fmla="*/ 9517 w 28549"/>
                  <a:gd name="csY22" fmla="*/ 32385 h 32384"/>
                  <a:gd name="csX23" fmla="*/ 0 w 28549"/>
                  <a:gd name="csY23" fmla="*/ 4763 h 32384"/>
                  <a:gd name="csX24" fmla="*/ 0 w 28549"/>
                  <a:gd name="csY24" fmla="*/ 4763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28549" h="32384">
                    <a:moveTo>
                      <a:pt x="6662" y="7620"/>
                    </a:moveTo>
                    <a:lnTo>
                      <a:pt x="12372" y="25717"/>
                    </a:lnTo>
                    <a:lnTo>
                      <a:pt x="16178" y="25717"/>
                    </a:lnTo>
                    <a:cubicBezTo>
                      <a:pt x="18081" y="23813"/>
                      <a:pt x="19033" y="22860"/>
                      <a:pt x="19033" y="22860"/>
                    </a:cubicBezTo>
                    <a:cubicBezTo>
                      <a:pt x="19033" y="22860"/>
                      <a:pt x="20936" y="21907"/>
                      <a:pt x="20936" y="20955"/>
                    </a:cubicBezTo>
                    <a:cubicBezTo>
                      <a:pt x="20936" y="20955"/>
                      <a:pt x="20936" y="19050"/>
                      <a:pt x="20936" y="18097"/>
                    </a:cubicBezTo>
                    <a:cubicBezTo>
                      <a:pt x="20936" y="17145"/>
                      <a:pt x="20936" y="15240"/>
                      <a:pt x="19985" y="13335"/>
                    </a:cubicBezTo>
                    <a:cubicBezTo>
                      <a:pt x="19985" y="11430"/>
                      <a:pt x="18081" y="9525"/>
                      <a:pt x="18081" y="8572"/>
                    </a:cubicBezTo>
                    <a:cubicBezTo>
                      <a:pt x="18081" y="7620"/>
                      <a:pt x="16178" y="6667"/>
                      <a:pt x="15227" y="6667"/>
                    </a:cubicBezTo>
                    <a:cubicBezTo>
                      <a:pt x="15227" y="6667"/>
                      <a:pt x="13323" y="6667"/>
                      <a:pt x="12372" y="6667"/>
                    </a:cubicBezTo>
                    <a:cubicBezTo>
                      <a:pt x="12372" y="6667"/>
                      <a:pt x="9517" y="6667"/>
                      <a:pt x="7613" y="7620"/>
                    </a:cubicBezTo>
                    <a:lnTo>
                      <a:pt x="4758" y="7620"/>
                    </a:lnTo>
                    <a:close/>
                    <a:moveTo>
                      <a:pt x="0" y="4763"/>
                    </a:moveTo>
                    <a:lnTo>
                      <a:pt x="10468" y="952"/>
                    </a:lnTo>
                    <a:cubicBezTo>
                      <a:pt x="12372" y="952"/>
                      <a:pt x="14275" y="0"/>
                      <a:pt x="16178" y="0"/>
                    </a:cubicBezTo>
                    <a:cubicBezTo>
                      <a:pt x="18081" y="0"/>
                      <a:pt x="19985" y="0"/>
                      <a:pt x="20936" y="952"/>
                    </a:cubicBezTo>
                    <a:cubicBezTo>
                      <a:pt x="22840" y="952"/>
                      <a:pt x="23791" y="2857"/>
                      <a:pt x="24743" y="4763"/>
                    </a:cubicBezTo>
                    <a:cubicBezTo>
                      <a:pt x="25695" y="6667"/>
                      <a:pt x="26646" y="8572"/>
                      <a:pt x="27598" y="11430"/>
                    </a:cubicBezTo>
                    <a:cubicBezTo>
                      <a:pt x="27598" y="13335"/>
                      <a:pt x="28550" y="16192"/>
                      <a:pt x="28550" y="17145"/>
                    </a:cubicBezTo>
                    <a:cubicBezTo>
                      <a:pt x="28550" y="19050"/>
                      <a:pt x="28550" y="20955"/>
                      <a:pt x="27598" y="22860"/>
                    </a:cubicBezTo>
                    <a:cubicBezTo>
                      <a:pt x="27598" y="23813"/>
                      <a:pt x="25695" y="25717"/>
                      <a:pt x="24743" y="26670"/>
                    </a:cubicBezTo>
                    <a:cubicBezTo>
                      <a:pt x="23791" y="26670"/>
                      <a:pt x="21888" y="28575"/>
                      <a:pt x="19985" y="28575"/>
                    </a:cubicBezTo>
                    <a:lnTo>
                      <a:pt x="9517" y="32385"/>
                    </a:lnTo>
                    <a:lnTo>
                      <a:pt x="0" y="4763"/>
                    </a:lnTo>
                    <a:lnTo>
                      <a:pt x="0" y="4763"/>
                    </a:lnTo>
                    <a:close/>
                  </a:path>
                </a:pathLst>
              </a:custGeom>
              <a:solidFill>
                <a:srgbClr val="FFFFFF"/>
              </a:solidFill>
              <a:ln w="9512" cap="flat">
                <a:noFill/>
                <a:prstDash val="solid"/>
                <a:miter/>
              </a:ln>
            </p:spPr>
            <p:txBody>
              <a:bodyPr/>
              <a:lstStyle/>
              <a:p>
                <a:endParaRPr lang="en-US"/>
              </a:p>
            </p:txBody>
          </p:sp>
          <p:sp>
            <p:nvSpPr>
              <p:cNvPr id="132" name="Freeform 261">
                <a:extLst>
                  <a:ext uri="{FF2B5EF4-FFF2-40B4-BE49-F238E27FC236}">
                    <a16:creationId xmlns:a16="http://schemas.microsoft.com/office/drawing/2014/main" id="{81539549-5948-B401-5E2F-55FB453BF3BD}"/>
                  </a:ext>
                </a:extLst>
              </p:cNvPr>
              <p:cNvSpPr/>
              <p:nvPr/>
            </p:nvSpPr>
            <p:spPr>
              <a:xfrm>
                <a:off x="4275606" y="6657640"/>
                <a:ext cx="55195" cy="65722"/>
              </a:xfrm>
              <a:custGeom>
                <a:avLst/>
                <a:gdLst>
                  <a:gd name="csX0" fmla="*/ 42824 w 55195"/>
                  <a:gd name="csY0" fmla="*/ 41910 h 65722"/>
                  <a:gd name="csX1" fmla="*/ 55196 w 55195"/>
                  <a:gd name="csY1" fmla="*/ 45720 h 65722"/>
                  <a:gd name="csX2" fmla="*/ 45679 w 55195"/>
                  <a:gd name="csY2" fmla="*/ 60960 h 65722"/>
                  <a:gd name="csX3" fmla="*/ 28550 w 55195"/>
                  <a:gd name="csY3" fmla="*/ 65722 h 65722"/>
                  <a:gd name="csX4" fmla="*/ 7613 w 55195"/>
                  <a:gd name="csY4" fmla="*/ 57150 h 65722"/>
                  <a:gd name="csX5" fmla="*/ 0 w 55195"/>
                  <a:gd name="csY5" fmla="*/ 33338 h 65722"/>
                  <a:gd name="csX6" fmla="*/ 8565 w 55195"/>
                  <a:gd name="csY6" fmla="*/ 8572 h 65722"/>
                  <a:gd name="csX7" fmla="*/ 29501 w 55195"/>
                  <a:gd name="csY7" fmla="*/ 0 h 65722"/>
                  <a:gd name="csX8" fmla="*/ 48534 w 55195"/>
                  <a:gd name="csY8" fmla="*/ 6667 h 65722"/>
                  <a:gd name="csX9" fmla="*/ 55196 w 55195"/>
                  <a:gd name="csY9" fmla="*/ 18097 h 65722"/>
                  <a:gd name="csX10" fmla="*/ 42824 w 55195"/>
                  <a:gd name="csY10" fmla="*/ 20955 h 65722"/>
                  <a:gd name="csX11" fmla="*/ 38066 w 55195"/>
                  <a:gd name="csY11" fmla="*/ 13335 h 65722"/>
                  <a:gd name="csX12" fmla="*/ 29501 w 55195"/>
                  <a:gd name="csY12" fmla="*/ 10478 h 65722"/>
                  <a:gd name="csX13" fmla="*/ 18081 w 55195"/>
                  <a:gd name="csY13" fmla="*/ 15240 h 65722"/>
                  <a:gd name="csX14" fmla="*/ 13323 w 55195"/>
                  <a:gd name="csY14" fmla="*/ 31432 h 65722"/>
                  <a:gd name="csX15" fmla="*/ 18081 w 55195"/>
                  <a:gd name="csY15" fmla="*/ 48578 h 65722"/>
                  <a:gd name="csX16" fmla="*/ 29501 w 55195"/>
                  <a:gd name="csY16" fmla="*/ 53340 h 65722"/>
                  <a:gd name="csX17" fmla="*/ 38066 w 55195"/>
                  <a:gd name="csY17" fmla="*/ 50482 h 65722"/>
                  <a:gd name="csX18" fmla="*/ 42824 w 55195"/>
                  <a:gd name="csY18" fmla="*/ 40005 h 657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5195" h="65722">
                    <a:moveTo>
                      <a:pt x="42824" y="41910"/>
                    </a:moveTo>
                    <a:lnTo>
                      <a:pt x="55196" y="45720"/>
                    </a:lnTo>
                    <a:cubicBezTo>
                      <a:pt x="53293" y="52388"/>
                      <a:pt x="50438" y="58103"/>
                      <a:pt x="45679" y="60960"/>
                    </a:cubicBezTo>
                    <a:cubicBezTo>
                      <a:pt x="40921" y="63817"/>
                      <a:pt x="36163" y="65722"/>
                      <a:pt x="28550" y="65722"/>
                    </a:cubicBezTo>
                    <a:cubicBezTo>
                      <a:pt x="20936" y="65722"/>
                      <a:pt x="13323" y="62865"/>
                      <a:pt x="7613" y="57150"/>
                    </a:cubicBezTo>
                    <a:cubicBezTo>
                      <a:pt x="1903" y="51435"/>
                      <a:pt x="0" y="43815"/>
                      <a:pt x="0" y="33338"/>
                    </a:cubicBezTo>
                    <a:cubicBezTo>
                      <a:pt x="0" y="22860"/>
                      <a:pt x="2855" y="14288"/>
                      <a:pt x="8565" y="8572"/>
                    </a:cubicBezTo>
                    <a:cubicBezTo>
                      <a:pt x="14275" y="2857"/>
                      <a:pt x="20936" y="0"/>
                      <a:pt x="29501" y="0"/>
                    </a:cubicBezTo>
                    <a:cubicBezTo>
                      <a:pt x="38066" y="0"/>
                      <a:pt x="43776" y="1905"/>
                      <a:pt x="48534" y="6667"/>
                    </a:cubicBezTo>
                    <a:cubicBezTo>
                      <a:pt x="51389" y="9525"/>
                      <a:pt x="53293" y="13335"/>
                      <a:pt x="55196" y="18097"/>
                    </a:cubicBezTo>
                    <a:lnTo>
                      <a:pt x="42824" y="20955"/>
                    </a:lnTo>
                    <a:cubicBezTo>
                      <a:pt x="42824" y="18097"/>
                      <a:pt x="40921" y="15240"/>
                      <a:pt x="38066" y="13335"/>
                    </a:cubicBezTo>
                    <a:cubicBezTo>
                      <a:pt x="35211" y="11430"/>
                      <a:pt x="33308" y="10478"/>
                      <a:pt x="29501" y="10478"/>
                    </a:cubicBezTo>
                    <a:cubicBezTo>
                      <a:pt x="25695" y="10478"/>
                      <a:pt x="20936" y="12382"/>
                      <a:pt x="18081" y="15240"/>
                    </a:cubicBezTo>
                    <a:cubicBezTo>
                      <a:pt x="15227" y="18097"/>
                      <a:pt x="13323" y="23813"/>
                      <a:pt x="13323" y="31432"/>
                    </a:cubicBezTo>
                    <a:cubicBezTo>
                      <a:pt x="13323" y="39053"/>
                      <a:pt x="15227" y="44767"/>
                      <a:pt x="18081" y="48578"/>
                    </a:cubicBezTo>
                    <a:cubicBezTo>
                      <a:pt x="20936" y="52388"/>
                      <a:pt x="24743" y="53340"/>
                      <a:pt x="29501" y="53340"/>
                    </a:cubicBezTo>
                    <a:cubicBezTo>
                      <a:pt x="34260" y="53340"/>
                      <a:pt x="36163" y="52388"/>
                      <a:pt x="38066" y="50482"/>
                    </a:cubicBezTo>
                    <a:cubicBezTo>
                      <a:pt x="39970" y="48578"/>
                      <a:pt x="41873" y="44767"/>
                      <a:pt x="42824" y="40005"/>
                    </a:cubicBezTo>
                    <a:close/>
                  </a:path>
                </a:pathLst>
              </a:custGeom>
              <a:solidFill>
                <a:srgbClr val="FFFFFF"/>
              </a:solidFill>
              <a:ln w="9512" cap="flat">
                <a:noFill/>
                <a:prstDash val="solid"/>
                <a:miter/>
              </a:ln>
            </p:spPr>
            <p:txBody>
              <a:bodyPr/>
              <a:lstStyle/>
              <a:p>
                <a:endParaRPr lang="en-US"/>
              </a:p>
            </p:txBody>
          </p:sp>
        </p:grpSp>
        <p:grpSp>
          <p:nvGrpSpPr>
            <p:cNvPr id="16" name="Graphic 210">
              <a:extLst>
                <a:ext uri="{FF2B5EF4-FFF2-40B4-BE49-F238E27FC236}">
                  <a16:creationId xmlns:a16="http://schemas.microsoft.com/office/drawing/2014/main" id="{16CCA834-C2D0-908D-5FA5-28A505E65678}"/>
                </a:ext>
              </a:extLst>
            </p:cNvPr>
            <p:cNvGrpSpPr/>
            <p:nvPr/>
          </p:nvGrpSpPr>
          <p:grpSpPr>
            <a:xfrm>
              <a:off x="2984950" y="6565356"/>
              <a:ext cx="239942" cy="161644"/>
              <a:chOff x="5054058" y="6391893"/>
              <a:chExt cx="552824" cy="372427"/>
            </a:xfrm>
            <a:solidFill>
              <a:srgbClr val="FFFFFF"/>
            </a:solidFill>
          </p:grpSpPr>
          <p:sp>
            <p:nvSpPr>
              <p:cNvPr id="107" name="Freeform 236">
                <a:extLst>
                  <a:ext uri="{FF2B5EF4-FFF2-40B4-BE49-F238E27FC236}">
                    <a16:creationId xmlns:a16="http://schemas.microsoft.com/office/drawing/2014/main" id="{8726E3D3-EBE9-E5D5-DBE7-DE869136D8F8}"/>
                  </a:ext>
                </a:extLst>
              </p:cNvPr>
              <p:cNvSpPr/>
              <p:nvPr/>
            </p:nvSpPr>
            <p:spPr>
              <a:xfrm>
                <a:off x="5054058" y="6391893"/>
                <a:ext cx="234552" cy="371475"/>
              </a:xfrm>
              <a:custGeom>
                <a:avLst/>
                <a:gdLst>
                  <a:gd name="csX0" fmla="*/ 203654 w 234552"/>
                  <a:gd name="csY0" fmla="*/ 316230 h 371475"/>
                  <a:gd name="csX1" fmla="*/ 203654 w 234552"/>
                  <a:gd name="csY1" fmla="*/ 371475 h 371475"/>
                  <a:gd name="csX2" fmla="*/ 203654 w 234552"/>
                  <a:gd name="csY2" fmla="*/ 371475 h 371475"/>
                  <a:gd name="csX3" fmla="*/ 185572 w 234552"/>
                  <a:gd name="csY3" fmla="*/ 371475 h 371475"/>
                  <a:gd name="csX4" fmla="*/ 0 w 234552"/>
                  <a:gd name="csY4" fmla="*/ 185738 h 371475"/>
                  <a:gd name="csX5" fmla="*/ 185572 w 234552"/>
                  <a:gd name="csY5" fmla="*/ 0 h 371475"/>
                  <a:gd name="csX6" fmla="*/ 203654 w 234552"/>
                  <a:gd name="csY6" fmla="*/ 0 h 371475"/>
                  <a:gd name="csX7" fmla="*/ 203654 w 234552"/>
                  <a:gd name="csY7" fmla="*/ 0 h 371475"/>
                  <a:gd name="csX8" fmla="*/ 203654 w 234552"/>
                  <a:gd name="csY8" fmla="*/ 55245 h 371475"/>
                  <a:gd name="csX9" fmla="*/ 203654 w 234552"/>
                  <a:gd name="csY9" fmla="*/ 55245 h 371475"/>
                  <a:gd name="csX10" fmla="*/ 185572 w 234552"/>
                  <a:gd name="csY10" fmla="*/ 54292 h 371475"/>
                  <a:gd name="csX11" fmla="*/ 54244 w 234552"/>
                  <a:gd name="csY11" fmla="*/ 185738 h 371475"/>
                  <a:gd name="csX12" fmla="*/ 185572 w 234552"/>
                  <a:gd name="csY12" fmla="*/ 317182 h 371475"/>
                  <a:gd name="csX13" fmla="*/ 203654 w 234552"/>
                  <a:gd name="csY13" fmla="*/ 316230 h 371475"/>
                  <a:gd name="csX14" fmla="*/ 203654 w 234552"/>
                  <a:gd name="csY14" fmla="*/ 316230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4552" h="371475">
                    <a:moveTo>
                      <a:pt x="203654" y="316230"/>
                    </a:moveTo>
                    <a:lnTo>
                      <a:pt x="203654" y="371475"/>
                    </a:lnTo>
                    <a:lnTo>
                      <a:pt x="203654" y="371475"/>
                    </a:lnTo>
                    <a:cubicBezTo>
                      <a:pt x="197944" y="371475"/>
                      <a:pt x="191282" y="371475"/>
                      <a:pt x="185572" y="371475"/>
                    </a:cubicBezTo>
                    <a:cubicBezTo>
                      <a:pt x="83746" y="371475"/>
                      <a:pt x="0" y="287655"/>
                      <a:pt x="0" y="185738"/>
                    </a:cubicBezTo>
                    <a:cubicBezTo>
                      <a:pt x="0" y="83820"/>
                      <a:pt x="83746" y="0"/>
                      <a:pt x="185572" y="0"/>
                    </a:cubicBezTo>
                    <a:cubicBezTo>
                      <a:pt x="287399" y="0"/>
                      <a:pt x="197944" y="0"/>
                      <a:pt x="203654" y="0"/>
                    </a:cubicBezTo>
                    <a:lnTo>
                      <a:pt x="203654" y="0"/>
                    </a:lnTo>
                    <a:lnTo>
                      <a:pt x="203654" y="55245"/>
                    </a:lnTo>
                    <a:lnTo>
                      <a:pt x="203654" y="55245"/>
                    </a:lnTo>
                    <a:cubicBezTo>
                      <a:pt x="197944" y="55245"/>
                      <a:pt x="191282" y="54292"/>
                      <a:pt x="185572" y="54292"/>
                    </a:cubicBezTo>
                    <a:cubicBezTo>
                      <a:pt x="113247" y="54292"/>
                      <a:pt x="54244" y="113347"/>
                      <a:pt x="54244" y="185738"/>
                    </a:cubicBezTo>
                    <a:cubicBezTo>
                      <a:pt x="54244" y="258127"/>
                      <a:pt x="113247" y="317182"/>
                      <a:pt x="185572" y="317182"/>
                    </a:cubicBezTo>
                    <a:cubicBezTo>
                      <a:pt x="257898" y="317182"/>
                      <a:pt x="197944" y="317182"/>
                      <a:pt x="203654" y="316230"/>
                    </a:cubicBezTo>
                    <a:lnTo>
                      <a:pt x="203654" y="316230"/>
                    </a:lnTo>
                    <a:close/>
                  </a:path>
                </a:pathLst>
              </a:custGeom>
              <a:solidFill>
                <a:srgbClr val="FFFFFF"/>
              </a:solidFill>
              <a:ln w="9512" cap="flat">
                <a:noFill/>
                <a:prstDash val="solid"/>
                <a:miter/>
              </a:ln>
            </p:spPr>
            <p:txBody>
              <a:bodyPr/>
              <a:lstStyle/>
              <a:p>
                <a:endParaRPr lang="en-US"/>
              </a:p>
            </p:txBody>
          </p:sp>
          <p:sp>
            <p:nvSpPr>
              <p:cNvPr id="108" name="Freeform 237">
                <a:extLst>
                  <a:ext uri="{FF2B5EF4-FFF2-40B4-BE49-F238E27FC236}">
                    <a16:creationId xmlns:a16="http://schemas.microsoft.com/office/drawing/2014/main" id="{18677A90-EE5C-4F7B-7260-6AB2E42253BC}"/>
                  </a:ext>
                </a:extLst>
              </p:cNvPr>
              <p:cNvSpPr/>
              <p:nvPr/>
            </p:nvSpPr>
            <p:spPr>
              <a:xfrm>
                <a:off x="5371910" y="6392845"/>
                <a:ext cx="234972" cy="371475"/>
              </a:xfrm>
              <a:custGeom>
                <a:avLst/>
                <a:gdLst>
                  <a:gd name="csX0" fmla="*/ 58051 w 234972"/>
                  <a:gd name="csY0" fmla="*/ 157163 h 371475"/>
                  <a:gd name="csX1" fmla="*/ 165588 w 234972"/>
                  <a:gd name="csY1" fmla="*/ 157163 h 371475"/>
                  <a:gd name="csX2" fmla="*/ 165588 w 234972"/>
                  <a:gd name="csY2" fmla="*/ 214313 h 371475"/>
                  <a:gd name="csX3" fmla="*/ 58051 w 234972"/>
                  <a:gd name="csY3" fmla="*/ 214313 h 371475"/>
                  <a:gd name="csX4" fmla="*/ 185572 w 234972"/>
                  <a:gd name="csY4" fmla="*/ 317183 h 371475"/>
                  <a:gd name="csX5" fmla="*/ 203654 w 234972"/>
                  <a:gd name="csY5" fmla="*/ 316230 h 371475"/>
                  <a:gd name="csX6" fmla="*/ 203654 w 234972"/>
                  <a:gd name="csY6" fmla="*/ 316230 h 371475"/>
                  <a:gd name="csX7" fmla="*/ 203654 w 234972"/>
                  <a:gd name="csY7" fmla="*/ 371475 h 371475"/>
                  <a:gd name="csX8" fmla="*/ 203654 w 234972"/>
                  <a:gd name="csY8" fmla="*/ 371475 h 371475"/>
                  <a:gd name="csX9" fmla="*/ 185572 w 234972"/>
                  <a:gd name="csY9" fmla="*/ 371475 h 371475"/>
                  <a:gd name="csX10" fmla="*/ 0 w 234972"/>
                  <a:gd name="csY10" fmla="*/ 185738 h 371475"/>
                  <a:gd name="csX11" fmla="*/ 185572 w 234972"/>
                  <a:gd name="csY11" fmla="*/ 0 h 371475"/>
                  <a:gd name="csX12" fmla="*/ 203654 w 234972"/>
                  <a:gd name="csY12" fmla="*/ 0 h 371475"/>
                  <a:gd name="csX13" fmla="*/ 203654 w 234972"/>
                  <a:gd name="csY13" fmla="*/ 0 h 371475"/>
                  <a:gd name="csX14" fmla="*/ 203654 w 234972"/>
                  <a:gd name="csY14" fmla="*/ 55245 h 371475"/>
                  <a:gd name="csX15" fmla="*/ 203654 w 234972"/>
                  <a:gd name="csY15" fmla="*/ 55245 h 371475"/>
                  <a:gd name="csX16" fmla="*/ 185572 w 234972"/>
                  <a:gd name="csY16" fmla="*/ 54293 h 371475"/>
                  <a:gd name="csX17" fmla="*/ 58051 w 234972"/>
                  <a:gd name="csY17" fmla="*/ 157163 h 371475"/>
                  <a:gd name="csX18" fmla="*/ 58051 w 234972"/>
                  <a:gd name="csY18" fmla="*/ 157163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34972" h="371475">
                    <a:moveTo>
                      <a:pt x="58051" y="157163"/>
                    </a:moveTo>
                    <a:lnTo>
                      <a:pt x="165588" y="157163"/>
                    </a:lnTo>
                    <a:lnTo>
                      <a:pt x="165588" y="214313"/>
                    </a:lnTo>
                    <a:lnTo>
                      <a:pt x="58051" y="214313"/>
                    </a:lnTo>
                    <a:cubicBezTo>
                      <a:pt x="71374" y="272415"/>
                      <a:pt x="123715" y="317183"/>
                      <a:pt x="185572" y="317183"/>
                    </a:cubicBezTo>
                    <a:cubicBezTo>
                      <a:pt x="247430" y="317183"/>
                      <a:pt x="197944" y="317183"/>
                      <a:pt x="203654" y="316230"/>
                    </a:cubicBezTo>
                    <a:lnTo>
                      <a:pt x="203654" y="316230"/>
                    </a:lnTo>
                    <a:lnTo>
                      <a:pt x="203654" y="371475"/>
                    </a:lnTo>
                    <a:lnTo>
                      <a:pt x="203654" y="371475"/>
                    </a:lnTo>
                    <a:cubicBezTo>
                      <a:pt x="197944" y="371475"/>
                      <a:pt x="191282" y="371475"/>
                      <a:pt x="185572" y="371475"/>
                    </a:cubicBezTo>
                    <a:cubicBezTo>
                      <a:pt x="83745" y="371475"/>
                      <a:pt x="0" y="287655"/>
                      <a:pt x="0" y="185738"/>
                    </a:cubicBezTo>
                    <a:cubicBezTo>
                      <a:pt x="0" y="83820"/>
                      <a:pt x="82794" y="0"/>
                      <a:pt x="185572" y="0"/>
                    </a:cubicBezTo>
                    <a:cubicBezTo>
                      <a:pt x="288351" y="0"/>
                      <a:pt x="197944" y="0"/>
                      <a:pt x="203654" y="0"/>
                    </a:cubicBezTo>
                    <a:lnTo>
                      <a:pt x="203654" y="0"/>
                    </a:lnTo>
                    <a:lnTo>
                      <a:pt x="203654" y="55245"/>
                    </a:lnTo>
                    <a:lnTo>
                      <a:pt x="203654" y="55245"/>
                    </a:lnTo>
                    <a:cubicBezTo>
                      <a:pt x="197944" y="55245"/>
                      <a:pt x="191282" y="54293"/>
                      <a:pt x="185572" y="54293"/>
                    </a:cubicBezTo>
                    <a:cubicBezTo>
                      <a:pt x="122763" y="54293"/>
                      <a:pt x="70422" y="98108"/>
                      <a:pt x="58051" y="157163"/>
                    </a:cubicBezTo>
                    <a:lnTo>
                      <a:pt x="58051" y="157163"/>
                    </a:lnTo>
                    <a:close/>
                  </a:path>
                </a:pathLst>
              </a:custGeom>
              <a:solidFill>
                <a:srgbClr val="FFFFFF"/>
              </a:solidFill>
              <a:ln w="9512" cap="flat">
                <a:noFill/>
                <a:prstDash val="solid"/>
                <a:miter/>
              </a:ln>
            </p:spPr>
            <p:txBody>
              <a:bodyPr/>
              <a:lstStyle/>
              <a:p>
                <a:endParaRPr lang="en-US"/>
              </a:p>
            </p:txBody>
          </p:sp>
        </p:grpSp>
        <p:grpSp>
          <p:nvGrpSpPr>
            <p:cNvPr id="17" name="Graphic 210">
              <a:extLst>
                <a:ext uri="{FF2B5EF4-FFF2-40B4-BE49-F238E27FC236}">
                  <a16:creationId xmlns:a16="http://schemas.microsoft.com/office/drawing/2014/main" id="{39F07C54-5DC8-B1E5-FF69-914FB04B3D37}"/>
                </a:ext>
              </a:extLst>
            </p:cNvPr>
            <p:cNvGrpSpPr/>
            <p:nvPr/>
          </p:nvGrpSpPr>
          <p:grpSpPr>
            <a:xfrm>
              <a:off x="3378943" y="6554154"/>
              <a:ext cx="179095" cy="185249"/>
              <a:chOff x="5778913" y="6366082"/>
              <a:chExt cx="412633" cy="426812"/>
            </a:xfrm>
            <a:solidFill>
              <a:srgbClr val="FFFFFF"/>
            </a:solidFill>
          </p:grpSpPr>
          <p:sp>
            <p:nvSpPr>
              <p:cNvPr id="92" name="Freeform 221">
                <a:extLst>
                  <a:ext uri="{FF2B5EF4-FFF2-40B4-BE49-F238E27FC236}">
                    <a16:creationId xmlns:a16="http://schemas.microsoft.com/office/drawing/2014/main" id="{71D2CF65-4F2F-B1BC-D25C-2AE2A635B609}"/>
                  </a:ext>
                </a:extLst>
              </p:cNvPr>
              <p:cNvSpPr/>
              <p:nvPr/>
            </p:nvSpPr>
            <p:spPr>
              <a:xfrm>
                <a:off x="6025127" y="6451379"/>
                <a:ext cx="148037" cy="143719"/>
              </a:xfrm>
              <a:custGeom>
                <a:avLst/>
                <a:gdLst>
                  <a:gd name="csX0" fmla="*/ 101445 w 148037"/>
                  <a:gd name="csY0" fmla="*/ 139586 h 143719"/>
                  <a:gd name="csX1" fmla="*/ 19603 w 148037"/>
                  <a:gd name="csY1" fmla="*/ 125298 h 143719"/>
                  <a:gd name="csX2" fmla="*/ 2473 w 148037"/>
                  <a:gd name="csY2" fmla="*/ 95771 h 143719"/>
                  <a:gd name="csX3" fmla="*/ 569 w 148037"/>
                  <a:gd name="csY3" fmla="*/ 56718 h 143719"/>
                  <a:gd name="csX4" fmla="*/ 26264 w 148037"/>
                  <a:gd name="csY4" fmla="*/ 12903 h 143719"/>
                  <a:gd name="csX5" fmla="*/ 114768 w 148037"/>
                  <a:gd name="csY5" fmla="*/ 10046 h 143719"/>
                  <a:gd name="csX6" fmla="*/ 143317 w 148037"/>
                  <a:gd name="csY6" fmla="*/ 42431 h 143719"/>
                  <a:gd name="csX7" fmla="*/ 135704 w 148037"/>
                  <a:gd name="csY7" fmla="*/ 118631 h 143719"/>
                  <a:gd name="csX8" fmla="*/ 102396 w 148037"/>
                  <a:gd name="csY8" fmla="*/ 140539 h 143719"/>
                  <a:gd name="csX9" fmla="*/ 95735 w 148037"/>
                  <a:gd name="csY9" fmla="*/ 92914 h 143719"/>
                  <a:gd name="csX10" fmla="*/ 95735 w 148037"/>
                  <a:gd name="csY10" fmla="*/ 51956 h 143719"/>
                  <a:gd name="csX11" fmla="*/ 85266 w 148037"/>
                  <a:gd name="csY11" fmla="*/ 35764 h 143719"/>
                  <a:gd name="csX12" fmla="*/ 52910 w 148037"/>
                  <a:gd name="csY12" fmla="*/ 45289 h 143719"/>
                  <a:gd name="csX13" fmla="*/ 51007 w 148037"/>
                  <a:gd name="csY13" fmla="*/ 73864 h 143719"/>
                  <a:gd name="csX14" fmla="*/ 61475 w 148037"/>
                  <a:gd name="csY14" fmla="*/ 106248 h 143719"/>
                  <a:gd name="csX15" fmla="*/ 95735 w 148037"/>
                  <a:gd name="csY15" fmla="*/ 92914 h 1437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8037" h="143719">
                    <a:moveTo>
                      <a:pt x="101445" y="139586"/>
                    </a:moveTo>
                    <a:cubicBezTo>
                      <a:pt x="73846" y="148158"/>
                      <a:pt x="41490" y="143396"/>
                      <a:pt x="19603" y="125298"/>
                    </a:cubicBezTo>
                    <a:cubicBezTo>
                      <a:pt x="-2286" y="107201"/>
                      <a:pt x="5327" y="107201"/>
                      <a:pt x="2473" y="95771"/>
                    </a:cubicBezTo>
                    <a:cubicBezTo>
                      <a:pt x="-383" y="84341"/>
                      <a:pt x="-383" y="70053"/>
                      <a:pt x="569" y="56718"/>
                    </a:cubicBezTo>
                    <a:cubicBezTo>
                      <a:pt x="1521" y="43383"/>
                      <a:pt x="11037" y="22428"/>
                      <a:pt x="26264" y="12903"/>
                    </a:cubicBezTo>
                    <a:cubicBezTo>
                      <a:pt x="52910" y="-3289"/>
                      <a:pt x="87170" y="-4242"/>
                      <a:pt x="114768" y="10046"/>
                    </a:cubicBezTo>
                    <a:cubicBezTo>
                      <a:pt x="142365" y="24333"/>
                      <a:pt x="138559" y="27191"/>
                      <a:pt x="143317" y="42431"/>
                    </a:cubicBezTo>
                    <a:cubicBezTo>
                      <a:pt x="150931" y="67196"/>
                      <a:pt x="149979" y="97676"/>
                      <a:pt x="135704" y="118631"/>
                    </a:cubicBezTo>
                    <a:cubicBezTo>
                      <a:pt x="121429" y="139586"/>
                      <a:pt x="115719" y="136728"/>
                      <a:pt x="102396" y="140539"/>
                    </a:cubicBezTo>
                    <a:close/>
                    <a:moveTo>
                      <a:pt x="95735" y="92914"/>
                    </a:moveTo>
                    <a:cubicBezTo>
                      <a:pt x="97638" y="83389"/>
                      <a:pt x="97638" y="61481"/>
                      <a:pt x="95735" y="51956"/>
                    </a:cubicBezTo>
                    <a:cubicBezTo>
                      <a:pt x="93831" y="42431"/>
                      <a:pt x="91928" y="38621"/>
                      <a:pt x="85266" y="35764"/>
                    </a:cubicBezTo>
                    <a:cubicBezTo>
                      <a:pt x="73846" y="31001"/>
                      <a:pt x="55765" y="33858"/>
                      <a:pt x="52910" y="45289"/>
                    </a:cubicBezTo>
                    <a:cubicBezTo>
                      <a:pt x="50055" y="56718"/>
                      <a:pt x="51007" y="63386"/>
                      <a:pt x="51007" y="73864"/>
                    </a:cubicBezTo>
                    <a:cubicBezTo>
                      <a:pt x="51007" y="84341"/>
                      <a:pt x="51007" y="101486"/>
                      <a:pt x="61475" y="106248"/>
                    </a:cubicBezTo>
                    <a:cubicBezTo>
                      <a:pt x="71943" y="111011"/>
                      <a:pt x="92879" y="110058"/>
                      <a:pt x="95735" y="92914"/>
                    </a:cubicBezTo>
                    <a:close/>
                  </a:path>
                </a:pathLst>
              </a:custGeom>
              <a:solidFill>
                <a:srgbClr val="FFFFFF"/>
              </a:solidFill>
              <a:ln w="9512" cap="flat">
                <a:noFill/>
                <a:prstDash val="solid"/>
                <a:miter/>
              </a:ln>
            </p:spPr>
            <p:txBody>
              <a:bodyPr/>
              <a:lstStyle/>
              <a:p>
                <a:endParaRPr lang="en-US"/>
              </a:p>
            </p:txBody>
          </p:sp>
          <p:sp>
            <p:nvSpPr>
              <p:cNvPr id="93" name="Freeform 222">
                <a:extLst>
                  <a:ext uri="{FF2B5EF4-FFF2-40B4-BE49-F238E27FC236}">
                    <a16:creationId xmlns:a16="http://schemas.microsoft.com/office/drawing/2014/main" id="{867F21FC-7839-FFBE-F59D-ED835B2CE911}"/>
                  </a:ext>
                </a:extLst>
              </p:cNvPr>
              <p:cNvSpPr/>
              <p:nvPr/>
            </p:nvSpPr>
            <p:spPr>
              <a:xfrm>
                <a:off x="5890820" y="6451540"/>
                <a:ext cx="129386" cy="143347"/>
              </a:xfrm>
              <a:custGeom>
                <a:avLst/>
                <a:gdLst>
                  <a:gd name="csX0" fmla="*/ 99665 w 129386"/>
                  <a:gd name="csY0" fmla="*/ 139425 h 143347"/>
                  <a:gd name="csX1" fmla="*/ 31146 w 129386"/>
                  <a:gd name="csY1" fmla="*/ 130852 h 143347"/>
                  <a:gd name="csX2" fmla="*/ 31146 w 129386"/>
                  <a:gd name="csY2" fmla="*/ 140377 h 143347"/>
                  <a:gd name="csX3" fmla="*/ 693 w 129386"/>
                  <a:gd name="csY3" fmla="*/ 140377 h 143347"/>
                  <a:gd name="csX4" fmla="*/ 693 w 129386"/>
                  <a:gd name="csY4" fmla="*/ 90847 h 143347"/>
                  <a:gd name="csX5" fmla="*/ 28291 w 129386"/>
                  <a:gd name="csY5" fmla="*/ 90847 h 143347"/>
                  <a:gd name="csX6" fmla="*/ 83487 w 129386"/>
                  <a:gd name="csY6" fmla="*/ 109897 h 143347"/>
                  <a:gd name="csX7" fmla="*/ 87294 w 129386"/>
                  <a:gd name="csY7" fmla="*/ 105135 h 143347"/>
                  <a:gd name="csX8" fmla="*/ 83487 w 129386"/>
                  <a:gd name="csY8" fmla="*/ 100372 h 143347"/>
                  <a:gd name="csX9" fmla="*/ 38759 w 129386"/>
                  <a:gd name="csY9" fmla="*/ 87037 h 143347"/>
                  <a:gd name="csX10" fmla="*/ 5451 w 129386"/>
                  <a:gd name="csY10" fmla="*/ 66082 h 143347"/>
                  <a:gd name="csX11" fmla="*/ 11161 w 129386"/>
                  <a:gd name="csY11" fmla="*/ 13695 h 143347"/>
                  <a:gd name="csX12" fmla="*/ 95858 w 129386"/>
                  <a:gd name="csY12" fmla="*/ 12742 h 143347"/>
                  <a:gd name="csX13" fmla="*/ 96810 w 129386"/>
                  <a:gd name="csY13" fmla="*/ 4170 h 143347"/>
                  <a:gd name="csX14" fmla="*/ 125360 w 129386"/>
                  <a:gd name="csY14" fmla="*/ 4170 h 143347"/>
                  <a:gd name="csX15" fmla="*/ 125360 w 129386"/>
                  <a:gd name="csY15" fmla="*/ 50842 h 143347"/>
                  <a:gd name="csX16" fmla="*/ 96810 w 129386"/>
                  <a:gd name="csY16" fmla="*/ 50842 h 143347"/>
                  <a:gd name="csX17" fmla="*/ 44469 w 129386"/>
                  <a:gd name="csY17" fmla="*/ 32745 h 143347"/>
                  <a:gd name="csX18" fmla="*/ 40663 w 129386"/>
                  <a:gd name="csY18" fmla="*/ 37507 h 143347"/>
                  <a:gd name="csX19" fmla="*/ 43518 w 129386"/>
                  <a:gd name="csY19" fmla="*/ 42270 h 143347"/>
                  <a:gd name="csX20" fmla="*/ 99665 w 129386"/>
                  <a:gd name="csY20" fmla="*/ 59415 h 143347"/>
                  <a:gd name="csX21" fmla="*/ 129166 w 129386"/>
                  <a:gd name="csY21" fmla="*/ 93705 h 143347"/>
                  <a:gd name="csX22" fmla="*/ 99665 w 129386"/>
                  <a:gd name="csY22" fmla="*/ 140377 h 1433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29386" h="143347">
                    <a:moveTo>
                      <a:pt x="99665" y="139425"/>
                    </a:moveTo>
                    <a:cubicBezTo>
                      <a:pt x="76825" y="147045"/>
                      <a:pt x="52083" y="143235"/>
                      <a:pt x="31146" y="130852"/>
                    </a:cubicBezTo>
                    <a:lnTo>
                      <a:pt x="31146" y="140377"/>
                    </a:lnTo>
                    <a:cubicBezTo>
                      <a:pt x="30194" y="140377"/>
                      <a:pt x="693" y="140377"/>
                      <a:pt x="693" y="140377"/>
                    </a:cubicBezTo>
                    <a:lnTo>
                      <a:pt x="693" y="90847"/>
                    </a:lnTo>
                    <a:cubicBezTo>
                      <a:pt x="10210" y="88942"/>
                      <a:pt x="18775" y="90847"/>
                      <a:pt x="28291" y="90847"/>
                    </a:cubicBezTo>
                    <a:cubicBezTo>
                      <a:pt x="39711" y="109897"/>
                      <a:pt x="62551" y="114660"/>
                      <a:pt x="83487" y="109897"/>
                    </a:cubicBezTo>
                    <a:cubicBezTo>
                      <a:pt x="104424" y="105135"/>
                      <a:pt x="87294" y="107992"/>
                      <a:pt x="87294" y="105135"/>
                    </a:cubicBezTo>
                    <a:cubicBezTo>
                      <a:pt x="87294" y="102277"/>
                      <a:pt x="85390" y="101325"/>
                      <a:pt x="83487" y="100372"/>
                    </a:cubicBezTo>
                    <a:lnTo>
                      <a:pt x="38759" y="87037"/>
                    </a:lnTo>
                    <a:cubicBezTo>
                      <a:pt x="25436" y="83227"/>
                      <a:pt x="13065" y="77512"/>
                      <a:pt x="5451" y="66082"/>
                    </a:cubicBezTo>
                    <a:cubicBezTo>
                      <a:pt x="-2162" y="54652"/>
                      <a:pt x="-3113" y="26077"/>
                      <a:pt x="11161" y="13695"/>
                    </a:cubicBezTo>
                    <a:cubicBezTo>
                      <a:pt x="33050" y="-5355"/>
                      <a:pt x="73019" y="-3450"/>
                      <a:pt x="95858" y="12742"/>
                    </a:cubicBezTo>
                    <a:cubicBezTo>
                      <a:pt x="96810" y="9885"/>
                      <a:pt x="95858" y="7980"/>
                      <a:pt x="96810" y="4170"/>
                    </a:cubicBezTo>
                    <a:lnTo>
                      <a:pt x="125360" y="4170"/>
                    </a:lnTo>
                    <a:cubicBezTo>
                      <a:pt x="125360" y="4170"/>
                      <a:pt x="125360" y="50842"/>
                      <a:pt x="125360" y="50842"/>
                    </a:cubicBezTo>
                    <a:cubicBezTo>
                      <a:pt x="115843" y="50842"/>
                      <a:pt x="106327" y="51795"/>
                      <a:pt x="96810" y="50842"/>
                    </a:cubicBezTo>
                    <a:cubicBezTo>
                      <a:pt x="85390" y="35602"/>
                      <a:pt x="62551" y="29887"/>
                      <a:pt x="44469" y="32745"/>
                    </a:cubicBezTo>
                    <a:cubicBezTo>
                      <a:pt x="26388" y="35602"/>
                      <a:pt x="40663" y="35602"/>
                      <a:pt x="40663" y="37507"/>
                    </a:cubicBezTo>
                    <a:cubicBezTo>
                      <a:pt x="40663" y="39412"/>
                      <a:pt x="41614" y="42270"/>
                      <a:pt x="43518" y="42270"/>
                    </a:cubicBezTo>
                    <a:lnTo>
                      <a:pt x="99665" y="59415"/>
                    </a:lnTo>
                    <a:cubicBezTo>
                      <a:pt x="114892" y="64177"/>
                      <a:pt x="127263" y="77512"/>
                      <a:pt x="129166" y="93705"/>
                    </a:cubicBezTo>
                    <a:cubicBezTo>
                      <a:pt x="131070" y="109897"/>
                      <a:pt x="120601" y="133710"/>
                      <a:pt x="99665" y="140377"/>
                    </a:cubicBezTo>
                    <a:close/>
                  </a:path>
                </a:pathLst>
              </a:custGeom>
              <a:solidFill>
                <a:srgbClr val="FFFFFF"/>
              </a:solidFill>
              <a:ln w="9512" cap="flat">
                <a:noFill/>
                <a:prstDash val="solid"/>
                <a:miter/>
              </a:ln>
            </p:spPr>
            <p:txBody>
              <a:bodyPr/>
              <a:lstStyle/>
              <a:p>
                <a:endParaRPr lang="en-US"/>
              </a:p>
            </p:txBody>
          </p:sp>
          <p:sp>
            <p:nvSpPr>
              <p:cNvPr id="94" name="Freeform 223">
                <a:extLst>
                  <a:ext uri="{FF2B5EF4-FFF2-40B4-BE49-F238E27FC236}">
                    <a16:creationId xmlns:a16="http://schemas.microsoft.com/office/drawing/2014/main" id="{D81B56C1-3510-2006-C63C-35E76BB171AC}"/>
                  </a:ext>
                </a:extLst>
              </p:cNvPr>
              <p:cNvSpPr/>
              <p:nvPr/>
            </p:nvSpPr>
            <p:spPr>
              <a:xfrm>
                <a:off x="5793493" y="6452853"/>
                <a:ext cx="88503" cy="139065"/>
              </a:xfrm>
              <a:custGeom>
                <a:avLst/>
                <a:gdLst>
                  <a:gd name="csX0" fmla="*/ 88504 w 88503"/>
                  <a:gd name="csY0" fmla="*/ 139065 h 139065"/>
                  <a:gd name="csX1" fmla="*/ 0 w 88503"/>
                  <a:gd name="csY1" fmla="*/ 139065 h 139065"/>
                  <a:gd name="csX2" fmla="*/ 0 w 88503"/>
                  <a:gd name="csY2" fmla="*/ 105728 h 139065"/>
                  <a:gd name="csX3" fmla="*/ 19985 w 88503"/>
                  <a:gd name="csY3" fmla="*/ 105728 h 139065"/>
                  <a:gd name="csX4" fmla="*/ 19985 w 88503"/>
                  <a:gd name="csY4" fmla="*/ 34290 h 139065"/>
                  <a:gd name="csX5" fmla="*/ 0 w 88503"/>
                  <a:gd name="csY5" fmla="*/ 34290 h 139065"/>
                  <a:gd name="csX6" fmla="*/ 0 w 88503"/>
                  <a:gd name="csY6" fmla="*/ 0 h 139065"/>
                  <a:gd name="csX7" fmla="*/ 88504 w 88503"/>
                  <a:gd name="csY7" fmla="*/ 0 h 139065"/>
                  <a:gd name="csX8" fmla="*/ 88504 w 88503"/>
                  <a:gd name="csY8" fmla="*/ 34290 h 139065"/>
                  <a:gd name="csX9" fmla="*/ 68519 w 88503"/>
                  <a:gd name="csY9" fmla="*/ 34290 h 139065"/>
                  <a:gd name="csX10" fmla="*/ 68519 w 88503"/>
                  <a:gd name="csY10" fmla="*/ 104775 h 139065"/>
                  <a:gd name="csX11" fmla="*/ 88504 w 88503"/>
                  <a:gd name="csY11" fmla="*/ 104775 h 139065"/>
                  <a:gd name="csX12" fmla="*/ 88504 w 88503"/>
                  <a:gd name="csY12" fmla="*/ 138113 h 1390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88503" h="139065">
                    <a:moveTo>
                      <a:pt x="88504" y="139065"/>
                    </a:moveTo>
                    <a:lnTo>
                      <a:pt x="0" y="139065"/>
                    </a:lnTo>
                    <a:cubicBezTo>
                      <a:pt x="0" y="139065"/>
                      <a:pt x="0" y="105728"/>
                      <a:pt x="0" y="105728"/>
                    </a:cubicBezTo>
                    <a:lnTo>
                      <a:pt x="19985" y="105728"/>
                    </a:lnTo>
                    <a:cubicBezTo>
                      <a:pt x="19985" y="105728"/>
                      <a:pt x="19985" y="34290"/>
                      <a:pt x="19985" y="34290"/>
                    </a:cubicBezTo>
                    <a:lnTo>
                      <a:pt x="0" y="34290"/>
                    </a:lnTo>
                    <a:cubicBezTo>
                      <a:pt x="0" y="34290"/>
                      <a:pt x="0" y="0"/>
                      <a:pt x="0" y="0"/>
                    </a:cubicBezTo>
                    <a:lnTo>
                      <a:pt x="88504" y="0"/>
                    </a:lnTo>
                    <a:cubicBezTo>
                      <a:pt x="88504" y="0"/>
                      <a:pt x="88504" y="34290"/>
                      <a:pt x="88504" y="34290"/>
                    </a:cubicBezTo>
                    <a:cubicBezTo>
                      <a:pt x="81842" y="34290"/>
                      <a:pt x="75181" y="34290"/>
                      <a:pt x="68519" y="34290"/>
                    </a:cubicBezTo>
                    <a:lnTo>
                      <a:pt x="68519" y="104775"/>
                    </a:lnTo>
                    <a:cubicBezTo>
                      <a:pt x="68519" y="104775"/>
                      <a:pt x="88504" y="104775"/>
                      <a:pt x="88504" y="104775"/>
                    </a:cubicBezTo>
                    <a:lnTo>
                      <a:pt x="88504" y="138113"/>
                    </a:lnTo>
                    <a:close/>
                  </a:path>
                </a:pathLst>
              </a:custGeom>
              <a:solidFill>
                <a:srgbClr val="FFFFFF"/>
              </a:solidFill>
              <a:ln w="9512" cap="flat">
                <a:noFill/>
                <a:prstDash val="solid"/>
                <a:miter/>
              </a:ln>
            </p:spPr>
            <p:txBody>
              <a:bodyPr/>
              <a:lstStyle/>
              <a:p>
                <a:endParaRPr lang="en-US"/>
              </a:p>
            </p:txBody>
          </p:sp>
          <p:sp>
            <p:nvSpPr>
              <p:cNvPr id="95" name="Freeform 224">
                <a:extLst>
                  <a:ext uri="{FF2B5EF4-FFF2-40B4-BE49-F238E27FC236}">
                    <a16:creationId xmlns:a16="http://schemas.microsoft.com/office/drawing/2014/main" id="{25806B1F-C45F-411B-8937-E27E0DD5CBB2}"/>
                  </a:ext>
                </a:extLst>
              </p:cNvPr>
              <p:cNvSpPr/>
              <p:nvPr/>
            </p:nvSpPr>
            <p:spPr>
              <a:xfrm>
                <a:off x="5845834" y="6604120"/>
                <a:ext cx="262656" cy="75585"/>
              </a:xfrm>
              <a:custGeom>
                <a:avLst/>
                <a:gdLst>
                  <a:gd name="csX0" fmla="*/ 135135 w 262656"/>
                  <a:gd name="csY0" fmla="*/ 7800 h 75585"/>
                  <a:gd name="csX1" fmla="*/ 171298 w 262656"/>
                  <a:gd name="csY1" fmla="*/ 12562 h 75585"/>
                  <a:gd name="csX2" fmla="*/ 177959 w 262656"/>
                  <a:gd name="csY2" fmla="*/ 2085 h 75585"/>
                  <a:gd name="csX3" fmla="*/ 181766 w 262656"/>
                  <a:gd name="csY3" fmla="*/ 3037 h 75585"/>
                  <a:gd name="csX4" fmla="*/ 177959 w 262656"/>
                  <a:gd name="csY4" fmla="*/ 12562 h 75585"/>
                  <a:gd name="csX5" fmla="*/ 204605 w 262656"/>
                  <a:gd name="csY5" fmla="*/ 23040 h 75585"/>
                  <a:gd name="csX6" fmla="*/ 219832 w 262656"/>
                  <a:gd name="csY6" fmla="*/ 3990 h 75585"/>
                  <a:gd name="csX7" fmla="*/ 226493 w 262656"/>
                  <a:gd name="csY7" fmla="*/ 3990 h 75585"/>
                  <a:gd name="csX8" fmla="*/ 209364 w 262656"/>
                  <a:gd name="csY8" fmla="*/ 26850 h 75585"/>
                  <a:gd name="csX9" fmla="*/ 225542 w 262656"/>
                  <a:gd name="csY9" fmla="*/ 36375 h 75585"/>
                  <a:gd name="csX10" fmla="*/ 234106 w 262656"/>
                  <a:gd name="csY10" fmla="*/ 29708 h 75585"/>
                  <a:gd name="csX11" fmla="*/ 255995 w 262656"/>
                  <a:gd name="csY11" fmla="*/ 4942 h 75585"/>
                  <a:gd name="csX12" fmla="*/ 262656 w 262656"/>
                  <a:gd name="csY12" fmla="*/ 4942 h 75585"/>
                  <a:gd name="csX13" fmla="*/ 96117 w 262656"/>
                  <a:gd name="csY13" fmla="*/ 71617 h 75585"/>
                  <a:gd name="csX14" fmla="*/ 0 w 262656"/>
                  <a:gd name="csY14" fmla="*/ 4942 h 75585"/>
                  <a:gd name="csX15" fmla="*/ 5710 w 262656"/>
                  <a:gd name="csY15" fmla="*/ 4942 h 75585"/>
                  <a:gd name="csX16" fmla="*/ 25695 w 262656"/>
                  <a:gd name="csY16" fmla="*/ 27802 h 75585"/>
                  <a:gd name="csX17" fmla="*/ 35211 w 262656"/>
                  <a:gd name="csY17" fmla="*/ 36375 h 75585"/>
                  <a:gd name="csX18" fmla="*/ 43776 w 262656"/>
                  <a:gd name="csY18" fmla="*/ 33517 h 75585"/>
                  <a:gd name="csX19" fmla="*/ 53293 w 262656"/>
                  <a:gd name="csY19" fmla="*/ 26850 h 75585"/>
                  <a:gd name="csX20" fmla="*/ 40921 w 262656"/>
                  <a:gd name="csY20" fmla="*/ 3037 h 75585"/>
                  <a:gd name="csX21" fmla="*/ 59003 w 262656"/>
                  <a:gd name="csY21" fmla="*/ 24945 h 75585"/>
                  <a:gd name="csX22" fmla="*/ 86601 w 262656"/>
                  <a:gd name="csY22" fmla="*/ 14467 h 75585"/>
                  <a:gd name="csX23" fmla="*/ 82794 w 262656"/>
                  <a:gd name="csY23" fmla="*/ 3990 h 75585"/>
                  <a:gd name="csX24" fmla="*/ 88504 w 262656"/>
                  <a:gd name="csY24" fmla="*/ 3990 h 75585"/>
                  <a:gd name="csX25" fmla="*/ 93262 w 262656"/>
                  <a:gd name="csY25" fmla="*/ 12562 h 75585"/>
                  <a:gd name="csX26" fmla="*/ 111344 w 262656"/>
                  <a:gd name="csY26" fmla="*/ 9705 h 75585"/>
                  <a:gd name="csX27" fmla="*/ 129425 w 262656"/>
                  <a:gd name="csY27" fmla="*/ 7800 h 75585"/>
                  <a:gd name="csX28" fmla="*/ 130377 w 262656"/>
                  <a:gd name="csY28" fmla="*/ 3990 h 75585"/>
                  <a:gd name="csX29" fmla="*/ 134183 w 262656"/>
                  <a:gd name="csY29" fmla="*/ 3990 h 75585"/>
                  <a:gd name="csX30" fmla="*/ 135135 w 262656"/>
                  <a:gd name="csY30" fmla="*/ 8752 h 75585"/>
                  <a:gd name="csX31" fmla="*/ 117053 w 262656"/>
                  <a:gd name="csY31" fmla="*/ 49710 h 75585"/>
                  <a:gd name="csX32" fmla="*/ 129425 w 262656"/>
                  <a:gd name="csY32" fmla="*/ 49710 h 75585"/>
                  <a:gd name="csX33" fmla="*/ 129425 w 262656"/>
                  <a:gd name="csY33" fmla="*/ 15420 h 75585"/>
                  <a:gd name="csX34" fmla="*/ 96117 w 262656"/>
                  <a:gd name="csY34" fmla="*/ 19230 h 75585"/>
                  <a:gd name="csX35" fmla="*/ 117053 w 262656"/>
                  <a:gd name="csY35" fmla="*/ 49710 h 75585"/>
                  <a:gd name="csX36" fmla="*/ 169394 w 262656"/>
                  <a:gd name="csY36" fmla="*/ 19230 h 75585"/>
                  <a:gd name="csX37" fmla="*/ 135135 w 262656"/>
                  <a:gd name="csY37" fmla="*/ 15420 h 75585"/>
                  <a:gd name="csX38" fmla="*/ 135135 w 262656"/>
                  <a:gd name="csY38" fmla="*/ 49710 h 75585"/>
                  <a:gd name="csX39" fmla="*/ 149410 w 262656"/>
                  <a:gd name="csY39" fmla="*/ 50662 h 75585"/>
                  <a:gd name="csX40" fmla="*/ 169394 w 262656"/>
                  <a:gd name="csY40" fmla="*/ 19230 h 75585"/>
                  <a:gd name="csX41" fmla="*/ 110392 w 262656"/>
                  <a:gd name="csY41" fmla="*/ 52567 h 75585"/>
                  <a:gd name="csX42" fmla="*/ 90407 w 262656"/>
                  <a:gd name="csY42" fmla="*/ 21135 h 75585"/>
                  <a:gd name="csX43" fmla="*/ 64712 w 262656"/>
                  <a:gd name="csY43" fmla="*/ 29708 h 75585"/>
                  <a:gd name="csX44" fmla="*/ 100875 w 262656"/>
                  <a:gd name="csY44" fmla="*/ 57330 h 75585"/>
                  <a:gd name="csX45" fmla="*/ 110392 w 262656"/>
                  <a:gd name="csY45" fmla="*/ 52567 h 75585"/>
                  <a:gd name="csX46" fmla="*/ 164636 w 262656"/>
                  <a:gd name="csY46" fmla="*/ 56377 h 75585"/>
                  <a:gd name="csX47" fmla="*/ 200799 w 262656"/>
                  <a:gd name="csY47" fmla="*/ 29708 h 75585"/>
                  <a:gd name="csX48" fmla="*/ 176056 w 262656"/>
                  <a:gd name="csY48" fmla="*/ 21135 h 75585"/>
                  <a:gd name="csX49" fmla="*/ 156071 w 262656"/>
                  <a:gd name="csY49" fmla="*/ 52567 h 75585"/>
                  <a:gd name="csX50" fmla="*/ 165588 w 262656"/>
                  <a:gd name="csY50" fmla="*/ 56377 h 75585"/>
                  <a:gd name="csX51" fmla="*/ 93262 w 262656"/>
                  <a:gd name="csY51" fmla="*/ 59235 h 75585"/>
                  <a:gd name="csX52" fmla="*/ 58051 w 262656"/>
                  <a:gd name="csY52" fmla="*/ 31612 h 75585"/>
                  <a:gd name="csX53" fmla="*/ 42824 w 262656"/>
                  <a:gd name="csY53" fmla="*/ 41137 h 75585"/>
                  <a:gd name="csX54" fmla="*/ 88504 w 262656"/>
                  <a:gd name="csY54" fmla="*/ 63998 h 75585"/>
                  <a:gd name="csX55" fmla="*/ 93262 w 262656"/>
                  <a:gd name="csY55" fmla="*/ 60187 h 75585"/>
                  <a:gd name="csX56" fmla="*/ 176056 w 262656"/>
                  <a:gd name="csY56" fmla="*/ 63045 h 75585"/>
                  <a:gd name="csX57" fmla="*/ 221735 w 262656"/>
                  <a:gd name="csY57" fmla="*/ 40185 h 75585"/>
                  <a:gd name="csX58" fmla="*/ 210315 w 262656"/>
                  <a:gd name="csY58" fmla="*/ 33517 h 75585"/>
                  <a:gd name="csX59" fmla="*/ 201751 w 262656"/>
                  <a:gd name="csY59" fmla="*/ 33517 h 75585"/>
                  <a:gd name="csX60" fmla="*/ 196040 w 262656"/>
                  <a:gd name="csY60" fmla="*/ 39233 h 75585"/>
                  <a:gd name="csX61" fmla="*/ 171298 w 262656"/>
                  <a:gd name="csY61" fmla="*/ 58283 h 75585"/>
                  <a:gd name="csX62" fmla="*/ 172249 w 262656"/>
                  <a:gd name="csY62" fmla="*/ 62092 h 75585"/>
                  <a:gd name="csX63" fmla="*/ 176056 w 262656"/>
                  <a:gd name="csY63" fmla="*/ 63045 h 75585"/>
                  <a:gd name="csX64" fmla="*/ 167491 w 262656"/>
                  <a:gd name="csY64" fmla="*/ 64950 h 75585"/>
                  <a:gd name="csX65" fmla="*/ 105634 w 262656"/>
                  <a:gd name="csY65" fmla="*/ 60187 h 75585"/>
                  <a:gd name="csX66" fmla="*/ 99924 w 262656"/>
                  <a:gd name="csY66" fmla="*/ 65902 h 75585"/>
                  <a:gd name="csX67" fmla="*/ 167491 w 262656"/>
                  <a:gd name="csY67" fmla="*/ 64950 h 7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2656" h="75585">
                    <a:moveTo>
                      <a:pt x="135135" y="7800"/>
                    </a:moveTo>
                    <a:cubicBezTo>
                      <a:pt x="148458" y="9705"/>
                      <a:pt x="157975" y="9705"/>
                      <a:pt x="171298" y="12562"/>
                    </a:cubicBezTo>
                    <a:cubicBezTo>
                      <a:pt x="175104" y="9705"/>
                      <a:pt x="175104" y="3990"/>
                      <a:pt x="177959" y="2085"/>
                    </a:cubicBezTo>
                    <a:cubicBezTo>
                      <a:pt x="180814" y="180"/>
                      <a:pt x="181766" y="2085"/>
                      <a:pt x="181766" y="3037"/>
                    </a:cubicBezTo>
                    <a:cubicBezTo>
                      <a:pt x="181766" y="6848"/>
                      <a:pt x="178911" y="9705"/>
                      <a:pt x="177959" y="12562"/>
                    </a:cubicBezTo>
                    <a:cubicBezTo>
                      <a:pt x="181766" y="16373"/>
                      <a:pt x="198896" y="20183"/>
                      <a:pt x="204605" y="23040"/>
                    </a:cubicBezTo>
                    <a:cubicBezTo>
                      <a:pt x="210315" y="17325"/>
                      <a:pt x="215073" y="10658"/>
                      <a:pt x="219832" y="3990"/>
                    </a:cubicBezTo>
                    <a:cubicBezTo>
                      <a:pt x="224590" y="-2677"/>
                      <a:pt x="224590" y="1133"/>
                      <a:pt x="226493" y="3990"/>
                    </a:cubicBezTo>
                    <a:cubicBezTo>
                      <a:pt x="221735" y="12562"/>
                      <a:pt x="216025" y="19230"/>
                      <a:pt x="209364" y="26850"/>
                    </a:cubicBezTo>
                    <a:cubicBezTo>
                      <a:pt x="215073" y="29708"/>
                      <a:pt x="219832" y="33517"/>
                      <a:pt x="225542" y="36375"/>
                    </a:cubicBezTo>
                    <a:cubicBezTo>
                      <a:pt x="229348" y="36375"/>
                      <a:pt x="232204" y="32565"/>
                      <a:pt x="234106" y="29708"/>
                    </a:cubicBezTo>
                    <a:cubicBezTo>
                      <a:pt x="242672" y="22087"/>
                      <a:pt x="249333" y="14467"/>
                      <a:pt x="255995" y="4942"/>
                    </a:cubicBezTo>
                    <a:cubicBezTo>
                      <a:pt x="262656" y="-4583"/>
                      <a:pt x="260753" y="2085"/>
                      <a:pt x="262656" y="4942"/>
                    </a:cubicBezTo>
                    <a:cubicBezTo>
                      <a:pt x="227445" y="61140"/>
                      <a:pt x="160829" y="85905"/>
                      <a:pt x="96117" y="71617"/>
                    </a:cubicBezTo>
                    <a:cubicBezTo>
                      <a:pt x="56147" y="63045"/>
                      <a:pt x="22840" y="38280"/>
                      <a:pt x="0" y="4942"/>
                    </a:cubicBezTo>
                    <a:cubicBezTo>
                      <a:pt x="952" y="3037"/>
                      <a:pt x="4758" y="3037"/>
                      <a:pt x="5710" y="4942"/>
                    </a:cubicBezTo>
                    <a:cubicBezTo>
                      <a:pt x="12371" y="12562"/>
                      <a:pt x="18081" y="21135"/>
                      <a:pt x="25695" y="27802"/>
                    </a:cubicBezTo>
                    <a:lnTo>
                      <a:pt x="35211" y="36375"/>
                    </a:lnTo>
                    <a:cubicBezTo>
                      <a:pt x="38066" y="38280"/>
                      <a:pt x="41873" y="35423"/>
                      <a:pt x="43776" y="33517"/>
                    </a:cubicBezTo>
                    <a:cubicBezTo>
                      <a:pt x="47583" y="31612"/>
                      <a:pt x="51389" y="30660"/>
                      <a:pt x="53293" y="26850"/>
                    </a:cubicBezTo>
                    <a:cubicBezTo>
                      <a:pt x="52341" y="23992"/>
                      <a:pt x="28550" y="-773"/>
                      <a:pt x="40921" y="3037"/>
                    </a:cubicBezTo>
                    <a:cubicBezTo>
                      <a:pt x="53293" y="6848"/>
                      <a:pt x="55196" y="22087"/>
                      <a:pt x="59003" y="24945"/>
                    </a:cubicBezTo>
                    <a:lnTo>
                      <a:pt x="86601" y="14467"/>
                    </a:lnTo>
                    <a:cubicBezTo>
                      <a:pt x="86601" y="10658"/>
                      <a:pt x="82794" y="7800"/>
                      <a:pt x="82794" y="3990"/>
                    </a:cubicBezTo>
                    <a:cubicBezTo>
                      <a:pt x="82794" y="180"/>
                      <a:pt x="87552" y="3037"/>
                      <a:pt x="88504" y="3990"/>
                    </a:cubicBezTo>
                    <a:cubicBezTo>
                      <a:pt x="90407" y="6848"/>
                      <a:pt x="91359" y="9705"/>
                      <a:pt x="93262" y="12562"/>
                    </a:cubicBezTo>
                    <a:cubicBezTo>
                      <a:pt x="99924" y="11610"/>
                      <a:pt x="105634" y="10658"/>
                      <a:pt x="111344" y="9705"/>
                    </a:cubicBezTo>
                    <a:cubicBezTo>
                      <a:pt x="117053" y="8752"/>
                      <a:pt x="123715" y="9705"/>
                      <a:pt x="129425" y="7800"/>
                    </a:cubicBezTo>
                    <a:cubicBezTo>
                      <a:pt x="129425" y="7800"/>
                      <a:pt x="129425" y="3990"/>
                      <a:pt x="130377" y="3990"/>
                    </a:cubicBezTo>
                    <a:cubicBezTo>
                      <a:pt x="130377" y="3990"/>
                      <a:pt x="133231" y="3037"/>
                      <a:pt x="134183" y="3990"/>
                    </a:cubicBezTo>
                    <a:cubicBezTo>
                      <a:pt x="135135" y="4942"/>
                      <a:pt x="135135" y="6848"/>
                      <a:pt x="135135" y="8752"/>
                    </a:cubicBezTo>
                    <a:close/>
                    <a:moveTo>
                      <a:pt x="117053" y="49710"/>
                    </a:moveTo>
                    <a:cubicBezTo>
                      <a:pt x="120860" y="49710"/>
                      <a:pt x="124667" y="49710"/>
                      <a:pt x="129425" y="49710"/>
                    </a:cubicBezTo>
                    <a:lnTo>
                      <a:pt x="129425" y="15420"/>
                    </a:lnTo>
                    <a:cubicBezTo>
                      <a:pt x="121812" y="13515"/>
                      <a:pt x="103730" y="17325"/>
                      <a:pt x="96117" y="19230"/>
                    </a:cubicBezTo>
                    <a:cubicBezTo>
                      <a:pt x="98972" y="25898"/>
                      <a:pt x="113247" y="49710"/>
                      <a:pt x="117053" y="49710"/>
                    </a:cubicBezTo>
                    <a:close/>
                    <a:moveTo>
                      <a:pt x="169394" y="19230"/>
                    </a:moveTo>
                    <a:cubicBezTo>
                      <a:pt x="158926" y="16373"/>
                      <a:pt x="142748" y="13515"/>
                      <a:pt x="135135" y="15420"/>
                    </a:cubicBezTo>
                    <a:lnTo>
                      <a:pt x="135135" y="49710"/>
                    </a:lnTo>
                    <a:cubicBezTo>
                      <a:pt x="135135" y="49710"/>
                      <a:pt x="149410" y="50662"/>
                      <a:pt x="149410" y="50662"/>
                    </a:cubicBezTo>
                    <a:cubicBezTo>
                      <a:pt x="157023" y="40185"/>
                      <a:pt x="163684" y="30660"/>
                      <a:pt x="169394" y="19230"/>
                    </a:cubicBezTo>
                    <a:close/>
                    <a:moveTo>
                      <a:pt x="110392" y="52567"/>
                    </a:moveTo>
                    <a:cubicBezTo>
                      <a:pt x="102778" y="42090"/>
                      <a:pt x="97069" y="31612"/>
                      <a:pt x="90407" y="21135"/>
                    </a:cubicBezTo>
                    <a:cubicBezTo>
                      <a:pt x="81842" y="22087"/>
                      <a:pt x="73277" y="25898"/>
                      <a:pt x="64712" y="29708"/>
                    </a:cubicBezTo>
                    <a:cubicBezTo>
                      <a:pt x="75181" y="41137"/>
                      <a:pt x="87552" y="49710"/>
                      <a:pt x="100875" y="57330"/>
                    </a:cubicBezTo>
                    <a:cubicBezTo>
                      <a:pt x="104682" y="56377"/>
                      <a:pt x="107537" y="55425"/>
                      <a:pt x="110392" y="52567"/>
                    </a:cubicBezTo>
                    <a:close/>
                    <a:moveTo>
                      <a:pt x="164636" y="56377"/>
                    </a:moveTo>
                    <a:cubicBezTo>
                      <a:pt x="178911" y="49710"/>
                      <a:pt x="190331" y="40185"/>
                      <a:pt x="200799" y="29708"/>
                    </a:cubicBezTo>
                    <a:cubicBezTo>
                      <a:pt x="192234" y="25898"/>
                      <a:pt x="184621" y="23040"/>
                      <a:pt x="176056" y="21135"/>
                    </a:cubicBezTo>
                    <a:cubicBezTo>
                      <a:pt x="170346" y="32565"/>
                      <a:pt x="162733" y="42090"/>
                      <a:pt x="156071" y="52567"/>
                    </a:cubicBezTo>
                    <a:cubicBezTo>
                      <a:pt x="158926" y="54473"/>
                      <a:pt x="162733" y="57330"/>
                      <a:pt x="165588" y="56377"/>
                    </a:cubicBezTo>
                    <a:close/>
                    <a:moveTo>
                      <a:pt x="93262" y="59235"/>
                    </a:moveTo>
                    <a:cubicBezTo>
                      <a:pt x="80891" y="49710"/>
                      <a:pt x="68519" y="42090"/>
                      <a:pt x="58051" y="31612"/>
                    </a:cubicBezTo>
                    <a:cubicBezTo>
                      <a:pt x="52341" y="34470"/>
                      <a:pt x="47583" y="36375"/>
                      <a:pt x="42824" y="41137"/>
                    </a:cubicBezTo>
                    <a:cubicBezTo>
                      <a:pt x="57099" y="51615"/>
                      <a:pt x="72326" y="58283"/>
                      <a:pt x="88504" y="63998"/>
                    </a:cubicBezTo>
                    <a:cubicBezTo>
                      <a:pt x="104682" y="69712"/>
                      <a:pt x="95165" y="62092"/>
                      <a:pt x="93262" y="60187"/>
                    </a:cubicBezTo>
                    <a:close/>
                    <a:moveTo>
                      <a:pt x="176056" y="63045"/>
                    </a:moveTo>
                    <a:cubicBezTo>
                      <a:pt x="192234" y="58283"/>
                      <a:pt x="208412" y="50662"/>
                      <a:pt x="221735" y="40185"/>
                    </a:cubicBezTo>
                    <a:cubicBezTo>
                      <a:pt x="217929" y="36375"/>
                      <a:pt x="214122" y="36375"/>
                      <a:pt x="210315" y="33517"/>
                    </a:cubicBezTo>
                    <a:cubicBezTo>
                      <a:pt x="206509" y="30660"/>
                      <a:pt x="203654" y="31612"/>
                      <a:pt x="201751" y="33517"/>
                    </a:cubicBezTo>
                    <a:cubicBezTo>
                      <a:pt x="199847" y="35423"/>
                      <a:pt x="197944" y="37327"/>
                      <a:pt x="196040" y="39233"/>
                    </a:cubicBezTo>
                    <a:cubicBezTo>
                      <a:pt x="188427" y="46852"/>
                      <a:pt x="179862" y="52567"/>
                      <a:pt x="171298" y="58283"/>
                    </a:cubicBezTo>
                    <a:cubicBezTo>
                      <a:pt x="162733" y="63998"/>
                      <a:pt x="171298" y="61140"/>
                      <a:pt x="172249" y="62092"/>
                    </a:cubicBezTo>
                    <a:cubicBezTo>
                      <a:pt x="173201" y="63045"/>
                      <a:pt x="174152" y="63045"/>
                      <a:pt x="176056" y="63045"/>
                    </a:cubicBezTo>
                    <a:close/>
                    <a:moveTo>
                      <a:pt x="167491" y="64950"/>
                    </a:moveTo>
                    <a:cubicBezTo>
                      <a:pt x="149410" y="51615"/>
                      <a:pt x="125618" y="50662"/>
                      <a:pt x="105634" y="60187"/>
                    </a:cubicBezTo>
                    <a:cubicBezTo>
                      <a:pt x="85649" y="69712"/>
                      <a:pt x="99924" y="62092"/>
                      <a:pt x="99924" y="65902"/>
                    </a:cubicBezTo>
                    <a:cubicBezTo>
                      <a:pt x="117053" y="70665"/>
                      <a:pt x="150361" y="70665"/>
                      <a:pt x="167491" y="64950"/>
                    </a:cubicBezTo>
                    <a:close/>
                  </a:path>
                </a:pathLst>
              </a:custGeom>
              <a:solidFill>
                <a:srgbClr val="FFFFFF"/>
              </a:solidFill>
              <a:ln w="9512" cap="flat">
                <a:noFill/>
                <a:prstDash val="solid"/>
                <a:miter/>
              </a:ln>
            </p:spPr>
            <p:txBody>
              <a:bodyPr/>
              <a:lstStyle/>
              <a:p>
                <a:endParaRPr lang="en-US"/>
              </a:p>
            </p:txBody>
          </p:sp>
          <p:sp>
            <p:nvSpPr>
              <p:cNvPr id="96" name="Freeform 225">
                <a:extLst>
                  <a:ext uri="{FF2B5EF4-FFF2-40B4-BE49-F238E27FC236}">
                    <a16:creationId xmlns:a16="http://schemas.microsoft.com/office/drawing/2014/main" id="{E47B7769-A922-25C5-CEA7-E9793FF59AFC}"/>
                  </a:ext>
                </a:extLst>
              </p:cNvPr>
              <p:cNvSpPr/>
              <p:nvPr/>
            </p:nvSpPr>
            <p:spPr>
              <a:xfrm>
                <a:off x="5847737" y="6366082"/>
                <a:ext cx="263608" cy="75121"/>
              </a:xfrm>
              <a:custGeom>
                <a:avLst/>
                <a:gdLst>
                  <a:gd name="csX0" fmla="*/ 133231 w 263608"/>
                  <a:gd name="csY0" fmla="*/ 66768 h 75121"/>
                  <a:gd name="csX1" fmla="*/ 132280 w 263608"/>
                  <a:gd name="csY1" fmla="*/ 71530 h 75121"/>
                  <a:gd name="csX2" fmla="*/ 127521 w 263608"/>
                  <a:gd name="csY2" fmla="*/ 69625 h 75121"/>
                  <a:gd name="csX3" fmla="*/ 127521 w 263608"/>
                  <a:gd name="csY3" fmla="*/ 66768 h 75121"/>
                  <a:gd name="csX4" fmla="*/ 124666 w 263608"/>
                  <a:gd name="csY4" fmla="*/ 65815 h 75121"/>
                  <a:gd name="csX5" fmla="*/ 91358 w 263608"/>
                  <a:gd name="csY5" fmla="*/ 62005 h 75121"/>
                  <a:gd name="csX6" fmla="*/ 87552 w 263608"/>
                  <a:gd name="csY6" fmla="*/ 69625 h 75121"/>
                  <a:gd name="csX7" fmla="*/ 81842 w 263608"/>
                  <a:gd name="csY7" fmla="*/ 70578 h 75121"/>
                  <a:gd name="csX8" fmla="*/ 85649 w 263608"/>
                  <a:gd name="csY8" fmla="*/ 60100 h 75121"/>
                  <a:gd name="csX9" fmla="*/ 59002 w 263608"/>
                  <a:gd name="csY9" fmla="*/ 50575 h 75121"/>
                  <a:gd name="csX10" fmla="*/ 43776 w 263608"/>
                  <a:gd name="csY10" fmla="*/ 69625 h 75121"/>
                  <a:gd name="csX11" fmla="*/ 36163 w 263608"/>
                  <a:gd name="csY11" fmla="*/ 71530 h 75121"/>
                  <a:gd name="csX12" fmla="*/ 53292 w 263608"/>
                  <a:gd name="csY12" fmla="*/ 48670 h 75121"/>
                  <a:gd name="csX13" fmla="*/ 37114 w 263608"/>
                  <a:gd name="csY13" fmla="*/ 38193 h 75121"/>
                  <a:gd name="csX14" fmla="*/ 7613 w 263608"/>
                  <a:gd name="csY14" fmla="*/ 68673 h 75121"/>
                  <a:gd name="csX15" fmla="*/ 0 w 263608"/>
                  <a:gd name="csY15" fmla="*/ 70578 h 75121"/>
                  <a:gd name="csX16" fmla="*/ 134183 w 263608"/>
                  <a:gd name="csY16" fmla="*/ 93 h 75121"/>
                  <a:gd name="csX17" fmla="*/ 143699 w 263608"/>
                  <a:gd name="csY17" fmla="*/ 93 h 75121"/>
                  <a:gd name="csX18" fmla="*/ 263608 w 263608"/>
                  <a:gd name="csY18" fmla="*/ 70578 h 75121"/>
                  <a:gd name="csX19" fmla="*/ 255043 w 263608"/>
                  <a:gd name="csY19" fmla="*/ 67720 h 75121"/>
                  <a:gd name="csX20" fmla="*/ 224590 w 263608"/>
                  <a:gd name="csY20" fmla="*/ 38193 h 75121"/>
                  <a:gd name="csX21" fmla="*/ 209364 w 263608"/>
                  <a:gd name="csY21" fmla="*/ 47718 h 75121"/>
                  <a:gd name="csX22" fmla="*/ 225542 w 263608"/>
                  <a:gd name="csY22" fmla="*/ 71530 h 75121"/>
                  <a:gd name="csX23" fmla="*/ 220784 w 263608"/>
                  <a:gd name="csY23" fmla="*/ 71530 h 75121"/>
                  <a:gd name="csX24" fmla="*/ 202702 w 263608"/>
                  <a:gd name="csY24" fmla="*/ 50575 h 75121"/>
                  <a:gd name="csX25" fmla="*/ 176056 w 263608"/>
                  <a:gd name="csY25" fmla="*/ 60100 h 75121"/>
                  <a:gd name="csX26" fmla="*/ 179862 w 263608"/>
                  <a:gd name="csY26" fmla="*/ 71530 h 75121"/>
                  <a:gd name="csX27" fmla="*/ 174152 w 263608"/>
                  <a:gd name="csY27" fmla="*/ 71530 h 75121"/>
                  <a:gd name="csX28" fmla="*/ 169394 w 263608"/>
                  <a:gd name="csY28" fmla="*/ 62005 h 75121"/>
                  <a:gd name="csX29" fmla="*/ 133231 w 263608"/>
                  <a:gd name="csY29" fmla="*/ 67720 h 75121"/>
                  <a:gd name="csX30" fmla="*/ 161781 w 263608"/>
                  <a:gd name="csY30" fmla="*/ 8665 h 75121"/>
                  <a:gd name="csX31" fmla="*/ 96117 w 263608"/>
                  <a:gd name="csY31" fmla="*/ 8665 h 75121"/>
                  <a:gd name="csX32" fmla="*/ 101827 w 263608"/>
                  <a:gd name="csY32" fmla="*/ 14380 h 75121"/>
                  <a:gd name="csX33" fmla="*/ 161781 w 263608"/>
                  <a:gd name="csY33" fmla="*/ 8665 h 75121"/>
                  <a:gd name="csX34" fmla="*/ 56147 w 263608"/>
                  <a:gd name="csY34" fmla="*/ 42003 h 75121"/>
                  <a:gd name="csX35" fmla="*/ 59954 w 263608"/>
                  <a:gd name="csY35" fmla="*/ 39145 h 75121"/>
                  <a:gd name="csX36" fmla="*/ 91358 w 263608"/>
                  <a:gd name="csY36" fmla="*/ 14380 h 75121"/>
                  <a:gd name="csX37" fmla="*/ 85649 w 263608"/>
                  <a:gd name="csY37" fmla="*/ 10570 h 75121"/>
                  <a:gd name="csX38" fmla="*/ 40921 w 263608"/>
                  <a:gd name="csY38" fmla="*/ 33430 h 75121"/>
                  <a:gd name="csX39" fmla="*/ 56147 w 263608"/>
                  <a:gd name="csY39" fmla="*/ 42003 h 75121"/>
                  <a:gd name="csX40" fmla="*/ 203653 w 263608"/>
                  <a:gd name="csY40" fmla="*/ 42955 h 75121"/>
                  <a:gd name="csX41" fmla="*/ 217928 w 263608"/>
                  <a:gd name="csY41" fmla="*/ 34383 h 75121"/>
                  <a:gd name="csX42" fmla="*/ 172249 w 263608"/>
                  <a:gd name="csY42" fmla="*/ 11523 h 75121"/>
                  <a:gd name="csX43" fmla="*/ 168442 w 263608"/>
                  <a:gd name="csY43" fmla="*/ 14380 h 75121"/>
                  <a:gd name="csX44" fmla="*/ 171298 w 263608"/>
                  <a:gd name="csY44" fmla="*/ 17237 h 75121"/>
                  <a:gd name="csX45" fmla="*/ 203653 w 263608"/>
                  <a:gd name="csY45" fmla="*/ 42955 h 75121"/>
                  <a:gd name="csX46" fmla="*/ 88504 w 263608"/>
                  <a:gd name="csY46" fmla="*/ 51528 h 75121"/>
                  <a:gd name="csX47" fmla="*/ 106585 w 263608"/>
                  <a:gd name="csY47" fmla="*/ 22953 h 75121"/>
                  <a:gd name="csX48" fmla="*/ 97068 w 263608"/>
                  <a:gd name="csY48" fmla="*/ 18190 h 75121"/>
                  <a:gd name="csX49" fmla="*/ 60906 w 263608"/>
                  <a:gd name="csY49" fmla="*/ 44860 h 75121"/>
                  <a:gd name="csX50" fmla="*/ 82794 w 263608"/>
                  <a:gd name="csY50" fmla="*/ 52480 h 75121"/>
                  <a:gd name="csX51" fmla="*/ 88504 w 263608"/>
                  <a:gd name="csY51" fmla="*/ 50575 h 75121"/>
                  <a:gd name="csX52" fmla="*/ 196992 w 263608"/>
                  <a:gd name="csY52" fmla="*/ 44860 h 75121"/>
                  <a:gd name="csX53" fmla="*/ 192234 w 263608"/>
                  <a:gd name="csY53" fmla="*/ 39145 h 75121"/>
                  <a:gd name="csX54" fmla="*/ 161781 w 263608"/>
                  <a:gd name="csY54" fmla="*/ 19143 h 75121"/>
                  <a:gd name="csX55" fmla="*/ 152265 w 263608"/>
                  <a:gd name="csY55" fmla="*/ 22953 h 75121"/>
                  <a:gd name="csX56" fmla="*/ 172249 w 263608"/>
                  <a:gd name="csY56" fmla="*/ 54385 h 75121"/>
                  <a:gd name="csX57" fmla="*/ 196992 w 263608"/>
                  <a:gd name="csY57" fmla="*/ 45812 h 75121"/>
                  <a:gd name="csX58" fmla="*/ 126570 w 263608"/>
                  <a:gd name="csY58" fmla="*/ 59148 h 75121"/>
                  <a:gd name="csX59" fmla="*/ 126570 w 263608"/>
                  <a:gd name="csY59" fmla="*/ 25810 h 75121"/>
                  <a:gd name="csX60" fmla="*/ 113247 w 263608"/>
                  <a:gd name="csY60" fmla="*/ 24858 h 75121"/>
                  <a:gd name="csX61" fmla="*/ 93262 w 263608"/>
                  <a:gd name="csY61" fmla="*/ 55337 h 75121"/>
                  <a:gd name="csX62" fmla="*/ 126570 w 263608"/>
                  <a:gd name="csY62" fmla="*/ 59148 h 75121"/>
                  <a:gd name="csX63" fmla="*/ 165588 w 263608"/>
                  <a:gd name="csY63" fmla="*/ 55337 h 75121"/>
                  <a:gd name="csX64" fmla="*/ 145603 w 263608"/>
                  <a:gd name="csY64" fmla="*/ 24858 h 75121"/>
                  <a:gd name="csX65" fmla="*/ 132280 w 263608"/>
                  <a:gd name="csY65" fmla="*/ 26762 h 75121"/>
                  <a:gd name="csX66" fmla="*/ 132280 w 263608"/>
                  <a:gd name="csY66" fmla="*/ 60100 h 75121"/>
                  <a:gd name="csX67" fmla="*/ 165588 w 263608"/>
                  <a:gd name="csY67" fmla="*/ 55337 h 751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3608" h="75121">
                    <a:moveTo>
                      <a:pt x="133231" y="66768"/>
                    </a:moveTo>
                    <a:cubicBezTo>
                      <a:pt x="132280" y="67720"/>
                      <a:pt x="133231" y="71530"/>
                      <a:pt x="132280" y="71530"/>
                    </a:cubicBezTo>
                    <a:cubicBezTo>
                      <a:pt x="130376" y="71530"/>
                      <a:pt x="127521" y="71530"/>
                      <a:pt x="127521" y="69625"/>
                    </a:cubicBezTo>
                    <a:cubicBezTo>
                      <a:pt x="127521" y="67720"/>
                      <a:pt x="127521" y="67720"/>
                      <a:pt x="127521" y="66768"/>
                    </a:cubicBezTo>
                    <a:cubicBezTo>
                      <a:pt x="127521" y="65815"/>
                      <a:pt x="125618" y="65815"/>
                      <a:pt x="124666" y="65815"/>
                    </a:cubicBezTo>
                    <a:cubicBezTo>
                      <a:pt x="113247" y="65815"/>
                      <a:pt x="102778" y="63910"/>
                      <a:pt x="91358" y="62005"/>
                    </a:cubicBezTo>
                    <a:cubicBezTo>
                      <a:pt x="89455" y="64862"/>
                      <a:pt x="88504" y="66768"/>
                      <a:pt x="87552" y="69625"/>
                    </a:cubicBezTo>
                    <a:cubicBezTo>
                      <a:pt x="86600" y="72483"/>
                      <a:pt x="81842" y="73435"/>
                      <a:pt x="81842" y="70578"/>
                    </a:cubicBezTo>
                    <a:cubicBezTo>
                      <a:pt x="81842" y="66768"/>
                      <a:pt x="85649" y="63910"/>
                      <a:pt x="85649" y="60100"/>
                    </a:cubicBezTo>
                    <a:lnTo>
                      <a:pt x="59002" y="50575"/>
                    </a:lnTo>
                    <a:cubicBezTo>
                      <a:pt x="53292" y="56290"/>
                      <a:pt x="48534" y="62958"/>
                      <a:pt x="43776" y="69625"/>
                    </a:cubicBezTo>
                    <a:cubicBezTo>
                      <a:pt x="39018" y="76293"/>
                      <a:pt x="39969" y="73435"/>
                      <a:pt x="36163" y="71530"/>
                    </a:cubicBezTo>
                    <a:cubicBezTo>
                      <a:pt x="40921" y="62958"/>
                      <a:pt x="45679" y="56290"/>
                      <a:pt x="53292" y="48670"/>
                    </a:cubicBezTo>
                    <a:cubicBezTo>
                      <a:pt x="47583" y="43908"/>
                      <a:pt x="41873" y="42003"/>
                      <a:pt x="37114" y="38193"/>
                    </a:cubicBezTo>
                    <a:cubicBezTo>
                      <a:pt x="25694" y="46765"/>
                      <a:pt x="16178" y="57243"/>
                      <a:pt x="7613" y="68673"/>
                    </a:cubicBezTo>
                    <a:cubicBezTo>
                      <a:pt x="-952" y="80103"/>
                      <a:pt x="2855" y="73435"/>
                      <a:pt x="0" y="70578"/>
                    </a:cubicBezTo>
                    <a:cubicBezTo>
                      <a:pt x="30453" y="25810"/>
                      <a:pt x="80891" y="-1813"/>
                      <a:pt x="134183" y="93"/>
                    </a:cubicBezTo>
                    <a:lnTo>
                      <a:pt x="143699" y="93"/>
                    </a:lnTo>
                    <a:cubicBezTo>
                      <a:pt x="192234" y="1998"/>
                      <a:pt x="236010" y="29620"/>
                      <a:pt x="263608" y="70578"/>
                    </a:cubicBezTo>
                    <a:cubicBezTo>
                      <a:pt x="260753" y="73435"/>
                      <a:pt x="256946" y="70578"/>
                      <a:pt x="255043" y="67720"/>
                    </a:cubicBezTo>
                    <a:cubicBezTo>
                      <a:pt x="250285" y="59148"/>
                      <a:pt x="233155" y="41050"/>
                      <a:pt x="224590" y="38193"/>
                    </a:cubicBezTo>
                    <a:cubicBezTo>
                      <a:pt x="219832" y="42003"/>
                      <a:pt x="215073" y="43908"/>
                      <a:pt x="209364" y="47718"/>
                    </a:cubicBezTo>
                    <a:cubicBezTo>
                      <a:pt x="215073" y="55337"/>
                      <a:pt x="221735" y="62005"/>
                      <a:pt x="225542" y="71530"/>
                    </a:cubicBezTo>
                    <a:cubicBezTo>
                      <a:pt x="225542" y="72483"/>
                      <a:pt x="222687" y="72483"/>
                      <a:pt x="220784" y="71530"/>
                    </a:cubicBezTo>
                    <a:cubicBezTo>
                      <a:pt x="218880" y="70578"/>
                      <a:pt x="208412" y="53433"/>
                      <a:pt x="202702" y="50575"/>
                    </a:cubicBezTo>
                    <a:lnTo>
                      <a:pt x="176056" y="60100"/>
                    </a:lnTo>
                    <a:lnTo>
                      <a:pt x="179862" y="71530"/>
                    </a:lnTo>
                    <a:cubicBezTo>
                      <a:pt x="179862" y="73435"/>
                      <a:pt x="175104" y="73435"/>
                      <a:pt x="174152" y="71530"/>
                    </a:cubicBezTo>
                    <a:lnTo>
                      <a:pt x="169394" y="62005"/>
                    </a:lnTo>
                    <a:cubicBezTo>
                      <a:pt x="156071" y="65815"/>
                      <a:pt x="144651" y="64862"/>
                      <a:pt x="133231" y="67720"/>
                    </a:cubicBezTo>
                    <a:close/>
                    <a:moveTo>
                      <a:pt x="161781" y="8665"/>
                    </a:moveTo>
                    <a:cubicBezTo>
                      <a:pt x="139893" y="3903"/>
                      <a:pt x="118005" y="3903"/>
                      <a:pt x="96117" y="8665"/>
                    </a:cubicBezTo>
                    <a:cubicBezTo>
                      <a:pt x="97068" y="11523"/>
                      <a:pt x="99924" y="13428"/>
                      <a:pt x="101827" y="14380"/>
                    </a:cubicBezTo>
                    <a:cubicBezTo>
                      <a:pt x="135135" y="29620"/>
                      <a:pt x="167491" y="9618"/>
                      <a:pt x="161781" y="8665"/>
                    </a:cubicBezTo>
                    <a:close/>
                    <a:moveTo>
                      <a:pt x="56147" y="42003"/>
                    </a:moveTo>
                    <a:cubicBezTo>
                      <a:pt x="58051" y="42003"/>
                      <a:pt x="59002" y="41050"/>
                      <a:pt x="59954" y="39145"/>
                    </a:cubicBezTo>
                    <a:cubicBezTo>
                      <a:pt x="69471" y="29620"/>
                      <a:pt x="80891" y="22000"/>
                      <a:pt x="91358" y="14380"/>
                    </a:cubicBezTo>
                    <a:cubicBezTo>
                      <a:pt x="91358" y="12475"/>
                      <a:pt x="87552" y="9618"/>
                      <a:pt x="85649" y="10570"/>
                    </a:cubicBezTo>
                    <a:cubicBezTo>
                      <a:pt x="69471" y="17237"/>
                      <a:pt x="55196" y="22000"/>
                      <a:pt x="40921" y="33430"/>
                    </a:cubicBezTo>
                    <a:cubicBezTo>
                      <a:pt x="42824" y="36287"/>
                      <a:pt x="54244" y="42003"/>
                      <a:pt x="56147" y="42003"/>
                    </a:cubicBezTo>
                    <a:close/>
                    <a:moveTo>
                      <a:pt x="203653" y="42955"/>
                    </a:moveTo>
                    <a:lnTo>
                      <a:pt x="217928" y="34383"/>
                    </a:lnTo>
                    <a:cubicBezTo>
                      <a:pt x="204605" y="23905"/>
                      <a:pt x="188427" y="16285"/>
                      <a:pt x="172249" y="11523"/>
                    </a:cubicBezTo>
                    <a:cubicBezTo>
                      <a:pt x="156071" y="6760"/>
                      <a:pt x="168442" y="13428"/>
                      <a:pt x="168442" y="14380"/>
                    </a:cubicBezTo>
                    <a:cubicBezTo>
                      <a:pt x="168442" y="15333"/>
                      <a:pt x="170346" y="16285"/>
                      <a:pt x="171298" y="17237"/>
                    </a:cubicBezTo>
                    <a:cubicBezTo>
                      <a:pt x="183669" y="23905"/>
                      <a:pt x="193186" y="33430"/>
                      <a:pt x="203653" y="42955"/>
                    </a:cubicBezTo>
                    <a:close/>
                    <a:moveTo>
                      <a:pt x="88504" y="51528"/>
                    </a:moveTo>
                    <a:cubicBezTo>
                      <a:pt x="93262" y="41050"/>
                      <a:pt x="99924" y="32478"/>
                      <a:pt x="106585" y="22953"/>
                    </a:cubicBezTo>
                    <a:cubicBezTo>
                      <a:pt x="104682" y="21048"/>
                      <a:pt x="99924" y="18190"/>
                      <a:pt x="97068" y="18190"/>
                    </a:cubicBezTo>
                    <a:cubicBezTo>
                      <a:pt x="83745" y="24858"/>
                      <a:pt x="72325" y="33430"/>
                      <a:pt x="60906" y="44860"/>
                    </a:cubicBezTo>
                    <a:cubicBezTo>
                      <a:pt x="68519" y="48670"/>
                      <a:pt x="75181" y="50575"/>
                      <a:pt x="82794" y="52480"/>
                    </a:cubicBezTo>
                    <a:cubicBezTo>
                      <a:pt x="90407" y="54385"/>
                      <a:pt x="87552" y="52480"/>
                      <a:pt x="88504" y="50575"/>
                    </a:cubicBezTo>
                    <a:close/>
                    <a:moveTo>
                      <a:pt x="196992" y="44860"/>
                    </a:moveTo>
                    <a:cubicBezTo>
                      <a:pt x="195089" y="41050"/>
                      <a:pt x="194137" y="41050"/>
                      <a:pt x="192234" y="39145"/>
                    </a:cubicBezTo>
                    <a:cubicBezTo>
                      <a:pt x="182717" y="31525"/>
                      <a:pt x="174152" y="22953"/>
                      <a:pt x="161781" y="19143"/>
                    </a:cubicBezTo>
                    <a:cubicBezTo>
                      <a:pt x="149409" y="15333"/>
                      <a:pt x="154168" y="21048"/>
                      <a:pt x="152265" y="22953"/>
                    </a:cubicBezTo>
                    <a:cubicBezTo>
                      <a:pt x="159878" y="33430"/>
                      <a:pt x="165588" y="42955"/>
                      <a:pt x="172249" y="54385"/>
                    </a:cubicBezTo>
                    <a:cubicBezTo>
                      <a:pt x="181766" y="52480"/>
                      <a:pt x="189379" y="49623"/>
                      <a:pt x="196992" y="45812"/>
                    </a:cubicBezTo>
                    <a:close/>
                    <a:moveTo>
                      <a:pt x="126570" y="59148"/>
                    </a:moveTo>
                    <a:lnTo>
                      <a:pt x="126570" y="25810"/>
                    </a:lnTo>
                    <a:cubicBezTo>
                      <a:pt x="121812" y="24858"/>
                      <a:pt x="118005" y="23905"/>
                      <a:pt x="113247" y="24858"/>
                    </a:cubicBezTo>
                    <a:cubicBezTo>
                      <a:pt x="105633" y="34383"/>
                      <a:pt x="98972" y="43908"/>
                      <a:pt x="93262" y="55337"/>
                    </a:cubicBezTo>
                    <a:cubicBezTo>
                      <a:pt x="98020" y="58195"/>
                      <a:pt x="120860" y="61053"/>
                      <a:pt x="126570" y="59148"/>
                    </a:cubicBezTo>
                    <a:close/>
                    <a:moveTo>
                      <a:pt x="165588" y="55337"/>
                    </a:moveTo>
                    <a:cubicBezTo>
                      <a:pt x="158926" y="42955"/>
                      <a:pt x="152265" y="33430"/>
                      <a:pt x="145603" y="24858"/>
                    </a:cubicBezTo>
                    <a:cubicBezTo>
                      <a:pt x="140845" y="24858"/>
                      <a:pt x="137038" y="24858"/>
                      <a:pt x="132280" y="26762"/>
                    </a:cubicBezTo>
                    <a:lnTo>
                      <a:pt x="132280" y="60100"/>
                    </a:lnTo>
                    <a:cubicBezTo>
                      <a:pt x="143699" y="60100"/>
                      <a:pt x="155119" y="60100"/>
                      <a:pt x="165588" y="55337"/>
                    </a:cubicBezTo>
                    <a:close/>
                  </a:path>
                </a:pathLst>
              </a:custGeom>
              <a:solidFill>
                <a:srgbClr val="FFFFFF"/>
              </a:solidFill>
              <a:ln w="9512" cap="flat">
                <a:noFill/>
                <a:prstDash val="solid"/>
                <a:miter/>
              </a:ln>
            </p:spPr>
            <p:txBody>
              <a:bodyPr/>
              <a:lstStyle/>
              <a:p>
                <a:endParaRPr lang="en-US"/>
              </a:p>
            </p:txBody>
          </p:sp>
          <p:sp>
            <p:nvSpPr>
              <p:cNvPr id="97" name="Freeform 226">
                <a:extLst>
                  <a:ext uri="{FF2B5EF4-FFF2-40B4-BE49-F238E27FC236}">
                    <a16:creationId xmlns:a16="http://schemas.microsoft.com/office/drawing/2014/main" id="{24DCD937-B340-DB13-9D5F-6FF2AF58D83F}"/>
                  </a:ext>
                </a:extLst>
              </p:cNvPr>
              <p:cNvSpPr/>
              <p:nvPr/>
            </p:nvSpPr>
            <p:spPr>
              <a:xfrm>
                <a:off x="5826800" y="6727846"/>
                <a:ext cx="40921" cy="63263"/>
              </a:xfrm>
              <a:custGeom>
                <a:avLst/>
                <a:gdLst>
                  <a:gd name="csX0" fmla="*/ 40921 w 40921"/>
                  <a:gd name="csY0" fmla="*/ 31712 h 63263"/>
                  <a:gd name="csX1" fmla="*/ 21888 w 40921"/>
                  <a:gd name="csY1" fmla="*/ 63144 h 63263"/>
                  <a:gd name="csX2" fmla="*/ 2855 w 40921"/>
                  <a:gd name="csY2" fmla="*/ 49809 h 63263"/>
                  <a:gd name="csX3" fmla="*/ 2855 w 40921"/>
                  <a:gd name="csY3" fmla="*/ 11709 h 63263"/>
                  <a:gd name="csX4" fmla="*/ 21888 w 40921"/>
                  <a:gd name="csY4" fmla="*/ 279 h 63263"/>
                  <a:gd name="csX5" fmla="*/ 33308 w 40921"/>
                  <a:gd name="csY5" fmla="*/ 5042 h 63263"/>
                  <a:gd name="csX6" fmla="*/ 39970 w 40921"/>
                  <a:gd name="csY6" fmla="*/ 31712 h 63263"/>
                  <a:gd name="csX7" fmla="*/ 27598 w 40921"/>
                  <a:gd name="csY7" fmla="*/ 16472 h 63263"/>
                  <a:gd name="csX8" fmla="*/ 19985 w 40921"/>
                  <a:gd name="csY8" fmla="*/ 9804 h 63263"/>
                  <a:gd name="csX9" fmla="*/ 14275 w 40921"/>
                  <a:gd name="csY9" fmla="*/ 47904 h 63263"/>
                  <a:gd name="csX10" fmla="*/ 20937 w 40921"/>
                  <a:gd name="csY10" fmla="*/ 53619 h 63263"/>
                  <a:gd name="csX11" fmla="*/ 27598 w 40921"/>
                  <a:gd name="csY11" fmla="*/ 16472 h 63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0921" h="63263">
                    <a:moveTo>
                      <a:pt x="40921" y="31712"/>
                    </a:moveTo>
                    <a:cubicBezTo>
                      <a:pt x="40921" y="44094"/>
                      <a:pt x="39970" y="62192"/>
                      <a:pt x="21888" y="63144"/>
                    </a:cubicBezTo>
                    <a:cubicBezTo>
                      <a:pt x="3807" y="64097"/>
                      <a:pt x="5710" y="59334"/>
                      <a:pt x="2855" y="49809"/>
                    </a:cubicBezTo>
                    <a:cubicBezTo>
                      <a:pt x="-952" y="37427"/>
                      <a:pt x="-952" y="23139"/>
                      <a:pt x="2855" y="11709"/>
                    </a:cubicBezTo>
                    <a:cubicBezTo>
                      <a:pt x="6662" y="279"/>
                      <a:pt x="13323" y="-673"/>
                      <a:pt x="21888" y="279"/>
                    </a:cubicBezTo>
                    <a:cubicBezTo>
                      <a:pt x="30453" y="1232"/>
                      <a:pt x="29501" y="279"/>
                      <a:pt x="33308" y="5042"/>
                    </a:cubicBezTo>
                    <a:cubicBezTo>
                      <a:pt x="39018" y="12662"/>
                      <a:pt x="39970" y="22187"/>
                      <a:pt x="39970" y="31712"/>
                    </a:cubicBezTo>
                    <a:close/>
                    <a:moveTo>
                      <a:pt x="27598" y="16472"/>
                    </a:moveTo>
                    <a:cubicBezTo>
                      <a:pt x="27598" y="11709"/>
                      <a:pt x="23791" y="9804"/>
                      <a:pt x="19985" y="9804"/>
                    </a:cubicBezTo>
                    <a:cubicBezTo>
                      <a:pt x="9517" y="9804"/>
                      <a:pt x="12371" y="40284"/>
                      <a:pt x="14275" y="47904"/>
                    </a:cubicBezTo>
                    <a:cubicBezTo>
                      <a:pt x="16178" y="55524"/>
                      <a:pt x="18081" y="53619"/>
                      <a:pt x="20937" y="53619"/>
                    </a:cubicBezTo>
                    <a:cubicBezTo>
                      <a:pt x="31405" y="53619"/>
                      <a:pt x="28550" y="24092"/>
                      <a:pt x="27598" y="16472"/>
                    </a:cubicBezTo>
                    <a:close/>
                  </a:path>
                </a:pathLst>
              </a:custGeom>
              <a:solidFill>
                <a:srgbClr val="FFFFFF"/>
              </a:solidFill>
              <a:ln w="9512" cap="flat">
                <a:noFill/>
                <a:prstDash val="solid"/>
                <a:miter/>
              </a:ln>
            </p:spPr>
            <p:txBody>
              <a:bodyPr/>
              <a:lstStyle/>
              <a:p>
                <a:endParaRPr lang="en-US"/>
              </a:p>
            </p:txBody>
          </p:sp>
          <p:sp>
            <p:nvSpPr>
              <p:cNvPr id="98" name="Freeform 227">
                <a:extLst>
                  <a:ext uri="{FF2B5EF4-FFF2-40B4-BE49-F238E27FC236}">
                    <a16:creationId xmlns:a16="http://schemas.microsoft.com/office/drawing/2014/main" id="{C05E4624-1020-22A8-60DB-744F753AACE6}"/>
                  </a:ext>
                </a:extLst>
              </p:cNvPr>
              <p:cNvSpPr/>
              <p:nvPr/>
            </p:nvSpPr>
            <p:spPr>
              <a:xfrm>
                <a:off x="6050663" y="6728125"/>
                <a:ext cx="40438" cy="63920"/>
              </a:xfrm>
              <a:custGeom>
                <a:avLst/>
                <a:gdLst>
                  <a:gd name="csX0" fmla="*/ 38794 w 40438"/>
                  <a:gd name="csY0" fmla="*/ 48578 h 63920"/>
                  <a:gd name="csX1" fmla="*/ 17858 w 40438"/>
                  <a:gd name="csY1" fmla="*/ 63818 h 63920"/>
                  <a:gd name="csX2" fmla="*/ 2631 w 40438"/>
                  <a:gd name="csY2" fmla="*/ 12382 h 63920"/>
                  <a:gd name="csX3" fmla="*/ 19761 w 40438"/>
                  <a:gd name="csY3" fmla="*/ 0 h 63920"/>
                  <a:gd name="csX4" fmla="*/ 38794 w 40438"/>
                  <a:gd name="csY4" fmla="*/ 48578 h 63920"/>
                  <a:gd name="csX5" fmla="*/ 21664 w 40438"/>
                  <a:gd name="csY5" fmla="*/ 53340 h 63920"/>
                  <a:gd name="csX6" fmla="*/ 27374 w 40438"/>
                  <a:gd name="csY6" fmla="*/ 47625 h 63920"/>
                  <a:gd name="csX7" fmla="*/ 22616 w 40438"/>
                  <a:gd name="csY7" fmla="*/ 9525 h 63920"/>
                  <a:gd name="csX8" fmla="*/ 15002 w 40438"/>
                  <a:gd name="csY8" fmla="*/ 12382 h 63920"/>
                  <a:gd name="csX9" fmla="*/ 13100 w 40438"/>
                  <a:gd name="csY9" fmla="*/ 30480 h 63920"/>
                  <a:gd name="csX10" fmla="*/ 21664 w 40438"/>
                  <a:gd name="csY10" fmla="*/ 53340 h 639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438" h="63920">
                    <a:moveTo>
                      <a:pt x="38794" y="48578"/>
                    </a:moveTo>
                    <a:cubicBezTo>
                      <a:pt x="35939" y="59055"/>
                      <a:pt x="28326" y="64770"/>
                      <a:pt x="17858" y="63818"/>
                    </a:cubicBezTo>
                    <a:cubicBezTo>
                      <a:pt x="-4031" y="61913"/>
                      <a:pt x="-1175" y="26670"/>
                      <a:pt x="2631" y="12382"/>
                    </a:cubicBezTo>
                    <a:cubicBezTo>
                      <a:pt x="6438" y="-1905"/>
                      <a:pt x="12148" y="953"/>
                      <a:pt x="19761" y="0"/>
                    </a:cubicBezTo>
                    <a:cubicBezTo>
                      <a:pt x="43552" y="0"/>
                      <a:pt x="41649" y="32385"/>
                      <a:pt x="38794" y="48578"/>
                    </a:cubicBezTo>
                    <a:close/>
                    <a:moveTo>
                      <a:pt x="21664" y="53340"/>
                    </a:moveTo>
                    <a:cubicBezTo>
                      <a:pt x="23568" y="53340"/>
                      <a:pt x="26422" y="50482"/>
                      <a:pt x="27374" y="47625"/>
                    </a:cubicBezTo>
                    <a:cubicBezTo>
                      <a:pt x="28326" y="40957"/>
                      <a:pt x="31181" y="11430"/>
                      <a:pt x="22616" y="9525"/>
                    </a:cubicBezTo>
                    <a:cubicBezTo>
                      <a:pt x="14051" y="7620"/>
                      <a:pt x="15954" y="9525"/>
                      <a:pt x="15002" y="12382"/>
                    </a:cubicBezTo>
                    <a:cubicBezTo>
                      <a:pt x="12148" y="18097"/>
                      <a:pt x="13100" y="23813"/>
                      <a:pt x="13100" y="30480"/>
                    </a:cubicBezTo>
                    <a:cubicBezTo>
                      <a:pt x="13100" y="37147"/>
                      <a:pt x="12148" y="55245"/>
                      <a:pt x="21664" y="53340"/>
                    </a:cubicBezTo>
                    <a:close/>
                  </a:path>
                </a:pathLst>
              </a:custGeom>
              <a:solidFill>
                <a:srgbClr val="FFFFFF"/>
              </a:solidFill>
              <a:ln w="9512" cap="flat">
                <a:noFill/>
                <a:prstDash val="solid"/>
                <a:miter/>
              </a:ln>
            </p:spPr>
            <p:txBody>
              <a:bodyPr/>
              <a:lstStyle/>
              <a:p>
                <a:endParaRPr lang="en-US"/>
              </a:p>
            </p:txBody>
          </p:sp>
          <p:sp>
            <p:nvSpPr>
              <p:cNvPr id="99" name="Freeform 228">
                <a:extLst>
                  <a:ext uri="{FF2B5EF4-FFF2-40B4-BE49-F238E27FC236}">
                    <a16:creationId xmlns:a16="http://schemas.microsoft.com/office/drawing/2014/main" id="{1230C7D0-9A4E-427F-7F03-3C84C0883B11}"/>
                  </a:ext>
                </a:extLst>
              </p:cNvPr>
              <p:cNvSpPr/>
              <p:nvPr/>
            </p:nvSpPr>
            <p:spPr>
              <a:xfrm>
                <a:off x="5875789" y="6728103"/>
                <a:ext cx="40354" cy="64490"/>
              </a:xfrm>
              <a:custGeom>
                <a:avLst/>
                <a:gdLst>
                  <a:gd name="csX0" fmla="*/ 36660 w 40354"/>
                  <a:gd name="csY0" fmla="*/ 9547 h 64490"/>
                  <a:gd name="csX1" fmla="*/ 34757 w 40354"/>
                  <a:gd name="csY1" fmla="*/ 56219 h 64490"/>
                  <a:gd name="csX2" fmla="*/ 13821 w 40354"/>
                  <a:gd name="csY2" fmla="*/ 61934 h 64490"/>
                  <a:gd name="csX3" fmla="*/ 1449 w 40354"/>
                  <a:gd name="csY3" fmla="*/ 45742 h 64490"/>
                  <a:gd name="csX4" fmla="*/ 21434 w 40354"/>
                  <a:gd name="csY4" fmla="*/ 22 h 64490"/>
                  <a:gd name="csX5" fmla="*/ 37612 w 40354"/>
                  <a:gd name="csY5" fmla="*/ 9547 h 64490"/>
                  <a:gd name="csX6" fmla="*/ 27144 w 40354"/>
                  <a:gd name="csY6" fmla="*/ 17167 h 64490"/>
                  <a:gd name="csX7" fmla="*/ 20482 w 40354"/>
                  <a:gd name="csY7" fmla="*/ 9547 h 64490"/>
                  <a:gd name="csX8" fmla="*/ 13821 w 40354"/>
                  <a:gd name="csY8" fmla="*/ 16214 h 64490"/>
                  <a:gd name="csX9" fmla="*/ 21434 w 40354"/>
                  <a:gd name="csY9" fmla="*/ 53362 h 64490"/>
                  <a:gd name="csX10" fmla="*/ 27144 w 40354"/>
                  <a:gd name="csY10" fmla="*/ 16214 h 644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354" h="64490">
                    <a:moveTo>
                      <a:pt x="36660" y="9547"/>
                    </a:moveTo>
                    <a:cubicBezTo>
                      <a:pt x="41419" y="20024"/>
                      <a:pt x="42370" y="44789"/>
                      <a:pt x="34757" y="56219"/>
                    </a:cubicBezTo>
                    <a:cubicBezTo>
                      <a:pt x="27144" y="67649"/>
                      <a:pt x="21434" y="64792"/>
                      <a:pt x="13821" y="61934"/>
                    </a:cubicBezTo>
                    <a:cubicBezTo>
                      <a:pt x="6207" y="59077"/>
                      <a:pt x="2401" y="53362"/>
                      <a:pt x="1449" y="45742"/>
                    </a:cubicBezTo>
                    <a:cubicBezTo>
                      <a:pt x="-1406" y="29549"/>
                      <a:pt x="-2357" y="-931"/>
                      <a:pt x="21434" y="22"/>
                    </a:cubicBezTo>
                    <a:cubicBezTo>
                      <a:pt x="45225" y="974"/>
                      <a:pt x="34757" y="2879"/>
                      <a:pt x="37612" y="9547"/>
                    </a:cubicBezTo>
                    <a:close/>
                    <a:moveTo>
                      <a:pt x="27144" y="17167"/>
                    </a:moveTo>
                    <a:cubicBezTo>
                      <a:pt x="27144" y="12404"/>
                      <a:pt x="24289" y="10499"/>
                      <a:pt x="20482" y="9547"/>
                    </a:cubicBezTo>
                    <a:cubicBezTo>
                      <a:pt x="16676" y="8594"/>
                      <a:pt x="14772" y="11452"/>
                      <a:pt x="13821" y="16214"/>
                    </a:cubicBezTo>
                    <a:cubicBezTo>
                      <a:pt x="12869" y="23834"/>
                      <a:pt x="9062" y="55267"/>
                      <a:pt x="21434" y="53362"/>
                    </a:cubicBezTo>
                    <a:cubicBezTo>
                      <a:pt x="33806" y="51457"/>
                      <a:pt x="28096" y="23834"/>
                      <a:pt x="27144" y="16214"/>
                    </a:cubicBezTo>
                    <a:close/>
                  </a:path>
                </a:pathLst>
              </a:custGeom>
              <a:solidFill>
                <a:srgbClr val="FFFFFF"/>
              </a:solidFill>
              <a:ln w="9512" cap="flat">
                <a:noFill/>
                <a:prstDash val="solid"/>
                <a:miter/>
              </a:ln>
            </p:spPr>
            <p:txBody>
              <a:bodyPr/>
              <a:lstStyle/>
              <a:p>
                <a:endParaRPr lang="en-US"/>
              </a:p>
            </p:txBody>
          </p:sp>
          <p:sp>
            <p:nvSpPr>
              <p:cNvPr id="100" name="Freeform 229">
                <a:extLst>
                  <a:ext uri="{FF2B5EF4-FFF2-40B4-BE49-F238E27FC236}">
                    <a16:creationId xmlns:a16="http://schemas.microsoft.com/office/drawing/2014/main" id="{AEA64CBC-B03D-8D67-65E0-E5239EB28944}"/>
                  </a:ext>
                </a:extLst>
              </p:cNvPr>
              <p:cNvSpPr/>
              <p:nvPr/>
            </p:nvSpPr>
            <p:spPr>
              <a:xfrm>
                <a:off x="5778913" y="6727805"/>
                <a:ext cx="40901" cy="64713"/>
              </a:xfrm>
              <a:custGeom>
                <a:avLst/>
                <a:gdLst>
                  <a:gd name="csX0" fmla="*/ 1256 w 40901"/>
                  <a:gd name="csY0" fmla="*/ 48898 h 64713"/>
                  <a:gd name="csX1" fmla="*/ 12676 w 40901"/>
                  <a:gd name="csY1" fmla="*/ 46993 h 64713"/>
                  <a:gd name="csX2" fmla="*/ 18386 w 40901"/>
                  <a:gd name="csY2" fmla="*/ 53660 h 64713"/>
                  <a:gd name="csX3" fmla="*/ 28854 w 40901"/>
                  <a:gd name="csY3" fmla="*/ 36515 h 64713"/>
                  <a:gd name="csX4" fmla="*/ 4111 w 40901"/>
                  <a:gd name="csY4" fmla="*/ 33658 h 64713"/>
                  <a:gd name="csX5" fmla="*/ 305 w 40901"/>
                  <a:gd name="csY5" fmla="*/ 21275 h 64713"/>
                  <a:gd name="csX6" fmla="*/ 15531 w 40901"/>
                  <a:gd name="csY6" fmla="*/ 320 h 64713"/>
                  <a:gd name="csX7" fmla="*/ 40274 w 40901"/>
                  <a:gd name="csY7" fmla="*/ 18418 h 64713"/>
                  <a:gd name="csX8" fmla="*/ 27902 w 40901"/>
                  <a:gd name="csY8" fmla="*/ 61280 h 64713"/>
                  <a:gd name="csX9" fmla="*/ 11725 w 40901"/>
                  <a:gd name="csY9" fmla="*/ 61280 h 64713"/>
                  <a:gd name="csX10" fmla="*/ 1256 w 40901"/>
                  <a:gd name="csY10" fmla="*/ 47945 h 64713"/>
                  <a:gd name="csX11" fmla="*/ 23144 w 40901"/>
                  <a:gd name="csY11" fmla="*/ 31753 h 64713"/>
                  <a:gd name="csX12" fmla="*/ 25999 w 40901"/>
                  <a:gd name="csY12" fmla="*/ 15560 h 64713"/>
                  <a:gd name="csX13" fmla="*/ 17434 w 40901"/>
                  <a:gd name="csY13" fmla="*/ 9845 h 64713"/>
                  <a:gd name="csX14" fmla="*/ 14579 w 40901"/>
                  <a:gd name="csY14" fmla="*/ 31753 h 64713"/>
                  <a:gd name="csX15" fmla="*/ 23144 w 40901"/>
                  <a:gd name="csY15" fmla="*/ 31753 h 647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0901" h="64713">
                    <a:moveTo>
                      <a:pt x="1256" y="48898"/>
                    </a:moveTo>
                    <a:cubicBezTo>
                      <a:pt x="5063" y="46993"/>
                      <a:pt x="8869" y="47945"/>
                      <a:pt x="12676" y="46993"/>
                    </a:cubicBezTo>
                    <a:cubicBezTo>
                      <a:pt x="14579" y="50803"/>
                      <a:pt x="15531" y="52708"/>
                      <a:pt x="18386" y="53660"/>
                    </a:cubicBezTo>
                    <a:cubicBezTo>
                      <a:pt x="26951" y="55565"/>
                      <a:pt x="29806" y="44135"/>
                      <a:pt x="28854" y="36515"/>
                    </a:cubicBezTo>
                    <a:cubicBezTo>
                      <a:pt x="20289" y="44135"/>
                      <a:pt x="9821" y="42230"/>
                      <a:pt x="4111" y="33658"/>
                    </a:cubicBezTo>
                    <a:cubicBezTo>
                      <a:pt x="-1599" y="25085"/>
                      <a:pt x="305" y="26038"/>
                      <a:pt x="305" y="21275"/>
                    </a:cubicBezTo>
                    <a:cubicBezTo>
                      <a:pt x="305" y="11750"/>
                      <a:pt x="6015" y="2225"/>
                      <a:pt x="15531" y="320"/>
                    </a:cubicBezTo>
                    <a:cubicBezTo>
                      <a:pt x="25048" y="-1585"/>
                      <a:pt x="39322" y="5083"/>
                      <a:pt x="40274" y="18418"/>
                    </a:cubicBezTo>
                    <a:cubicBezTo>
                      <a:pt x="41226" y="31753"/>
                      <a:pt x="43129" y="54613"/>
                      <a:pt x="27902" y="61280"/>
                    </a:cubicBezTo>
                    <a:cubicBezTo>
                      <a:pt x="12676" y="67948"/>
                      <a:pt x="16483" y="63185"/>
                      <a:pt x="11725" y="61280"/>
                    </a:cubicBezTo>
                    <a:cubicBezTo>
                      <a:pt x="6966" y="59375"/>
                      <a:pt x="2208" y="53660"/>
                      <a:pt x="1256" y="47945"/>
                    </a:cubicBezTo>
                    <a:close/>
                    <a:moveTo>
                      <a:pt x="23144" y="31753"/>
                    </a:moveTo>
                    <a:cubicBezTo>
                      <a:pt x="28854" y="26990"/>
                      <a:pt x="28854" y="20323"/>
                      <a:pt x="25999" y="15560"/>
                    </a:cubicBezTo>
                    <a:cubicBezTo>
                      <a:pt x="23144" y="10798"/>
                      <a:pt x="21241" y="9845"/>
                      <a:pt x="17434" y="9845"/>
                    </a:cubicBezTo>
                    <a:cubicBezTo>
                      <a:pt x="8869" y="10798"/>
                      <a:pt x="8869" y="26990"/>
                      <a:pt x="14579" y="31753"/>
                    </a:cubicBezTo>
                    <a:cubicBezTo>
                      <a:pt x="20289" y="36515"/>
                      <a:pt x="21241" y="33658"/>
                      <a:pt x="23144" y="31753"/>
                    </a:cubicBezTo>
                    <a:close/>
                  </a:path>
                </a:pathLst>
              </a:custGeom>
              <a:solidFill>
                <a:srgbClr val="FFFFFF"/>
              </a:solidFill>
              <a:ln w="9512" cap="flat">
                <a:noFill/>
                <a:prstDash val="solid"/>
                <a:miter/>
              </a:ln>
            </p:spPr>
            <p:txBody>
              <a:bodyPr/>
              <a:lstStyle/>
              <a:p>
                <a:endParaRPr lang="en-US"/>
              </a:p>
            </p:txBody>
          </p:sp>
          <p:sp>
            <p:nvSpPr>
              <p:cNvPr id="101" name="Freeform 230">
                <a:extLst>
                  <a:ext uri="{FF2B5EF4-FFF2-40B4-BE49-F238E27FC236}">
                    <a16:creationId xmlns:a16="http://schemas.microsoft.com/office/drawing/2014/main" id="{1FCFAACE-5DA6-EE5A-5F42-46A81C81C759}"/>
                  </a:ext>
                </a:extLst>
              </p:cNvPr>
              <p:cNvSpPr/>
              <p:nvPr/>
            </p:nvSpPr>
            <p:spPr>
              <a:xfrm>
                <a:off x="6148459" y="6729078"/>
                <a:ext cx="43087" cy="63817"/>
              </a:xfrm>
              <a:custGeom>
                <a:avLst/>
                <a:gdLst>
                  <a:gd name="csX0" fmla="*/ 20936 w 43087"/>
                  <a:gd name="csY0" fmla="*/ 61913 h 63817"/>
                  <a:gd name="csX1" fmla="*/ 0 w 43087"/>
                  <a:gd name="csY1" fmla="*/ 45720 h 63817"/>
                  <a:gd name="csX2" fmla="*/ 11420 w 43087"/>
                  <a:gd name="csY2" fmla="*/ 45720 h 63817"/>
                  <a:gd name="csX3" fmla="*/ 19033 w 43087"/>
                  <a:gd name="csY3" fmla="*/ 52388 h 63817"/>
                  <a:gd name="csX4" fmla="*/ 28550 w 43087"/>
                  <a:gd name="csY4" fmla="*/ 47625 h 63817"/>
                  <a:gd name="csX5" fmla="*/ 27598 w 43087"/>
                  <a:gd name="csY5" fmla="*/ 31432 h 63817"/>
                  <a:gd name="csX6" fmla="*/ 11420 w 43087"/>
                  <a:gd name="csY6" fmla="*/ 31432 h 63817"/>
                  <a:gd name="csX7" fmla="*/ 1903 w 43087"/>
                  <a:gd name="csY7" fmla="*/ 31432 h 63817"/>
                  <a:gd name="csX8" fmla="*/ 8565 w 43087"/>
                  <a:gd name="csY8" fmla="*/ 0 h 63817"/>
                  <a:gd name="csX9" fmla="*/ 39970 w 43087"/>
                  <a:gd name="csY9" fmla="*/ 0 h 63817"/>
                  <a:gd name="csX10" fmla="*/ 39970 w 43087"/>
                  <a:gd name="csY10" fmla="*/ 10478 h 63817"/>
                  <a:gd name="csX11" fmla="*/ 18082 w 43087"/>
                  <a:gd name="csY11" fmla="*/ 10478 h 63817"/>
                  <a:gd name="csX12" fmla="*/ 16178 w 43087"/>
                  <a:gd name="csY12" fmla="*/ 21907 h 63817"/>
                  <a:gd name="csX13" fmla="*/ 34260 w 43087"/>
                  <a:gd name="csY13" fmla="*/ 23813 h 63817"/>
                  <a:gd name="csX14" fmla="*/ 42824 w 43087"/>
                  <a:gd name="csY14" fmla="*/ 38100 h 63817"/>
                  <a:gd name="csX15" fmla="*/ 21888 w 43087"/>
                  <a:gd name="csY15" fmla="*/ 63817 h 638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087" h="63817">
                    <a:moveTo>
                      <a:pt x="20936" y="61913"/>
                    </a:moveTo>
                    <a:cubicBezTo>
                      <a:pt x="10469" y="61913"/>
                      <a:pt x="952" y="56197"/>
                      <a:pt x="0" y="45720"/>
                    </a:cubicBezTo>
                    <a:cubicBezTo>
                      <a:pt x="2855" y="45720"/>
                      <a:pt x="8565" y="42863"/>
                      <a:pt x="11420" y="45720"/>
                    </a:cubicBezTo>
                    <a:cubicBezTo>
                      <a:pt x="14275" y="48578"/>
                      <a:pt x="15227" y="52388"/>
                      <a:pt x="19033" y="52388"/>
                    </a:cubicBezTo>
                    <a:cubicBezTo>
                      <a:pt x="22840" y="52388"/>
                      <a:pt x="25695" y="52388"/>
                      <a:pt x="28550" y="47625"/>
                    </a:cubicBezTo>
                    <a:cubicBezTo>
                      <a:pt x="31404" y="42863"/>
                      <a:pt x="31404" y="35242"/>
                      <a:pt x="27598" y="31432"/>
                    </a:cubicBezTo>
                    <a:cubicBezTo>
                      <a:pt x="23791" y="27622"/>
                      <a:pt x="16178" y="28575"/>
                      <a:pt x="11420" y="31432"/>
                    </a:cubicBezTo>
                    <a:cubicBezTo>
                      <a:pt x="6662" y="34290"/>
                      <a:pt x="4758" y="31432"/>
                      <a:pt x="1903" y="31432"/>
                    </a:cubicBezTo>
                    <a:lnTo>
                      <a:pt x="8565" y="0"/>
                    </a:lnTo>
                    <a:lnTo>
                      <a:pt x="39970" y="0"/>
                    </a:lnTo>
                    <a:cubicBezTo>
                      <a:pt x="40921" y="2857"/>
                      <a:pt x="39970" y="6667"/>
                      <a:pt x="39970" y="10478"/>
                    </a:cubicBezTo>
                    <a:lnTo>
                      <a:pt x="18082" y="10478"/>
                    </a:lnTo>
                    <a:cubicBezTo>
                      <a:pt x="16178" y="14288"/>
                      <a:pt x="16178" y="18097"/>
                      <a:pt x="16178" y="21907"/>
                    </a:cubicBezTo>
                    <a:cubicBezTo>
                      <a:pt x="22840" y="20955"/>
                      <a:pt x="28550" y="20003"/>
                      <a:pt x="34260" y="23813"/>
                    </a:cubicBezTo>
                    <a:cubicBezTo>
                      <a:pt x="39970" y="27622"/>
                      <a:pt x="42824" y="31432"/>
                      <a:pt x="42824" y="38100"/>
                    </a:cubicBezTo>
                    <a:cubicBezTo>
                      <a:pt x="44728" y="51435"/>
                      <a:pt x="36163" y="62865"/>
                      <a:pt x="21888" y="63817"/>
                    </a:cubicBezTo>
                    <a:close/>
                  </a:path>
                </a:pathLst>
              </a:custGeom>
              <a:solidFill>
                <a:srgbClr val="FFFFFF"/>
              </a:solidFill>
              <a:ln w="9512" cap="flat">
                <a:noFill/>
                <a:prstDash val="solid"/>
                <a:miter/>
              </a:ln>
            </p:spPr>
            <p:txBody>
              <a:bodyPr/>
              <a:lstStyle/>
              <a:p>
                <a:endParaRPr lang="en-US"/>
              </a:p>
            </p:txBody>
          </p:sp>
          <p:sp>
            <p:nvSpPr>
              <p:cNvPr id="102" name="Freeform 231">
                <a:extLst>
                  <a:ext uri="{FF2B5EF4-FFF2-40B4-BE49-F238E27FC236}">
                    <a16:creationId xmlns:a16="http://schemas.microsoft.com/office/drawing/2014/main" id="{F48704A9-680D-1372-FDDC-D1D911A12F4B}"/>
                  </a:ext>
                </a:extLst>
              </p:cNvPr>
              <p:cNvSpPr/>
              <p:nvPr/>
            </p:nvSpPr>
            <p:spPr>
              <a:xfrm>
                <a:off x="6000953" y="6729078"/>
                <a:ext cx="42824" cy="60959"/>
              </a:xfrm>
              <a:custGeom>
                <a:avLst/>
                <a:gdLst>
                  <a:gd name="csX0" fmla="*/ 40921 w 42824"/>
                  <a:gd name="csY0" fmla="*/ 60007 h 60959"/>
                  <a:gd name="csX1" fmla="*/ 0 w 42824"/>
                  <a:gd name="csY1" fmla="*/ 60007 h 60959"/>
                  <a:gd name="csX2" fmla="*/ 7613 w 42824"/>
                  <a:gd name="csY2" fmla="*/ 44767 h 60959"/>
                  <a:gd name="csX3" fmla="*/ 24743 w 42824"/>
                  <a:gd name="csY3" fmla="*/ 27622 h 60959"/>
                  <a:gd name="csX4" fmla="*/ 28550 w 42824"/>
                  <a:gd name="csY4" fmla="*/ 12382 h 60959"/>
                  <a:gd name="csX5" fmla="*/ 19033 w 42824"/>
                  <a:gd name="csY5" fmla="*/ 9525 h 60959"/>
                  <a:gd name="csX6" fmla="*/ 13323 w 42824"/>
                  <a:gd name="csY6" fmla="*/ 18097 h 60959"/>
                  <a:gd name="csX7" fmla="*/ 1903 w 42824"/>
                  <a:gd name="csY7" fmla="*/ 17145 h 60959"/>
                  <a:gd name="csX8" fmla="*/ 23791 w 42824"/>
                  <a:gd name="csY8" fmla="*/ 0 h 60959"/>
                  <a:gd name="csX9" fmla="*/ 42824 w 42824"/>
                  <a:gd name="csY9" fmla="*/ 17145 h 60959"/>
                  <a:gd name="csX10" fmla="*/ 19033 w 42824"/>
                  <a:gd name="csY10" fmla="*/ 50482 h 60959"/>
                  <a:gd name="csX11" fmla="*/ 41873 w 42824"/>
                  <a:gd name="csY11" fmla="*/ 50482 h 60959"/>
                  <a:gd name="csX12" fmla="*/ 41873 w 42824"/>
                  <a:gd name="csY12" fmla="*/ 60960 h 609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824" h="60959">
                    <a:moveTo>
                      <a:pt x="40921" y="60007"/>
                    </a:moveTo>
                    <a:lnTo>
                      <a:pt x="0" y="60007"/>
                    </a:lnTo>
                    <a:cubicBezTo>
                      <a:pt x="952" y="54292"/>
                      <a:pt x="3807" y="48578"/>
                      <a:pt x="7613" y="44767"/>
                    </a:cubicBezTo>
                    <a:lnTo>
                      <a:pt x="24743" y="27622"/>
                    </a:lnTo>
                    <a:cubicBezTo>
                      <a:pt x="28550" y="23813"/>
                      <a:pt x="31405" y="17145"/>
                      <a:pt x="28550" y="12382"/>
                    </a:cubicBezTo>
                    <a:cubicBezTo>
                      <a:pt x="25695" y="7620"/>
                      <a:pt x="21888" y="8572"/>
                      <a:pt x="19033" y="9525"/>
                    </a:cubicBezTo>
                    <a:cubicBezTo>
                      <a:pt x="16178" y="10478"/>
                      <a:pt x="14275" y="13335"/>
                      <a:pt x="13323" y="18097"/>
                    </a:cubicBezTo>
                    <a:cubicBezTo>
                      <a:pt x="9517" y="18097"/>
                      <a:pt x="5710" y="18097"/>
                      <a:pt x="1903" y="17145"/>
                    </a:cubicBezTo>
                    <a:cubicBezTo>
                      <a:pt x="2855" y="4763"/>
                      <a:pt x="12372" y="0"/>
                      <a:pt x="23791" y="0"/>
                    </a:cubicBezTo>
                    <a:cubicBezTo>
                      <a:pt x="35211" y="0"/>
                      <a:pt x="42824" y="5715"/>
                      <a:pt x="42824" y="17145"/>
                    </a:cubicBezTo>
                    <a:cubicBezTo>
                      <a:pt x="42824" y="28575"/>
                      <a:pt x="28550" y="39053"/>
                      <a:pt x="19033" y="50482"/>
                    </a:cubicBezTo>
                    <a:cubicBezTo>
                      <a:pt x="26646" y="52388"/>
                      <a:pt x="34260" y="50482"/>
                      <a:pt x="41873" y="50482"/>
                    </a:cubicBezTo>
                    <a:cubicBezTo>
                      <a:pt x="41873" y="53340"/>
                      <a:pt x="41873" y="56197"/>
                      <a:pt x="41873" y="60960"/>
                    </a:cubicBezTo>
                    <a:close/>
                  </a:path>
                </a:pathLst>
              </a:custGeom>
              <a:solidFill>
                <a:srgbClr val="FFFFFF"/>
              </a:solidFill>
              <a:ln w="9512" cap="flat">
                <a:noFill/>
                <a:prstDash val="solid"/>
                <a:miter/>
              </a:ln>
            </p:spPr>
            <p:txBody>
              <a:bodyPr/>
              <a:lstStyle/>
              <a:p>
                <a:endParaRPr lang="en-US"/>
              </a:p>
            </p:txBody>
          </p:sp>
          <p:sp>
            <p:nvSpPr>
              <p:cNvPr id="103" name="Freeform 232">
                <a:extLst>
                  <a:ext uri="{FF2B5EF4-FFF2-40B4-BE49-F238E27FC236}">
                    <a16:creationId xmlns:a16="http://schemas.microsoft.com/office/drawing/2014/main" id="{87B7E883-CE5F-4289-FE58-B3A94807BFF9}"/>
                  </a:ext>
                </a:extLst>
              </p:cNvPr>
              <p:cNvSpPr/>
              <p:nvPr/>
            </p:nvSpPr>
            <p:spPr>
              <a:xfrm>
                <a:off x="6102780" y="6727278"/>
                <a:ext cx="26646" cy="62521"/>
              </a:xfrm>
              <a:custGeom>
                <a:avLst/>
                <a:gdLst>
                  <a:gd name="csX0" fmla="*/ 15226 w 26646"/>
                  <a:gd name="csY0" fmla="*/ 61807 h 62521"/>
                  <a:gd name="csX1" fmla="*/ 15226 w 26646"/>
                  <a:gd name="csY1" fmla="*/ 17992 h 62521"/>
                  <a:gd name="csX2" fmla="*/ 0 w 26646"/>
                  <a:gd name="csY2" fmla="*/ 26564 h 62521"/>
                  <a:gd name="csX3" fmla="*/ 0 w 26646"/>
                  <a:gd name="csY3" fmla="*/ 16087 h 62521"/>
                  <a:gd name="csX4" fmla="*/ 18082 w 26646"/>
                  <a:gd name="csY4" fmla="*/ 847 h 62521"/>
                  <a:gd name="csX5" fmla="*/ 26646 w 26646"/>
                  <a:gd name="csY5" fmla="*/ 847 h 62521"/>
                  <a:gd name="csX6" fmla="*/ 26646 w 26646"/>
                  <a:gd name="csY6" fmla="*/ 61807 h 62521"/>
                  <a:gd name="csX7" fmla="*/ 15226 w 26646"/>
                  <a:gd name="csY7" fmla="*/ 61807 h 625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46" h="62521">
                    <a:moveTo>
                      <a:pt x="15226" y="61807"/>
                    </a:moveTo>
                    <a:lnTo>
                      <a:pt x="15226" y="17992"/>
                    </a:lnTo>
                    <a:cubicBezTo>
                      <a:pt x="10468" y="21802"/>
                      <a:pt x="5710" y="25612"/>
                      <a:pt x="0" y="26564"/>
                    </a:cubicBezTo>
                    <a:cubicBezTo>
                      <a:pt x="0" y="22754"/>
                      <a:pt x="0" y="19897"/>
                      <a:pt x="0" y="16087"/>
                    </a:cubicBezTo>
                    <a:cubicBezTo>
                      <a:pt x="7613" y="13229"/>
                      <a:pt x="13323" y="7514"/>
                      <a:pt x="18082" y="847"/>
                    </a:cubicBezTo>
                    <a:cubicBezTo>
                      <a:pt x="19984" y="-1058"/>
                      <a:pt x="23791" y="847"/>
                      <a:pt x="26646" y="847"/>
                    </a:cubicBezTo>
                    <a:lnTo>
                      <a:pt x="26646" y="61807"/>
                    </a:lnTo>
                    <a:cubicBezTo>
                      <a:pt x="22840" y="62759"/>
                      <a:pt x="19033" y="62759"/>
                      <a:pt x="15226" y="61807"/>
                    </a:cubicBezTo>
                    <a:close/>
                  </a:path>
                </a:pathLst>
              </a:custGeom>
              <a:solidFill>
                <a:srgbClr val="FFFFFF"/>
              </a:solidFill>
              <a:ln w="9512" cap="flat">
                <a:noFill/>
                <a:prstDash val="solid"/>
                <a:miter/>
              </a:ln>
            </p:spPr>
            <p:txBody>
              <a:bodyPr/>
              <a:lstStyle/>
              <a:p>
                <a:endParaRPr lang="en-US"/>
              </a:p>
            </p:txBody>
          </p:sp>
          <p:sp>
            <p:nvSpPr>
              <p:cNvPr id="104" name="Freeform 233">
                <a:extLst>
                  <a:ext uri="{FF2B5EF4-FFF2-40B4-BE49-F238E27FC236}">
                    <a16:creationId xmlns:a16="http://schemas.microsoft.com/office/drawing/2014/main" id="{828F85AA-1B4F-A1EA-1E45-80EE688AB8FB}"/>
                  </a:ext>
                </a:extLst>
              </p:cNvPr>
              <p:cNvSpPr/>
              <p:nvPr/>
            </p:nvSpPr>
            <p:spPr>
              <a:xfrm>
                <a:off x="5928205" y="6727025"/>
                <a:ext cx="27069" cy="63488"/>
              </a:xfrm>
              <a:custGeom>
                <a:avLst/>
                <a:gdLst>
                  <a:gd name="csX0" fmla="*/ 14698 w 27069"/>
                  <a:gd name="csY0" fmla="*/ 62060 h 63488"/>
                  <a:gd name="csX1" fmla="*/ 14698 w 27069"/>
                  <a:gd name="csY1" fmla="*/ 18245 h 63488"/>
                  <a:gd name="csX2" fmla="*/ 423 w 27069"/>
                  <a:gd name="csY2" fmla="*/ 26818 h 63488"/>
                  <a:gd name="csX3" fmla="*/ 423 w 27069"/>
                  <a:gd name="csY3" fmla="*/ 16340 h 63488"/>
                  <a:gd name="csX4" fmla="*/ 17553 w 27069"/>
                  <a:gd name="csY4" fmla="*/ 1100 h 63488"/>
                  <a:gd name="csX5" fmla="*/ 27069 w 27069"/>
                  <a:gd name="csY5" fmla="*/ 1100 h 63488"/>
                  <a:gd name="csX6" fmla="*/ 27069 w 27069"/>
                  <a:gd name="csY6" fmla="*/ 62060 h 63488"/>
                  <a:gd name="csX7" fmla="*/ 15649 w 27069"/>
                  <a:gd name="csY7" fmla="*/ 62060 h 634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069" h="63488">
                    <a:moveTo>
                      <a:pt x="14698" y="62060"/>
                    </a:moveTo>
                    <a:lnTo>
                      <a:pt x="14698" y="18245"/>
                    </a:lnTo>
                    <a:cubicBezTo>
                      <a:pt x="9940" y="21102"/>
                      <a:pt x="6133" y="24912"/>
                      <a:pt x="423" y="26818"/>
                    </a:cubicBezTo>
                    <a:cubicBezTo>
                      <a:pt x="-529" y="23960"/>
                      <a:pt x="423" y="20150"/>
                      <a:pt x="423" y="16340"/>
                    </a:cubicBezTo>
                    <a:cubicBezTo>
                      <a:pt x="8036" y="13482"/>
                      <a:pt x="13746" y="8720"/>
                      <a:pt x="17553" y="1100"/>
                    </a:cubicBezTo>
                    <a:cubicBezTo>
                      <a:pt x="19456" y="-805"/>
                      <a:pt x="23263" y="147"/>
                      <a:pt x="27069" y="1100"/>
                    </a:cubicBezTo>
                    <a:lnTo>
                      <a:pt x="27069" y="62060"/>
                    </a:lnTo>
                    <a:cubicBezTo>
                      <a:pt x="23263" y="63965"/>
                      <a:pt x="20407" y="63965"/>
                      <a:pt x="15649" y="62060"/>
                    </a:cubicBezTo>
                    <a:close/>
                  </a:path>
                </a:pathLst>
              </a:custGeom>
              <a:solidFill>
                <a:srgbClr val="FFFFFF"/>
              </a:solidFill>
              <a:ln w="9512" cap="flat">
                <a:noFill/>
                <a:prstDash val="solid"/>
                <a:miter/>
              </a:ln>
            </p:spPr>
            <p:txBody>
              <a:bodyPr/>
              <a:lstStyle/>
              <a:p>
                <a:endParaRPr lang="en-US"/>
              </a:p>
            </p:txBody>
          </p:sp>
          <p:sp>
            <p:nvSpPr>
              <p:cNvPr id="105" name="Freeform 234">
                <a:extLst>
                  <a:ext uri="{FF2B5EF4-FFF2-40B4-BE49-F238E27FC236}">
                    <a16:creationId xmlns:a16="http://schemas.microsoft.com/office/drawing/2014/main" id="{662FF5D3-7B81-8FD4-76AE-75B88AB89D8C}"/>
                  </a:ext>
                </a:extLst>
              </p:cNvPr>
              <p:cNvSpPr/>
              <p:nvPr/>
            </p:nvSpPr>
            <p:spPr>
              <a:xfrm>
                <a:off x="5977690" y="6745270"/>
                <a:ext cx="10891" cy="11430"/>
              </a:xfrm>
              <a:custGeom>
                <a:avLst/>
                <a:gdLst>
                  <a:gd name="csX0" fmla="*/ 10891 w 10891"/>
                  <a:gd name="csY0" fmla="*/ 11430 h 11430"/>
                  <a:gd name="csX1" fmla="*/ 423 w 10891"/>
                  <a:gd name="csY1" fmla="*/ 11430 h 11430"/>
                  <a:gd name="csX2" fmla="*/ 423 w 10891"/>
                  <a:gd name="csY2" fmla="*/ 0 h 11430"/>
                  <a:gd name="csX3" fmla="*/ 9940 w 10891"/>
                  <a:gd name="csY3" fmla="*/ 0 h 11430"/>
                  <a:gd name="csX4" fmla="*/ 9940 w 10891"/>
                  <a:gd name="csY4" fmla="*/ 11430 h 11430"/>
                </a:gdLst>
                <a:ahLst/>
                <a:cxnLst>
                  <a:cxn ang="0">
                    <a:pos x="csX0" y="csY0"/>
                  </a:cxn>
                  <a:cxn ang="0">
                    <a:pos x="csX1" y="csY1"/>
                  </a:cxn>
                  <a:cxn ang="0">
                    <a:pos x="csX2" y="csY2"/>
                  </a:cxn>
                  <a:cxn ang="0">
                    <a:pos x="csX3" y="csY3"/>
                  </a:cxn>
                  <a:cxn ang="0">
                    <a:pos x="csX4" y="csY4"/>
                  </a:cxn>
                </a:cxnLst>
                <a:rect l="l" t="t" r="r" b="b"/>
                <a:pathLst>
                  <a:path w="10891" h="11430">
                    <a:moveTo>
                      <a:pt x="10891" y="11430"/>
                    </a:moveTo>
                    <a:cubicBezTo>
                      <a:pt x="7085" y="11430"/>
                      <a:pt x="4230" y="11430"/>
                      <a:pt x="423" y="11430"/>
                    </a:cubicBezTo>
                    <a:cubicBezTo>
                      <a:pt x="423" y="7620"/>
                      <a:pt x="-529" y="3810"/>
                      <a:pt x="423" y="0"/>
                    </a:cubicBezTo>
                    <a:cubicBezTo>
                      <a:pt x="4230" y="0"/>
                      <a:pt x="7085" y="0"/>
                      <a:pt x="9940" y="0"/>
                    </a:cubicBezTo>
                    <a:cubicBezTo>
                      <a:pt x="10891" y="3810"/>
                      <a:pt x="10891" y="6668"/>
                      <a:pt x="9940" y="11430"/>
                    </a:cubicBezTo>
                    <a:close/>
                  </a:path>
                </a:pathLst>
              </a:custGeom>
              <a:solidFill>
                <a:srgbClr val="FFFFFF"/>
              </a:solidFill>
              <a:ln w="9512" cap="flat">
                <a:noFill/>
                <a:prstDash val="solid"/>
                <a:miter/>
              </a:ln>
            </p:spPr>
            <p:txBody>
              <a:bodyPr/>
              <a:lstStyle/>
              <a:p>
                <a:endParaRPr lang="en-US"/>
              </a:p>
            </p:txBody>
          </p:sp>
          <p:sp>
            <p:nvSpPr>
              <p:cNvPr id="106" name="Freeform 235">
                <a:extLst>
                  <a:ext uri="{FF2B5EF4-FFF2-40B4-BE49-F238E27FC236}">
                    <a16:creationId xmlns:a16="http://schemas.microsoft.com/office/drawing/2014/main" id="{681C6502-436B-458A-2570-9B616DB8F049}"/>
                  </a:ext>
                </a:extLst>
              </p:cNvPr>
              <p:cNvSpPr/>
              <p:nvPr/>
            </p:nvSpPr>
            <p:spPr>
              <a:xfrm>
                <a:off x="5977690" y="6778607"/>
                <a:ext cx="11842" cy="11191"/>
              </a:xfrm>
              <a:custGeom>
                <a:avLst/>
                <a:gdLst>
                  <a:gd name="csX0" fmla="*/ 11843 w 11842"/>
                  <a:gd name="csY0" fmla="*/ 10478 h 11191"/>
                  <a:gd name="csX1" fmla="*/ 423 w 11842"/>
                  <a:gd name="csY1" fmla="*/ 10478 h 11191"/>
                  <a:gd name="csX2" fmla="*/ 423 w 11842"/>
                  <a:gd name="csY2" fmla="*/ 0 h 11191"/>
                  <a:gd name="csX3" fmla="*/ 9940 w 11842"/>
                  <a:gd name="csY3" fmla="*/ 0 h 11191"/>
                  <a:gd name="csX4" fmla="*/ 10891 w 11842"/>
                  <a:gd name="csY4" fmla="*/ 9525 h 11191"/>
                </a:gdLst>
                <a:ahLst/>
                <a:cxnLst>
                  <a:cxn ang="0">
                    <a:pos x="csX0" y="csY0"/>
                  </a:cxn>
                  <a:cxn ang="0">
                    <a:pos x="csX1" y="csY1"/>
                  </a:cxn>
                  <a:cxn ang="0">
                    <a:pos x="csX2" y="csY2"/>
                  </a:cxn>
                  <a:cxn ang="0">
                    <a:pos x="csX3" y="csY3"/>
                  </a:cxn>
                  <a:cxn ang="0">
                    <a:pos x="csX4" y="csY4"/>
                  </a:cxn>
                </a:cxnLst>
                <a:rect l="l" t="t" r="r" b="b"/>
                <a:pathLst>
                  <a:path w="11842" h="11191">
                    <a:moveTo>
                      <a:pt x="11843" y="10478"/>
                    </a:moveTo>
                    <a:cubicBezTo>
                      <a:pt x="8036" y="11430"/>
                      <a:pt x="4230" y="11430"/>
                      <a:pt x="423" y="10478"/>
                    </a:cubicBezTo>
                    <a:cubicBezTo>
                      <a:pt x="-529" y="6668"/>
                      <a:pt x="423" y="3810"/>
                      <a:pt x="423" y="0"/>
                    </a:cubicBezTo>
                    <a:cubicBezTo>
                      <a:pt x="4230" y="0"/>
                      <a:pt x="7085" y="0"/>
                      <a:pt x="9940" y="0"/>
                    </a:cubicBezTo>
                    <a:cubicBezTo>
                      <a:pt x="9940" y="3810"/>
                      <a:pt x="9940" y="5715"/>
                      <a:pt x="10891" y="9525"/>
                    </a:cubicBezTo>
                    <a:close/>
                  </a:path>
                </a:pathLst>
              </a:custGeom>
              <a:solidFill>
                <a:srgbClr val="FFFFFF"/>
              </a:solidFill>
              <a:ln w="9512" cap="flat">
                <a:noFill/>
                <a:prstDash val="solid"/>
                <a:miter/>
              </a:ln>
            </p:spPr>
            <p:txBody>
              <a:bodyPr/>
              <a:lstStyle/>
              <a:p>
                <a:endParaRPr lang="en-US"/>
              </a:p>
            </p:txBody>
          </p:sp>
        </p:grpSp>
        <p:grpSp>
          <p:nvGrpSpPr>
            <p:cNvPr id="18" name="Graphic 210">
              <a:extLst>
                <a:ext uri="{FF2B5EF4-FFF2-40B4-BE49-F238E27FC236}">
                  <a16:creationId xmlns:a16="http://schemas.microsoft.com/office/drawing/2014/main" id="{A3A3CB8A-9CC4-358A-C6CC-0EC0659F510D}"/>
                </a:ext>
              </a:extLst>
            </p:cNvPr>
            <p:cNvGrpSpPr/>
            <p:nvPr/>
          </p:nvGrpSpPr>
          <p:grpSpPr>
            <a:xfrm>
              <a:off x="3712089" y="6556261"/>
              <a:ext cx="281284" cy="180661"/>
              <a:chOff x="6392083" y="6370938"/>
              <a:chExt cx="648075" cy="416242"/>
            </a:xfrm>
            <a:solidFill>
              <a:srgbClr val="FFFFFF"/>
            </a:solidFill>
          </p:grpSpPr>
          <p:sp>
            <p:nvSpPr>
              <p:cNvPr id="23" name="Freeform 152">
                <a:extLst>
                  <a:ext uri="{FF2B5EF4-FFF2-40B4-BE49-F238E27FC236}">
                    <a16:creationId xmlns:a16="http://schemas.microsoft.com/office/drawing/2014/main" id="{8DF20B70-9CBA-0663-1FDE-FA5361749638}"/>
                  </a:ext>
                </a:extLst>
              </p:cNvPr>
              <p:cNvSpPr/>
              <p:nvPr/>
            </p:nvSpPr>
            <p:spPr>
              <a:xfrm>
                <a:off x="6433955" y="6416615"/>
                <a:ext cx="289302" cy="295468"/>
              </a:xfrm>
              <a:custGeom>
                <a:avLst/>
                <a:gdLst>
                  <a:gd name="csX0" fmla="*/ 94214 w 289302"/>
                  <a:gd name="csY0" fmla="*/ 28617 h 295468"/>
                  <a:gd name="csX1" fmla="*/ 35211 w 289302"/>
                  <a:gd name="csY1" fmla="*/ 133392 h 295468"/>
                  <a:gd name="csX2" fmla="*/ 35211 w 289302"/>
                  <a:gd name="csY2" fmla="*/ 161015 h 295468"/>
                  <a:gd name="csX3" fmla="*/ 89456 w 289302"/>
                  <a:gd name="csY3" fmla="*/ 262932 h 295468"/>
                  <a:gd name="csX4" fmla="*/ 198896 w 289302"/>
                  <a:gd name="csY4" fmla="*/ 264837 h 295468"/>
                  <a:gd name="csX5" fmla="*/ 206509 w 289302"/>
                  <a:gd name="csY5" fmla="*/ 271505 h 295468"/>
                  <a:gd name="csX6" fmla="*/ 215074 w 289302"/>
                  <a:gd name="csY6" fmla="*/ 277220 h 295468"/>
                  <a:gd name="csX7" fmla="*/ 151313 w 289302"/>
                  <a:gd name="csY7" fmla="*/ 295317 h 295468"/>
                  <a:gd name="csX8" fmla="*/ 0 w 289302"/>
                  <a:gd name="csY8" fmla="*/ 147680 h 295468"/>
                  <a:gd name="csX9" fmla="*/ 142748 w 289302"/>
                  <a:gd name="csY9" fmla="*/ 42 h 295468"/>
                  <a:gd name="csX10" fmla="*/ 248382 w 289302"/>
                  <a:gd name="csY10" fmla="*/ 42905 h 295468"/>
                  <a:gd name="csX11" fmla="*/ 289303 w 289302"/>
                  <a:gd name="csY11" fmla="*/ 147680 h 295468"/>
                  <a:gd name="csX12" fmla="*/ 234107 w 289302"/>
                  <a:gd name="csY12" fmla="*/ 264837 h 295468"/>
                  <a:gd name="csX13" fmla="*/ 219832 w 289302"/>
                  <a:gd name="csY13" fmla="*/ 247692 h 295468"/>
                  <a:gd name="csX14" fmla="*/ 255043 w 289302"/>
                  <a:gd name="csY14" fmla="*/ 162920 h 295468"/>
                  <a:gd name="csX15" fmla="*/ 255043 w 289302"/>
                  <a:gd name="csY15" fmla="*/ 131487 h 295468"/>
                  <a:gd name="csX16" fmla="*/ 198896 w 289302"/>
                  <a:gd name="csY16" fmla="*/ 30522 h 295468"/>
                  <a:gd name="csX17" fmla="*/ 93262 w 289302"/>
                  <a:gd name="csY17" fmla="*/ 28617 h 2954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89302" h="295468">
                    <a:moveTo>
                      <a:pt x="94214" y="28617"/>
                    </a:moveTo>
                    <a:cubicBezTo>
                      <a:pt x="58051" y="49572"/>
                      <a:pt x="35211" y="92435"/>
                      <a:pt x="35211" y="133392"/>
                    </a:cubicBezTo>
                    <a:lnTo>
                      <a:pt x="35211" y="161015"/>
                    </a:lnTo>
                    <a:cubicBezTo>
                      <a:pt x="35211" y="201020"/>
                      <a:pt x="56148" y="241025"/>
                      <a:pt x="89456" y="262932"/>
                    </a:cubicBezTo>
                    <a:cubicBezTo>
                      <a:pt x="122764" y="284840"/>
                      <a:pt x="165588" y="285792"/>
                      <a:pt x="198896" y="264837"/>
                    </a:cubicBezTo>
                    <a:lnTo>
                      <a:pt x="206509" y="271505"/>
                    </a:lnTo>
                    <a:cubicBezTo>
                      <a:pt x="209364" y="273410"/>
                      <a:pt x="212219" y="275315"/>
                      <a:pt x="215074" y="277220"/>
                    </a:cubicBezTo>
                    <a:cubicBezTo>
                      <a:pt x="195089" y="288650"/>
                      <a:pt x="172250" y="294365"/>
                      <a:pt x="151313" y="295317"/>
                    </a:cubicBezTo>
                    <a:cubicBezTo>
                      <a:pt x="65664" y="299127"/>
                      <a:pt x="0" y="230547"/>
                      <a:pt x="0" y="147680"/>
                    </a:cubicBezTo>
                    <a:cubicBezTo>
                      <a:pt x="0" y="67670"/>
                      <a:pt x="59954" y="995"/>
                      <a:pt x="142748" y="42"/>
                    </a:cubicBezTo>
                    <a:cubicBezTo>
                      <a:pt x="225542" y="-910"/>
                      <a:pt x="220784" y="14330"/>
                      <a:pt x="248382" y="42905"/>
                    </a:cubicBezTo>
                    <a:cubicBezTo>
                      <a:pt x="275979" y="71480"/>
                      <a:pt x="289303" y="108627"/>
                      <a:pt x="289303" y="147680"/>
                    </a:cubicBezTo>
                    <a:cubicBezTo>
                      <a:pt x="289303" y="186732"/>
                      <a:pt x="271221" y="237215"/>
                      <a:pt x="234107" y="264837"/>
                    </a:cubicBezTo>
                    <a:cubicBezTo>
                      <a:pt x="229349" y="259122"/>
                      <a:pt x="223639" y="254360"/>
                      <a:pt x="219832" y="247692"/>
                    </a:cubicBezTo>
                    <a:cubicBezTo>
                      <a:pt x="241720" y="224832"/>
                      <a:pt x="255043" y="194352"/>
                      <a:pt x="255043" y="162920"/>
                    </a:cubicBezTo>
                    <a:cubicBezTo>
                      <a:pt x="255043" y="131487"/>
                      <a:pt x="255043" y="141965"/>
                      <a:pt x="255043" y="131487"/>
                    </a:cubicBezTo>
                    <a:cubicBezTo>
                      <a:pt x="254092" y="91482"/>
                      <a:pt x="233155" y="52430"/>
                      <a:pt x="198896" y="30522"/>
                    </a:cubicBezTo>
                    <a:cubicBezTo>
                      <a:pt x="166539" y="10520"/>
                      <a:pt x="126570" y="9567"/>
                      <a:pt x="93262" y="28617"/>
                    </a:cubicBezTo>
                    <a:close/>
                  </a:path>
                </a:pathLst>
              </a:custGeom>
              <a:solidFill>
                <a:srgbClr val="FFFFFF"/>
              </a:solidFill>
              <a:ln w="9512" cap="flat">
                <a:noFill/>
                <a:prstDash val="solid"/>
                <a:miter/>
              </a:ln>
            </p:spPr>
            <p:txBody>
              <a:bodyPr/>
              <a:lstStyle/>
              <a:p>
                <a:endParaRPr lang="en-US"/>
              </a:p>
            </p:txBody>
          </p:sp>
          <p:sp>
            <p:nvSpPr>
              <p:cNvPr id="24" name="Freeform 153">
                <a:extLst>
                  <a:ext uri="{FF2B5EF4-FFF2-40B4-BE49-F238E27FC236}">
                    <a16:creationId xmlns:a16="http://schemas.microsoft.com/office/drawing/2014/main" id="{EF496B34-D103-3534-E68C-DCC857DD68F7}"/>
                  </a:ext>
                </a:extLst>
              </p:cNvPr>
              <p:cNvSpPr/>
              <p:nvPr/>
            </p:nvSpPr>
            <p:spPr>
              <a:xfrm>
                <a:off x="6507233" y="6484285"/>
                <a:ext cx="146554" cy="154305"/>
              </a:xfrm>
              <a:custGeom>
                <a:avLst/>
                <a:gdLst>
                  <a:gd name="csX0" fmla="*/ 129425 w 146554"/>
                  <a:gd name="csY0" fmla="*/ 154305 h 154305"/>
                  <a:gd name="csX1" fmla="*/ 0 w 146554"/>
                  <a:gd name="csY1" fmla="*/ 154305 h 154305"/>
                  <a:gd name="csX2" fmla="*/ 0 w 146554"/>
                  <a:gd name="csY2" fmla="*/ 149543 h 154305"/>
                  <a:gd name="csX3" fmla="*/ 17130 w 146554"/>
                  <a:gd name="csY3" fmla="*/ 145733 h 154305"/>
                  <a:gd name="csX4" fmla="*/ 24743 w 146554"/>
                  <a:gd name="csY4" fmla="*/ 131445 h 154305"/>
                  <a:gd name="csX5" fmla="*/ 24743 w 146554"/>
                  <a:gd name="csY5" fmla="*/ 21908 h 154305"/>
                  <a:gd name="csX6" fmla="*/ 11420 w 146554"/>
                  <a:gd name="csY6" fmla="*/ 5715 h 154305"/>
                  <a:gd name="csX7" fmla="*/ 1903 w 146554"/>
                  <a:gd name="csY7" fmla="*/ 4763 h 154305"/>
                  <a:gd name="csX8" fmla="*/ 1903 w 146554"/>
                  <a:gd name="csY8" fmla="*/ 0 h 154305"/>
                  <a:gd name="csX9" fmla="*/ 53292 w 146554"/>
                  <a:gd name="csY9" fmla="*/ 0 h 154305"/>
                  <a:gd name="csX10" fmla="*/ 53292 w 146554"/>
                  <a:gd name="csY10" fmla="*/ 120015 h 154305"/>
                  <a:gd name="csX11" fmla="*/ 65664 w 146554"/>
                  <a:gd name="csY11" fmla="*/ 140970 h 154305"/>
                  <a:gd name="csX12" fmla="*/ 89456 w 146554"/>
                  <a:gd name="csY12" fmla="*/ 143828 h 154305"/>
                  <a:gd name="csX13" fmla="*/ 143699 w 146554"/>
                  <a:gd name="csY13" fmla="*/ 113347 h 154305"/>
                  <a:gd name="csX14" fmla="*/ 146555 w 146554"/>
                  <a:gd name="csY14" fmla="*/ 114300 h 154305"/>
                  <a:gd name="csX15" fmla="*/ 130377 w 146554"/>
                  <a:gd name="csY15" fmla="*/ 153353 h 154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6554" h="154305">
                    <a:moveTo>
                      <a:pt x="129425" y="154305"/>
                    </a:moveTo>
                    <a:lnTo>
                      <a:pt x="0" y="154305"/>
                    </a:lnTo>
                    <a:cubicBezTo>
                      <a:pt x="0" y="152400"/>
                      <a:pt x="0" y="151447"/>
                      <a:pt x="0" y="149543"/>
                    </a:cubicBezTo>
                    <a:cubicBezTo>
                      <a:pt x="5710" y="149543"/>
                      <a:pt x="12371" y="148590"/>
                      <a:pt x="17130" y="145733"/>
                    </a:cubicBezTo>
                    <a:cubicBezTo>
                      <a:pt x="21888" y="142875"/>
                      <a:pt x="24743" y="137160"/>
                      <a:pt x="24743" y="131445"/>
                    </a:cubicBezTo>
                    <a:lnTo>
                      <a:pt x="24743" y="21908"/>
                    </a:lnTo>
                    <a:cubicBezTo>
                      <a:pt x="24743" y="14288"/>
                      <a:pt x="18082" y="8572"/>
                      <a:pt x="11420" y="5715"/>
                    </a:cubicBezTo>
                    <a:cubicBezTo>
                      <a:pt x="4758" y="2858"/>
                      <a:pt x="4758" y="4763"/>
                      <a:pt x="1903" y="4763"/>
                    </a:cubicBezTo>
                    <a:cubicBezTo>
                      <a:pt x="1903" y="3810"/>
                      <a:pt x="1903" y="1905"/>
                      <a:pt x="1903" y="0"/>
                    </a:cubicBezTo>
                    <a:lnTo>
                      <a:pt x="53292" y="0"/>
                    </a:lnTo>
                    <a:cubicBezTo>
                      <a:pt x="53292" y="0"/>
                      <a:pt x="53292" y="120015"/>
                      <a:pt x="53292" y="120015"/>
                    </a:cubicBezTo>
                    <a:cubicBezTo>
                      <a:pt x="53292" y="129540"/>
                      <a:pt x="57099" y="137160"/>
                      <a:pt x="65664" y="140970"/>
                    </a:cubicBezTo>
                    <a:cubicBezTo>
                      <a:pt x="74229" y="144780"/>
                      <a:pt x="80891" y="144780"/>
                      <a:pt x="89456" y="143828"/>
                    </a:cubicBezTo>
                    <a:cubicBezTo>
                      <a:pt x="109440" y="141922"/>
                      <a:pt x="134183" y="132397"/>
                      <a:pt x="143699" y="113347"/>
                    </a:cubicBezTo>
                    <a:cubicBezTo>
                      <a:pt x="144651" y="113347"/>
                      <a:pt x="145603" y="113347"/>
                      <a:pt x="146555" y="114300"/>
                    </a:cubicBezTo>
                    <a:lnTo>
                      <a:pt x="130377" y="153353"/>
                    </a:lnTo>
                    <a:close/>
                  </a:path>
                </a:pathLst>
              </a:custGeom>
              <a:solidFill>
                <a:srgbClr val="FFFFFF"/>
              </a:solidFill>
              <a:ln w="9512" cap="flat">
                <a:noFill/>
                <a:prstDash val="solid"/>
                <a:miter/>
              </a:ln>
            </p:spPr>
            <p:txBody>
              <a:bodyPr/>
              <a:lstStyle/>
              <a:p>
                <a:endParaRPr lang="en-US"/>
              </a:p>
            </p:txBody>
          </p:sp>
          <p:sp>
            <p:nvSpPr>
              <p:cNvPr id="25" name="Freeform 154">
                <a:extLst>
                  <a:ext uri="{FF2B5EF4-FFF2-40B4-BE49-F238E27FC236}">
                    <a16:creationId xmlns:a16="http://schemas.microsoft.com/office/drawing/2014/main" id="{B8FA0CBA-202D-F63E-EC8A-7CABCA86D253}"/>
                  </a:ext>
                </a:extLst>
              </p:cNvPr>
              <p:cNvSpPr/>
              <p:nvPr/>
            </p:nvSpPr>
            <p:spPr>
              <a:xfrm>
                <a:off x="6772744" y="6372843"/>
                <a:ext cx="267414" cy="343852"/>
              </a:xfrm>
              <a:custGeom>
                <a:avLst/>
                <a:gdLst>
                  <a:gd name="csX0" fmla="*/ 267414 w 267414"/>
                  <a:gd name="csY0" fmla="*/ 343852 h 343852"/>
                  <a:gd name="csX1" fmla="*/ 0 w 267414"/>
                  <a:gd name="csY1" fmla="*/ 343852 h 343852"/>
                  <a:gd name="csX2" fmla="*/ 0 w 267414"/>
                  <a:gd name="csY2" fmla="*/ 0 h 343852"/>
                  <a:gd name="csX3" fmla="*/ 267414 w 267414"/>
                  <a:gd name="csY3" fmla="*/ 0 h 343852"/>
                  <a:gd name="csX4" fmla="*/ 267414 w 267414"/>
                  <a:gd name="csY4" fmla="*/ 343852 h 343852"/>
                  <a:gd name="csX5" fmla="*/ 262656 w 267414"/>
                  <a:gd name="csY5" fmla="*/ 339090 h 343852"/>
                  <a:gd name="csX6" fmla="*/ 262656 w 267414"/>
                  <a:gd name="csY6" fmla="*/ 4763 h 343852"/>
                  <a:gd name="csX7" fmla="*/ 4758 w 267414"/>
                  <a:gd name="csY7" fmla="*/ 4763 h 343852"/>
                  <a:gd name="csX8" fmla="*/ 4758 w 267414"/>
                  <a:gd name="csY8" fmla="*/ 339090 h 343852"/>
                  <a:gd name="csX9" fmla="*/ 262656 w 267414"/>
                  <a:gd name="csY9" fmla="*/ 339090 h 3438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67414" h="343852">
                    <a:moveTo>
                      <a:pt x="267414" y="343852"/>
                    </a:moveTo>
                    <a:lnTo>
                      <a:pt x="0" y="343852"/>
                    </a:lnTo>
                    <a:cubicBezTo>
                      <a:pt x="0" y="343852"/>
                      <a:pt x="0" y="0"/>
                      <a:pt x="0" y="0"/>
                    </a:cubicBezTo>
                    <a:lnTo>
                      <a:pt x="267414" y="0"/>
                    </a:lnTo>
                    <a:cubicBezTo>
                      <a:pt x="267414" y="0"/>
                      <a:pt x="267414" y="343852"/>
                      <a:pt x="267414" y="343852"/>
                    </a:cubicBezTo>
                    <a:close/>
                    <a:moveTo>
                      <a:pt x="262656" y="339090"/>
                    </a:moveTo>
                    <a:lnTo>
                      <a:pt x="262656" y="4763"/>
                    </a:lnTo>
                    <a:cubicBezTo>
                      <a:pt x="262656" y="4763"/>
                      <a:pt x="4758" y="4763"/>
                      <a:pt x="4758" y="4763"/>
                    </a:cubicBezTo>
                    <a:lnTo>
                      <a:pt x="4758" y="339090"/>
                    </a:lnTo>
                    <a:cubicBezTo>
                      <a:pt x="4758" y="339090"/>
                      <a:pt x="262656" y="339090"/>
                      <a:pt x="262656" y="339090"/>
                    </a:cubicBezTo>
                    <a:close/>
                  </a:path>
                </a:pathLst>
              </a:custGeom>
              <a:solidFill>
                <a:srgbClr val="FFFFFF"/>
              </a:solidFill>
              <a:ln w="9512" cap="flat">
                <a:noFill/>
                <a:prstDash val="solid"/>
                <a:miter/>
              </a:ln>
            </p:spPr>
            <p:txBody>
              <a:bodyPr/>
              <a:lstStyle/>
              <a:p>
                <a:endParaRPr lang="en-US"/>
              </a:p>
            </p:txBody>
          </p:sp>
          <p:sp>
            <p:nvSpPr>
              <p:cNvPr id="26" name="Freeform 155">
                <a:extLst>
                  <a:ext uri="{FF2B5EF4-FFF2-40B4-BE49-F238E27FC236}">
                    <a16:creationId xmlns:a16="http://schemas.microsoft.com/office/drawing/2014/main" id="{BD924A2C-D1F7-A6C3-D208-434FD53E8A63}"/>
                  </a:ext>
                </a:extLst>
              </p:cNvPr>
              <p:cNvSpPr/>
              <p:nvPr/>
            </p:nvSpPr>
            <p:spPr>
              <a:xfrm>
                <a:off x="6562957" y="6485238"/>
                <a:ext cx="70887" cy="140017"/>
              </a:xfrm>
              <a:custGeom>
                <a:avLst/>
                <a:gdLst>
                  <a:gd name="csX0" fmla="*/ 38489 w 70887"/>
                  <a:gd name="csY0" fmla="*/ 138113 h 140017"/>
                  <a:gd name="csX1" fmla="*/ 24214 w 70887"/>
                  <a:gd name="csY1" fmla="*/ 100965 h 140017"/>
                  <a:gd name="csX2" fmla="*/ 17553 w 70887"/>
                  <a:gd name="csY2" fmla="*/ 87630 h 140017"/>
                  <a:gd name="csX3" fmla="*/ 423 w 70887"/>
                  <a:gd name="csY3" fmla="*/ 79057 h 140017"/>
                  <a:gd name="csX4" fmla="*/ 423 w 70887"/>
                  <a:gd name="csY4" fmla="*/ 75247 h 140017"/>
                  <a:gd name="csX5" fmla="*/ 39441 w 70887"/>
                  <a:gd name="csY5" fmla="*/ 53340 h 140017"/>
                  <a:gd name="csX6" fmla="*/ 41344 w 70887"/>
                  <a:gd name="csY6" fmla="*/ 31432 h 140017"/>
                  <a:gd name="csX7" fmla="*/ 423 w 70887"/>
                  <a:gd name="csY7" fmla="*/ 4763 h 140017"/>
                  <a:gd name="csX8" fmla="*/ 423 w 70887"/>
                  <a:gd name="csY8" fmla="*/ 0 h 140017"/>
                  <a:gd name="csX9" fmla="*/ 25166 w 70887"/>
                  <a:gd name="csY9" fmla="*/ 0 h 140017"/>
                  <a:gd name="csX10" fmla="*/ 50861 w 70887"/>
                  <a:gd name="csY10" fmla="*/ 6668 h 140017"/>
                  <a:gd name="csX11" fmla="*/ 70845 w 70887"/>
                  <a:gd name="csY11" fmla="*/ 37147 h 140017"/>
                  <a:gd name="csX12" fmla="*/ 35634 w 70887"/>
                  <a:gd name="csY12" fmla="*/ 80010 h 140017"/>
                  <a:gd name="csX13" fmla="*/ 53715 w 70887"/>
                  <a:gd name="csY13" fmla="*/ 100965 h 140017"/>
                  <a:gd name="csX14" fmla="*/ 64183 w 70887"/>
                  <a:gd name="csY14" fmla="*/ 130493 h 140017"/>
                  <a:gd name="csX15" fmla="*/ 39441 w 70887"/>
                  <a:gd name="csY15" fmla="*/ 140018 h 1400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887" h="140017">
                    <a:moveTo>
                      <a:pt x="38489" y="138113"/>
                    </a:moveTo>
                    <a:lnTo>
                      <a:pt x="24214" y="100965"/>
                    </a:lnTo>
                    <a:cubicBezTo>
                      <a:pt x="22311" y="96203"/>
                      <a:pt x="20408" y="91440"/>
                      <a:pt x="17553" y="87630"/>
                    </a:cubicBezTo>
                    <a:cubicBezTo>
                      <a:pt x="14698" y="83820"/>
                      <a:pt x="7084" y="79057"/>
                      <a:pt x="423" y="79057"/>
                    </a:cubicBezTo>
                    <a:cubicBezTo>
                      <a:pt x="423" y="78105"/>
                      <a:pt x="423" y="76200"/>
                      <a:pt x="423" y="75247"/>
                    </a:cubicBezTo>
                    <a:cubicBezTo>
                      <a:pt x="16601" y="75247"/>
                      <a:pt x="33731" y="68580"/>
                      <a:pt x="39441" y="53340"/>
                    </a:cubicBezTo>
                    <a:cubicBezTo>
                      <a:pt x="45150" y="38100"/>
                      <a:pt x="43248" y="39053"/>
                      <a:pt x="41344" y="31432"/>
                    </a:cubicBezTo>
                    <a:cubicBezTo>
                      <a:pt x="38489" y="12382"/>
                      <a:pt x="16601" y="5715"/>
                      <a:pt x="423" y="4763"/>
                    </a:cubicBezTo>
                    <a:cubicBezTo>
                      <a:pt x="-529" y="4763"/>
                      <a:pt x="423" y="1905"/>
                      <a:pt x="423" y="0"/>
                    </a:cubicBezTo>
                    <a:lnTo>
                      <a:pt x="25166" y="0"/>
                    </a:lnTo>
                    <a:cubicBezTo>
                      <a:pt x="34682" y="0"/>
                      <a:pt x="43248" y="2857"/>
                      <a:pt x="50861" y="6668"/>
                    </a:cubicBezTo>
                    <a:cubicBezTo>
                      <a:pt x="63232" y="12382"/>
                      <a:pt x="69894" y="23813"/>
                      <a:pt x="70845" y="37147"/>
                    </a:cubicBezTo>
                    <a:cubicBezTo>
                      <a:pt x="71797" y="60007"/>
                      <a:pt x="56570" y="74295"/>
                      <a:pt x="35634" y="80010"/>
                    </a:cubicBezTo>
                    <a:cubicBezTo>
                      <a:pt x="44199" y="83820"/>
                      <a:pt x="49909" y="92393"/>
                      <a:pt x="53715" y="100965"/>
                    </a:cubicBezTo>
                    <a:lnTo>
                      <a:pt x="64183" y="130493"/>
                    </a:lnTo>
                    <a:cubicBezTo>
                      <a:pt x="56570" y="134303"/>
                      <a:pt x="48957" y="137160"/>
                      <a:pt x="39441" y="140018"/>
                    </a:cubicBezTo>
                    <a:close/>
                  </a:path>
                </a:pathLst>
              </a:custGeom>
              <a:solidFill>
                <a:srgbClr val="FFFFFF"/>
              </a:solidFill>
              <a:ln w="9512" cap="flat">
                <a:noFill/>
                <a:prstDash val="solid"/>
                <a:miter/>
              </a:ln>
            </p:spPr>
            <p:txBody>
              <a:bodyPr/>
              <a:lstStyle/>
              <a:p>
                <a:endParaRPr lang="en-US"/>
              </a:p>
            </p:txBody>
          </p:sp>
          <p:sp>
            <p:nvSpPr>
              <p:cNvPr id="27" name="Freeform 156">
                <a:extLst>
                  <a:ext uri="{FF2B5EF4-FFF2-40B4-BE49-F238E27FC236}">
                    <a16:creationId xmlns:a16="http://schemas.microsoft.com/office/drawing/2014/main" id="{F13F5503-88B7-748D-05A6-48742844DC2A}"/>
                  </a:ext>
                </a:extLst>
              </p:cNvPr>
              <p:cNvSpPr/>
              <p:nvPr/>
            </p:nvSpPr>
            <p:spPr>
              <a:xfrm>
                <a:off x="6611915" y="6643353"/>
                <a:ext cx="92310" cy="61912"/>
              </a:xfrm>
              <a:custGeom>
                <a:avLst/>
                <a:gdLst>
                  <a:gd name="csX0" fmla="*/ 90407 w 92310"/>
                  <a:gd name="csY0" fmla="*/ 58103 h 61912"/>
                  <a:gd name="csX1" fmla="*/ 92310 w 92310"/>
                  <a:gd name="csY1" fmla="*/ 60007 h 61912"/>
                  <a:gd name="csX2" fmla="*/ 90407 w 92310"/>
                  <a:gd name="csY2" fmla="*/ 61913 h 61912"/>
                  <a:gd name="csX3" fmla="*/ 52341 w 92310"/>
                  <a:gd name="csY3" fmla="*/ 53340 h 61912"/>
                  <a:gd name="csX4" fmla="*/ 9517 w 92310"/>
                  <a:gd name="csY4" fmla="*/ 17145 h 61912"/>
                  <a:gd name="csX5" fmla="*/ 0 w 92310"/>
                  <a:gd name="csY5" fmla="*/ 0 h 61912"/>
                  <a:gd name="csX6" fmla="*/ 24743 w 92310"/>
                  <a:gd name="csY6" fmla="*/ 0 h 61912"/>
                  <a:gd name="csX7" fmla="*/ 44728 w 92310"/>
                  <a:gd name="csY7" fmla="*/ 32385 h 61912"/>
                  <a:gd name="csX8" fmla="*/ 68519 w 92310"/>
                  <a:gd name="csY8" fmla="*/ 51435 h 61912"/>
                  <a:gd name="csX9" fmla="*/ 90407 w 92310"/>
                  <a:gd name="csY9" fmla="*/ 57150 h 619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10" h="61912">
                    <a:moveTo>
                      <a:pt x="90407" y="58103"/>
                    </a:moveTo>
                    <a:cubicBezTo>
                      <a:pt x="91358" y="58103"/>
                      <a:pt x="92310" y="59055"/>
                      <a:pt x="92310" y="60007"/>
                    </a:cubicBezTo>
                    <a:cubicBezTo>
                      <a:pt x="92310" y="60960"/>
                      <a:pt x="92310" y="61913"/>
                      <a:pt x="90407" y="61913"/>
                    </a:cubicBezTo>
                    <a:cubicBezTo>
                      <a:pt x="77084" y="61913"/>
                      <a:pt x="64712" y="59055"/>
                      <a:pt x="52341" y="53340"/>
                    </a:cubicBezTo>
                    <a:cubicBezTo>
                      <a:pt x="35211" y="44767"/>
                      <a:pt x="20936" y="32385"/>
                      <a:pt x="9517" y="17145"/>
                    </a:cubicBezTo>
                    <a:cubicBezTo>
                      <a:pt x="5710" y="11430"/>
                      <a:pt x="2855" y="6667"/>
                      <a:pt x="0" y="0"/>
                    </a:cubicBezTo>
                    <a:lnTo>
                      <a:pt x="24743" y="0"/>
                    </a:lnTo>
                    <a:cubicBezTo>
                      <a:pt x="29501" y="12382"/>
                      <a:pt x="36163" y="22860"/>
                      <a:pt x="44728" y="32385"/>
                    </a:cubicBezTo>
                    <a:cubicBezTo>
                      <a:pt x="51390" y="40005"/>
                      <a:pt x="59003" y="46672"/>
                      <a:pt x="68519" y="51435"/>
                    </a:cubicBezTo>
                    <a:cubicBezTo>
                      <a:pt x="75181" y="55245"/>
                      <a:pt x="82794" y="57150"/>
                      <a:pt x="90407" y="57150"/>
                    </a:cubicBezTo>
                    <a:close/>
                  </a:path>
                </a:pathLst>
              </a:custGeom>
              <a:solidFill>
                <a:srgbClr val="FFFFFF"/>
              </a:solidFill>
              <a:ln w="9512" cap="flat">
                <a:noFill/>
                <a:prstDash val="solid"/>
                <a:miter/>
              </a:ln>
            </p:spPr>
            <p:txBody>
              <a:bodyPr/>
              <a:lstStyle/>
              <a:p>
                <a:endParaRPr lang="en-US"/>
              </a:p>
            </p:txBody>
          </p:sp>
          <p:sp>
            <p:nvSpPr>
              <p:cNvPr id="28" name="Freeform 157">
                <a:extLst>
                  <a:ext uri="{FF2B5EF4-FFF2-40B4-BE49-F238E27FC236}">
                    <a16:creationId xmlns:a16="http://schemas.microsoft.com/office/drawing/2014/main" id="{045E03B0-0BF7-434D-8E94-930DBEA0ADDD}"/>
                  </a:ext>
                </a:extLst>
              </p:cNvPr>
              <p:cNvSpPr/>
              <p:nvPr/>
            </p:nvSpPr>
            <p:spPr>
              <a:xfrm>
                <a:off x="6420632" y="6784322"/>
                <a:ext cx="320706" cy="2857"/>
              </a:xfrm>
              <a:custGeom>
                <a:avLst/>
                <a:gdLst>
                  <a:gd name="csX0" fmla="*/ 320707 w 320706"/>
                  <a:gd name="csY0" fmla="*/ 1905 h 2857"/>
                  <a:gd name="csX1" fmla="*/ 951 w 320706"/>
                  <a:gd name="csY1" fmla="*/ 1905 h 2857"/>
                  <a:gd name="csX2" fmla="*/ 0 w 320706"/>
                  <a:gd name="csY2" fmla="*/ 1905 h 2857"/>
                  <a:gd name="csX3" fmla="*/ 0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951" y="1905"/>
                      <a:pt x="951" y="1905"/>
                      <a:pt x="0" y="1905"/>
                    </a:cubicBezTo>
                    <a:cubicBezTo>
                      <a:pt x="0" y="1905"/>
                      <a:pt x="0" y="0"/>
                      <a:pt x="0"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29" name="Freeform 158">
                <a:extLst>
                  <a:ext uri="{FF2B5EF4-FFF2-40B4-BE49-F238E27FC236}">
                    <a16:creationId xmlns:a16="http://schemas.microsoft.com/office/drawing/2014/main" id="{44453C22-3CBF-8DEB-CE3B-8B70451521B7}"/>
                  </a:ext>
                </a:extLst>
              </p:cNvPr>
              <p:cNvSpPr/>
              <p:nvPr/>
            </p:nvSpPr>
            <p:spPr>
              <a:xfrm>
                <a:off x="6420632" y="6736697"/>
                <a:ext cx="320706" cy="2857"/>
              </a:xfrm>
              <a:custGeom>
                <a:avLst/>
                <a:gdLst>
                  <a:gd name="csX0" fmla="*/ 320707 w 320706"/>
                  <a:gd name="csY0" fmla="*/ 1905 h 2857"/>
                  <a:gd name="csX1" fmla="*/ 951 w 320706"/>
                  <a:gd name="csY1" fmla="*/ 1905 h 2857"/>
                  <a:gd name="csX2" fmla="*/ 0 w 320706"/>
                  <a:gd name="csY2" fmla="*/ 1905 h 2857"/>
                  <a:gd name="csX3" fmla="*/ 951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0" y="1905"/>
                      <a:pt x="951" y="1905"/>
                      <a:pt x="0" y="1905"/>
                    </a:cubicBezTo>
                    <a:cubicBezTo>
                      <a:pt x="0" y="1905"/>
                      <a:pt x="0" y="0"/>
                      <a:pt x="951"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30" name="Freeform 159">
                <a:extLst>
                  <a:ext uri="{FF2B5EF4-FFF2-40B4-BE49-F238E27FC236}">
                    <a16:creationId xmlns:a16="http://schemas.microsoft.com/office/drawing/2014/main" id="{4318DF08-CF10-55CB-F777-80FEAD7C5471}"/>
                  </a:ext>
                </a:extLst>
              </p:cNvPr>
              <p:cNvSpPr/>
              <p:nvPr/>
            </p:nvSpPr>
            <p:spPr>
              <a:xfrm>
                <a:off x="6880632" y="6739555"/>
                <a:ext cx="22137" cy="33337"/>
              </a:xfrm>
              <a:custGeom>
                <a:avLst/>
                <a:gdLst>
                  <a:gd name="csX0" fmla="*/ 20586 w 22137"/>
                  <a:gd name="csY0" fmla="*/ 7620 h 33337"/>
                  <a:gd name="csX1" fmla="*/ 11069 w 22137"/>
                  <a:gd name="csY1" fmla="*/ 33338 h 33337"/>
                  <a:gd name="csX2" fmla="*/ 1553 w 22137"/>
                  <a:gd name="csY2" fmla="*/ 26670 h 33337"/>
                  <a:gd name="csX3" fmla="*/ 11069 w 22137"/>
                  <a:gd name="csY3" fmla="*/ 0 h 33337"/>
                  <a:gd name="csX4" fmla="*/ 20586 w 22137"/>
                  <a:gd name="csY4" fmla="*/ 6667 h 33337"/>
                  <a:gd name="csX5" fmla="*/ 11069 w 22137"/>
                  <a:gd name="csY5" fmla="*/ 3810 h 33337"/>
                  <a:gd name="csX6" fmla="*/ 7262 w 22137"/>
                  <a:gd name="csY6" fmla="*/ 25717 h 33337"/>
                  <a:gd name="csX7" fmla="*/ 12021 w 22137"/>
                  <a:gd name="csY7" fmla="*/ 29527 h 33337"/>
                  <a:gd name="csX8" fmla="*/ 12021 w 22137"/>
                  <a:gd name="csY8" fmla="*/ 4763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137" h="33337">
                    <a:moveTo>
                      <a:pt x="20586" y="7620"/>
                    </a:moveTo>
                    <a:cubicBezTo>
                      <a:pt x="23440" y="16192"/>
                      <a:pt x="23440" y="33338"/>
                      <a:pt x="11069" y="33338"/>
                    </a:cubicBezTo>
                    <a:cubicBezTo>
                      <a:pt x="-1303" y="33338"/>
                      <a:pt x="3455" y="31432"/>
                      <a:pt x="1553" y="26670"/>
                    </a:cubicBezTo>
                    <a:cubicBezTo>
                      <a:pt x="-1303" y="18097"/>
                      <a:pt x="-1303" y="0"/>
                      <a:pt x="11069" y="0"/>
                    </a:cubicBezTo>
                    <a:cubicBezTo>
                      <a:pt x="23440" y="0"/>
                      <a:pt x="18682" y="2857"/>
                      <a:pt x="20586" y="6667"/>
                    </a:cubicBezTo>
                    <a:close/>
                    <a:moveTo>
                      <a:pt x="11069" y="3810"/>
                    </a:moveTo>
                    <a:cubicBezTo>
                      <a:pt x="4407" y="3810"/>
                      <a:pt x="4407" y="19050"/>
                      <a:pt x="7262" y="25717"/>
                    </a:cubicBezTo>
                    <a:cubicBezTo>
                      <a:pt x="10117" y="32385"/>
                      <a:pt x="10117" y="29527"/>
                      <a:pt x="12021" y="29527"/>
                    </a:cubicBezTo>
                    <a:cubicBezTo>
                      <a:pt x="19634" y="29527"/>
                      <a:pt x="19634" y="3810"/>
                      <a:pt x="12021" y="4763"/>
                    </a:cubicBezTo>
                    <a:close/>
                  </a:path>
                </a:pathLst>
              </a:custGeom>
              <a:solidFill>
                <a:srgbClr val="FFFFFF"/>
              </a:solidFill>
              <a:ln w="9512" cap="flat">
                <a:noFill/>
                <a:prstDash val="solid"/>
                <a:miter/>
              </a:ln>
            </p:spPr>
            <p:txBody>
              <a:bodyPr/>
              <a:lstStyle/>
              <a:p>
                <a:endParaRPr lang="en-US"/>
              </a:p>
            </p:txBody>
          </p:sp>
          <p:sp>
            <p:nvSpPr>
              <p:cNvPr id="31" name="Freeform 160">
                <a:extLst>
                  <a:ext uri="{FF2B5EF4-FFF2-40B4-BE49-F238E27FC236}">
                    <a16:creationId xmlns:a16="http://schemas.microsoft.com/office/drawing/2014/main" id="{7280593E-EC74-3AF3-0A26-349B4ECE460F}"/>
                  </a:ext>
                </a:extLst>
              </p:cNvPr>
              <p:cNvSpPr/>
              <p:nvPr/>
            </p:nvSpPr>
            <p:spPr>
              <a:xfrm>
                <a:off x="6907244" y="6739555"/>
                <a:ext cx="21253" cy="33519"/>
              </a:xfrm>
              <a:custGeom>
                <a:avLst/>
                <a:gdLst>
                  <a:gd name="csX0" fmla="*/ 19667 w 21253"/>
                  <a:gd name="csY0" fmla="*/ 6667 h 33519"/>
                  <a:gd name="csX1" fmla="*/ 11103 w 21253"/>
                  <a:gd name="csY1" fmla="*/ 33338 h 33519"/>
                  <a:gd name="csX2" fmla="*/ 1586 w 21253"/>
                  <a:gd name="csY2" fmla="*/ 26670 h 33519"/>
                  <a:gd name="csX3" fmla="*/ 10151 w 21253"/>
                  <a:gd name="csY3" fmla="*/ 0 h 33519"/>
                  <a:gd name="csX4" fmla="*/ 19667 w 21253"/>
                  <a:gd name="csY4" fmla="*/ 6667 h 33519"/>
                  <a:gd name="csX5" fmla="*/ 14909 w 21253"/>
                  <a:gd name="csY5" fmla="*/ 7620 h 33519"/>
                  <a:gd name="csX6" fmla="*/ 10151 w 21253"/>
                  <a:gd name="csY6" fmla="*/ 4763 h 33519"/>
                  <a:gd name="csX7" fmla="*/ 10151 w 21253"/>
                  <a:gd name="csY7" fmla="*/ 29527 h 33519"/>
                  <a:gd name="csX8" fmla="*/ 14909 w 21253"/>
                  <a:gd name="csY8" fmla="*/ 7620 h 335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253" h="33519">
                    <a:moveTo>
                      <a:pt x="19667" y="6667"/>
                    </a:moveTo>
                    <a:cubicBezTo>
                      <a:pt x="22523" y="15240"/>
                      <a:pt x="22523" y="32385"/>
                      <a:pt x="11103" y="33338"/>
                    </a:cubicBezTo>
                    <a:cubicBezTo>
                      <a:pt x="-317" y="34290"/>
                      <a:pt x="3489" y="31432"/>
                      <a:pt x="1586" y="26670"/>
                    </a:cubicBezTo>
                    <a:cubicBezTo>
                      <a:pt x="-1269" y="18097"/>
                      <a:pt x="-1269" y="0"/>
                      <a:pt x="10151" y="0"/>
                    </a:cubicBezTo>
                    <a:cubicBezTo>
                      <a:pt x="21571" y="0"/>
                      <a:pt x="17764" y="1905"/>
                      <a:pt x="19667" y="6667"/>
                    </a:cubicBezTo>
                    <a:close/>
                    <a:moveTo>
                      <a:pt x="14909" y="7620"/>
                    </a:moveTo>
                    <a:cubicBezTo>
                      <a:pt x="14909" y="5715"/>
                      <a:pt x="12054" y="4763"/>
                      <a:pt x="10151" y="4763"/>
                    </a:cubicBezTo>
                    <a:cubicBezTo>
                      <a:pt x="2537" y="4763"/>
                      <a:pt x="2537" y="29527"/>
                      <a:pt x="10151" y="29527"/>
                    </a:cubicBezTo>
                    <a:cubicBezTo>
                      <a:pt x="17764" y="29527"/>
                      <a:pt x="16812" y="14288"/>
                      <a:pt x="14909" y="7620"/>
                    </a:cubicBezTo>
                    <a:close/>
                  </a:path>
                </a:pathLst>
              </a:custGeom>
              <a:solidFill>
                <a:srgbClr val="FFFFFF"/>
              </a:solidFill>
              <a:ln w="9512" cap="flat">
                <a:noFill/>
                <a:prstDash val="solid"/>
                <a:miter/>
              </a:ln>
            </p:spPr>
            <p:txBody>
              <a:bodyPr/>
              <a:lstStyle/>
              <a:p>
                <a:endParaRPr lang="en-US"/>
              </a:p>
            </p:txBody>
          </p:sp>
          <p:sp>
            <p:nvSpPr>
              <p:cNvPr id="32" name="Freeform 161">
                <a:extLst>
                  <a:ext uri="{FF2B5EF4-FFF2-40B4-BE49-F238E27FC236}">
                    <a16:creationId xmlns:a16="http://schemas.microsoft.com/office/drawing/2014/main" id="{D31990D6-2A51-3D2F-6664-1D587FDC3CDA}"/>
                  </a:ext>
                </a:extLst>
              </p:cNvPr>
              <p:cNvSpPr/>
              <p:nvPr/>
            </p:nvSpPr>
            <p:spPr>
              <a:xfrm>
                <a:off x="6572752" y="6370938"/>
                <a:ext cx="22153" cy="28011"/>
              </a:xfrm>
              <a:custGeom>
                <a:avLst/>
                <a:gdLst>
                  <a:gd name="csX0" fmla="*/ 20129 w 22153"/>
                  <a:gd name="csY0" fmla="*/ 27622 h 28011"/>
                  <a:gd name="csX1" fmla="*/ 9661 w 22153"/>
                  <a:gd name="csY1" fmla="*/ 23813 h 28011"/>
                  <a:gd name="csX2" fmla="*/ 145 w 22153"/>
                  <a:gd name="csY2" fmla="*/ 12382 h 28011"/>
                  <a:gd name="csX3" fmla="*/ 11564 w 22153"/>
                  <a:gd name="csY3" fmla="*/ 0 h 28011"/>
                  <a:gd name="csX4" fmla="*/ 22033 w 22153"/>
                  <a:gd name="csY4" fmla="*/ 12382 h 28011"/>
                  <a:gd name="csX5" fmla="*/ 16322 w 22153"/>
                  <a:gd name="csY5" fmla="*/ 22860 h 28011"/>
                  <a:gd name="csX6" fmla="*/ 20129 w 22153"/>
                  <a:gd name="csY6" fmla="*/ 27622 h 28011"/>
                  <a:gd name="csX7" fmla="*/ 17274 w 22153"/>
                  <a:gd name="csY7" fmla="*/ 18097 h 28011"/>
                  <a:gd name="csX8" fmla="*/ 17274 w 22153"/>
                  <a:gd name="csY8" fmla="*/ 7620 h 28011"/>
                  <a:gd name="csX9" fmla="*/ 10613 w 22153"/>
                  <a:gd name="csY9" fmla="*/ 2857 h 28011"/>
                  <a:gd name="csX10" fmla="*/ 3951 w 22153"/>
                  <a:gd name="csY10" fmla="*/ 6668 h 28011"/>
                  <a:gd name="csX11" fmla="*/ 3951 w 22153"/>
                  <a:gd name="csY11" fmla="*/ 17145 h 28011"/>
                  <a:gd name="csX12" fmla="*/ 9661 w 22153"/>
                  <a:gd name="csY12" fmla="*/ 20003 h 28011"/>
                  <a:gd name="csX13" fmla="*/ 15371 w 22153"/>
                  <a:gd name="csY13" fmla="*/ 17145 h 280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2153" h="28011">
                    <a:moveTo>
                      <a:pt x="20129" y="27622"/>
                    </a:moveTo>
                    <a:cubicBezTo>
                      <a:pt x="14420" y="29528"/>
                      <a:pt x="16322" y="23813"/>
                      <a:pt x="9661" y="23813"/>
                    </a:cubicBezTo>
                    <a:cubicBezTo>
                      <a:pt x="3000" y="23813"/>
                      <a:pt x="-807" y="18097"/>
                      <a:pt x="145" y="12382"/>
                    </a:cubicBezTo>
                    <a:cubicBezTo>
                      <a:pt x="1096" y="6668"/>
                      <a:pt x="4903" y="0"/>
                      <a:pt x="11564" y="0"/>
                    </a:cubicBezTo>
                    <a:cubicBezTo>
                      <a:pt x="18226" y="0"/>
                      <a:pt x="22984" y="5715"/>
                      <a:pt x="22033" y="12382"/>
                    </a:cubicBezTo>
                    <a:cubicBezTo>
                      <a:pt x="21081" y="19050"/>
                      <a:pt x="20129" y="20955"/>
                      <a:pt x="16322" y="22860"/>
                    </a:cubicBezTo>
                    <a:cubicBezTo>
                      <a:pt x="17274" y="24765"/>
                      <a:pt x="19178" y="25718"/>
                      <a:pt x="20129" y="27622"/>
                    </a:cubicBezTo>
                    <a:close/>
                    <a:moveTo>
                      <a:pt x="17274" y="18097"/>
                    </a:moveTo>
                    <a:cubicBezTo>
                      <a:pt x="19178" y="15240"/>
                      <a:pt x="19178" y="11430"/>
                      <a:pt x="17274" y="7620"/>
                    </a:cubicBezTo>
                    <a:cubicBezTo>
                      <a:pt x="15371" y="3810"/>
                      <a:pt x="13468" y="2857"/>
                      <a:pt x="10613" y="2857"/>
                    </a:cubicBezTo>
                    <a:cubicBezTo>
                      <a:pt x="7758" y="2857"/>
                      <a:pt x="5854" y="3810"/>
                      <a:pt x="3951" y="6668"/>
                    </a:cubicBezTo>
                    <a:cubicBezTo>
                      <a:pt x="2048" y="9525"/>
                      <a:pt x="2048" y="14288"/>
                      <a:pt x="3951" y="17145"/>
                    </a:cubicBezTo>
                    <a:cubicBezTo>
                      <a:pt x="5854" y="20003"/>
                      <a:pt x="7758" y="20003"/>
                      <a:pt x="9661" y="20003"/>
                    </a:cubicBezTo>
                    <a:cubicBezTo>
                      <a:pt x="11564" y="20003"/>
                      <a:pt x="14420" y="20003"/>
                      <a:pt x="15371" y="17145"/>
                    </a:cubicBezTo>
                    <a:close/>
                  </a:path>
                </a:pathLst>
              </a:custGeom>
              <a:solidFill>
                <a:srgbClr val="FFFFFF"/>
              </a:solidFill>
              <a:ln w="9512" cap="flat">
                <a:noFill/>
                <a:prstDash val="solid"/>
                <a:miter/>
              </a:ln>
            </p:spPr>
            <p:txBody>
              <a:bodyPr/>
              <a:lstStyle/>
              <a:p>
                <a:endParaRPr lang="en-US"/>
              </a:p>
            </p:txBody>
          </p:sp>
          <p:sp>
            <p:nvSpPr>
              <p:cNvPr id="33" name="Freeform 162">
                <a:extLst>
                  <a:ext uri="{FF2B5EF4-FFF2-40B4-BE49-F238E27FC236}">
                    <a16:creationId xmlns:a16="http://schemas.microsoft.com/office/drawing/2014/main" id="{F26BB017-DDB4-920C-3D09-BD19C49E791C}"/>
                  </a:ext>
                </a:extLst>
              </p:cNvPr>
              <p:cNvSpPr/>
              <p:nvPr/>
            </p:nvSpPr>
            <p:spPr>
              <a:xfrm>
                <a:off x="6614770" y="6749905"/>
                <a:ext cx="23206" cy="24306"/>
              </a:xfrm>
              <a:custGeom>
                <a:avLst/>
                <a:gdLst>
                  <a:gd name="csX0" fmla="*/ 19033 w 23206"/>
                  <a:gd name="csY0" fmla="*/ 21082 h 24306"/>
                  <a:gd name="csX1" fmla="*/ 2855 w 23206"/>
                  <a:gd name="csY1" fmla="*/ 21082 h 24306"/>
                  <a:gd name="csX2" fmla="*/ 2855 w 23206"/>
                  <a:gd name="csY2" fmla="*/ 3937 h 24306"/>
                  <a:gd name="csX3" fmla="*/ 19985 w 23206"/>
                  <a:gd name="csY3" fmla="*/ 3937 h 24306"/>
                  <a:gd name="csX4" fmla="*/ 19985 w 23206"/>
                  <a:gd name="csY4" fmla="*/ 21082 h 24306"/>
                  <a:gd name="csX5" fmla="*/ 18082 w 23206"/>
                  <a:gd name="csY5" fmla="*/ 15367 h 24306"/>
                  <a:gd name="csX6" fmla="*/ 18082 w 23206"/>
                  <a:gd name="csY6" fmla="*/ 7747 h 24306"/>
                  <a:gd name="csX7" fmla="*/ 11420 w 23206"/>
                  <a:gd name="csY7" fmla="*/ 2985 h 24306"/>
                  <a:gd name="csX8" fmla="*/ 4758 w 23206"/>
                  <a:gd name="csY8" fmla="*/ 7747 h 24306"/>
                  <a:gd name="csX9" fmla="*/ 4758 w 23206"/>
                  <a:gd name="csY9" fmla="*/ 15367 h 24306"/>
                  <a:gd name="csX10" fmla="*/ 12371 w 23206"/>
                  <a:gd name="csY10" fmla="*/ 20129 h 24306"/>
                  <a:gd name="csX11" fmla="*/ 19033 w 23206"/>
                  <a:gd name="csY11" fmla="*/ 14414 h 243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3206" h="24306">
                    <a:moveTo>
                      <a:pt x="19033" y="21082"/>
                    </a:moveTo>
                    <a:cubicBezTo>
                      <a:pt x="14275" y="25845"/>
                      <a:pt x="6662" y="24892"/>
                      <a:pt x="2855" y="21082"/>
                    </a:cubicBezTo>
                    <a:cubicBezTo>
                      <a:pt x="-952" y="17272"/>
                      <a:pt x="-952" y="8700"/>
                      <a:pt x="2855" y="3937"/>
                    </a:cubicBezTo>
                    <a:cubicBezTo>
                      <a:pt x="6662" y="-825"/>
                      <a:pt x="15227" y="-1778"/>
                      <a:pt x="19985" y="3937"/>
                    </a:cubicBezTo>
                    <a:cubicBezTo>
                      <a:pt x="24743" y="9652"/>
                      <a:pt x="23791" y="16320"/>
                      <a:pt x="19985" y="21082"/>
                    </a:cubicBezTo>
                    <a:close/>
                    <a:moveTo>
                      <a:pt x="18082" y="15367"/>
                    </a:moveTo>
                    <a:cubicBezTo>
                      <a:pt x="18082" y="12510"/>
                      <a:pt x="18082" y="9652"/>
                      <a:pt x="18082" y="7747"/>
                    </a:cubicBezTo>
                    <a:cubicBezTo>
                      <a:pt x="18082" y="5842"/>
                      <a:pt x="14275" y="2985"/>
                      <a:pt x="11420" y="2985"/>
                    </a:cubicBezTo>
                    <a:cubicBezTo>
                      <a:pt x="8565" y="2985"/>
                      <a:pt x="5710" y="4889"/>
                      <a:pt x="4758" y="7747"/>
                    </a:cubicBezTo>
                    <a:cubicBezTo>
                      <a:pt x="3807" y="10604"/>
                      <a:pt x="4758" y="12510"/>
                      <a:pt x="4758" y="15367"/>
                    </a:cubicBezTo>
                    <a:cubicBezTo>
                      <a:pt x="4758" y="18225"/>
                      <a:pt x="8565" y="20129"/>
                      <a:pt x="12371" y="20129"/>
                    </a:cubicBezTo>
                    <a:cubicBezTo>
                      <a:pt x="16178" y="20129"/>
                      <a:pt x="18082" y="18225"/>
                      <a:pt x="19033" y="14414"/>
                    </a:cubicBezTo>
                    <a:close/>
                  </a:path>
                </a:pathLst>
              </a:custGeom>
              <a:solidFill>
                <a:srgbClr val="FFFFFF"/>
              </a:solidFill>
              <a:ln w="9512" cap="flat">
                <a:noFill/>
                <a:prstDash val="solid"/>
                <a:miter/>
              </a:ln>
            </p:spPr>
            <p:txBody>
              <a:bodyPr/>
              <a:lstStyle/>
              <a:p>
                <a:endParaRPr lang="en-US"/>
              </a:p>
            </p:txBody>
          </p:sp>
          <p:sp>
            <p:nvSpPr>
              <p:cNvPr id="34" name="Freeform 163">
                <a:extLst>
                  <a:ext uri="{FF2B5EF4-FFF2-40B4-BE49-F238E27FC236}">
                    <a16:creationId xmlns:a16="http://schemas.microsoft.com/office/drawing/2014/main" id="{2E2FF485-9C70-7D6B-CECE-9C1593EDB3BB}"/>
                  </a:ext>
                </a:extLst>
              </p:cNvPr>
              <p:cNvSpPr/>
              <p:nvPr/>
            </p:nvSpPr>
            <p:spPr>
              <a:xfrm>
                <a:off x="6450964" y="6749080"/>
                <a:ext cx="22960" cy="24764"/>
              </a:xfrm>
              <a:custGeom>
                <a:avLst/>
                <a:gdLst>
                  <a:gd name="csX0" fmla="*/ 11541 w 22960"/>
                  <a:gd name="csY0" fmla="*/ 24765 h 24764"/>
                  <a:gd name="csX1" fmla="*/ 121 w 22960"/>
                  <a:gd name="csY1" fmla="*/ 13335 h 24764"/>
                  <a:gd name="csX2" fmla="*/ 11541 w 22960"/>
                  <a:gd name="csY2" fmla="*/ 0 h 24764"/>
                  <a:gd name="csX3" fmla="*/ 22961 w 22960"/>
                  <a:gd name="csY3" fmla="*/ 13335 h 24764"/>
                  <a:gd name="csX4" fmla="*/ 11541 w 22960"/>
                  <a:gd name="csY4" fmla="*/ 24765 h 24764"/>
                  <a:gd name="csX5" fmla="*/ 18202 w 22960"/>
                  <a:gd name="csY5" fmla="*/ 17145 h 24764"/>
                  <a:gd name="csX6" fmla="*/ 18202 w 22960"/>
                  <a:gd name="csY6" fmla="*/ 7620 h 24764"/>
                  <a:gd name="csX7" fmla="*/ 12493 w 22960"/>
                  <a:gd name="csY7" fmla="*/ 3810 h 24764"/>
                  <a:gd name="csX8" fmla="*/ 6782 w 22960"/>
                  <a:gd name="csY8" fmla="*/ 6667 h 24764"/>
                  <a:gd name="csX9" fmla="*/ 5831 w 22960"/>
                  <a:gd name="csY9" fmla="*/ 16192 h 24764"/>
                  <a:gd name="csX10" fmla="*/ 12493 w 22960"/>
                  <a:gd name="csY10" fmla="*/ 21907 h 24764"/>
                  <a:gd name="csX11" fmla="*/ 19154 w 22960"/>
                  <a:gd name="csY11" fmla="*/ 18097 h 247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2960" h="24764">
                    <a:moveTo>
                      <a:pt x="11541" y="24765"/>
                    </a:moveTo>
                    <a:cubicBezTo>
                      <a:pt x="4879" y="24765"/>
                      <a:pt x="1073" y="20002"/>
                      <a:pt x="121" y="13335"/>
                    </a:cubicBezTo>
                    <a:cubicBezTo>
                      <a:pt x="-831" y="6667"/>
                      <a:pt x="3927" y="0"/>
                      <a:pt x="11541" y="0"/>
                    </a:cubicBezTo>
                    <a:cubicBezTo>
                      <a:pt x="19154" y="0"/>
                      <a:pt x="22961" y="5715"/>
                      <a:pt x="22961" y="13335"/>
                    </a:cubicBezTo>
                    <a:cubicBezTo>
                      <a:pt x="22961" y="20955"/>
                      <a:pt x="18202" y="24765"/>
                      <a:pt x="11541" y="24765"/>
                    </a:cubicBezTo>
                    <a:close/>
                    <a:moveTo>
                      <a:pt x="18202" y="17145"/>
                    </a:moveTo>
                    <a:cubicBezTo>
                      <a:pt x="19154" y="14288"/>
                      <a:pt x="19154" y="10477"/>
                      <a:pt x="18202" y="7620"/>
                    </a:cubicBezTo>
                    <a:cubicBezTo>
                      <a:pt x="17251" y="4763"/>
                      <a:pt x="14395" y="3810"/>
                      <a:pt x="12493" y="3810"/>
                    </a:cubicBezTo>
                    <a:cubicBezTo>
                      <a:pt x="10589" y="3810"/>
                      <a:pt x="7734" y="3810"/>
                      <a:pt x="6782" y="6667"/>
                    </a:cubicBezTo>
                    <a:cubicBezTo>
                      <a:pt x="5831" y="9525"/>
                      <a:pt x="4879" y="13335"/>
                      <a:pt x="5831" y="16192"/>
                    </a:cubicBezTo>
                    <a:cubicBezTo>
                      <a:pt x="6782" y="19050"/>
                      <a:pt x="9637" y="20955"/>
                      <a:pt x="12493" y="21907"/>
                    </a:cubicBezTo>
                    <a:cubicBezTo>
                      <a:pt x="15347" y="22860"/>
                      <a:pt x="18202" y="20955"/>
                      <a:pt x="19154" y="18097"/>
                    </a:cubicBezTo>
                    <a:close/>
                  </a:path>
                </a:pathLst>
              </a:custGeom>
              <a:solidFill>
                <a:srgbClr val="FFFFFF"/>
              </a:solidFill>
              <a:ln w="9512" cap="flat">
                <a:noFill/>
                <a:prstDash val="solid"/>
                <a:miter/>
              </a:ln>
            </p:spPr>
            <p:txBody>
              <a:bodyPr/>
              <a:lstStyle/>
              <a:p>
                <a:endParaRPr lang="en-US"/>
              </a:p>
            </p:txBody>
          </p:sp>
          <p:sp>
            <p:nvSpPr>
              <p:cNvPr id="35" name="Freeform 164">
                <a:extLst>
                  <a:ext uri="{FF2B5EF4-FFF2-40B4-BE49-F238E27FC236}">
                    <a16:creationId xmlns:a16="http://schemas.microsoft.com/office/drawing/2014/main" id="{586D0C25-9DFB-75BC-7DAE-EEBD8EEA5E9D}"/>
                  </a:ext>
                </a:extLst>
              </p:cNvPr>
              <p:cNvSpPr/>
              <p:nvPr/>
            </p:nvSpPr>
            <p:spPr>
              <a:xfrm>
                <a:off x="6393444" y="6577832"/>
                <a:ext cx="23503" cy="23312"/>
              </a:xfrm>
              <a:custGeom>
                <a:avLst/>
                <a:gdLst>
                  <a:gd name="csX0" fmla="*/ 21478 w 23503"/>
                  <a:gd name="csY0" fmla="*/ 18848 h 23312"/>
                  <a:gd name="csX1" fmla="*/ 5300 w 23503"/>
                  <a:gd name="csY1" fmla="*/ 21705 h 23312"/>
                  <a:gd name="csX2" fmla="*/ 2445 w 23503"/>
                  <a:gd name="csY2" fmla="*/ 4560 h 23312"/>
                  <a:gd name="csX3" fmla="*/ 18624 w 23503"/>
                  <a:gd name="csY3" fmla="*/ 2655 h 23312"/>
                  <a:gd name="csX4" fmla="*/ 21478 w 23503"/>
                  <a:gd name="csY4" fmla="*/ 18848 h 23312"/>
                  <a:gd name="csX5" fmla="*/ 15769 w 23503"/>
                  <a:gd name="csY5" fmla="*/ 17895 h 23312"/>
                  <a:gd name="csX6" fmla="*/ 20527 w 23503"/>
                  <a:gd name="csY6" fmla="*/ 10275 h 23312"/>
                  <a:gd name="csX7" fmla="*/ 14817 w 23503"/>
                  <a:gd name="csY7" fmla="*/ 3608 h 23312"/>
                  <a:gd name="csX8" fmla="*/ 6252 w 23503"/>
                  <a:gd name="csY8" fmla="*/ 5513 h 23312"/>
                  <a:gd name="csX9" fmla="*/ 3397 w 23503"/>
                  <a:gd name="csY9" fmla="*/ 13133 h 23312"/>
                  <a:gd name="csX10" fmla="*/ 15769 w 23503"/>
                  <a:gd name="csY10" fmla="*/ 17895 h 233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3503" h="23312">
                    <a:moveTo>
                      <a:pt x="21478" y="18848"/>
                    </a:moveTo>
                    <a:cubicBezTo>
                      <a:pt x="17672" y="23610"/>
                      <a:pt x="10058" y="24563"/>
                      <a:pt x="5300" y="21705"/>
                    </a:cubicBezTo>
                    <a:cubicBezTo>
                      <a:pt x="542" y="18848"/>
                      <a:pt x="-2313" y="10275"/>
                      <a:pt x="2445" y="4560"/>
                    </a:cubicBezTo>
                    <a:cubicBezTo>
                      <a:pt x="7204" y="-1155"/>
                      <a:pt x="13865" y="-1155"/>
                      <a:pt x="18624" y="2655"/>
                    </a:cubicBezTo>
                    <a:cubicBezTo>
                      <a:pt x="23382" y="6465"/>
                      <a:pt x="25285" y="14085"/>
                      <a:pt x="21478" y="18848"/>
                    </a:cubicBezTo>
                    <a:close/>
                    <a:moveTo>
                      <a:pt x="15769" y="17895"/>
                    </a:moveTo>
                    <a:cubicBezTo>
                      <a:pt x="19575" y="16943"/>
                      <a:pt x="20527" y="14085"/>
                      <a:pt x="20527" y="10275"/>
                    </a:cubicBezTo>
                    <a:cubicBezTo>
                      <a:pt x="20527" y="6465"/>
                      <a:pt x="17672" y="4560"/>
                      <a:pt x="14817" y="3608"/>
                    </a:cubicBezTo>
                    <a:cubicBezTo>
                      <a:pt x="11962" y="2655"/>
                      <a:pt x="9107" y="3608"/>
                      <a:pt x="6252" y="5513"/>
                    </a:cubicBezTo>
                    <a:cubicBezTo>
                      <a:pt x="3397" y="7418"/>
                      <a:pt x="2445" y="10275"/>
                      <a:pt x="3397" y="13133"/>
                    </a:cubicBezTo>
                    <a:cubicBezTo>
                      <a:pt x="4349" y="18848"/>
                      <a:pt x="11010" y="19800"/>
                      <a:pt x="15769" y="17895"/>
                    </a:cubicBezTo>
                    <a:close/>
                  </a:path>
                </a:pathLst>
              </a:custGeom>
              <a:solidFill>
                <a:srgbClr val="FFFFFF"/>
              </a:solidFill>
              <a:ln w="9512" cap="flat">
                <a:noFill/>
                <a:prstDash val="solid"/>
                <a:miter/>
              </a:ln>
            </p:spPr>
            <p:txBody>
              <a:bodyPr/>
              <a:lstStyle/>
              <a:p>
                <a:endParaRPr lang="en-US"/>
              </a:p>
            </p:txBody>
          </p:sp>
          <p:sp>
            <p:nvSpPr>
              <p:cNvPr id="36" name="Freeform 165">
                <a:extLst>
                  <a:ext uri="{FF2B5EF4-FFF2-40B4-BE49-F238E27FC236}">
                    <a16:creationId xmlns:a16="http://schemas.microsoft.com/office/drawing/2014/main" id="{994E9044-54EF-7890-1ED6-689D6789FB8A}"/>
                  </a:ext>
                </a:extLst>
              </p:cNvPr>
              <p:cNvSpPr/>
              <p:nvPr/>
            </p:nvSpPr>
            <p:spPr>
              <a:xfrm>
                <a:off x="6392083" y="6533670"/>
                <a:ext cx="22839" cy="19194"/>
              </a:xfrm>
              <a:custGeom>
                <a:avLst/>
                <a:gdLst>
                  <a:gd name="csX0" fmla="*/ 22839 w 22839"/>
                  <a:gd name="csY0" fmla="*/ 19195 h 19194"/>
                  <a:gd name="csX1" fmla="*/ 0 w 22839"/>
                  <a:gd name="csY1" fmla="*/ 17290 h 19194"/>
                  <a:gd name="csX2" fmla="*/ 0 w 22839"/>
                  <a:gd name="csY2" fmla="*/ 9670 h 19194"/>
                  <a:gd name="csX3" fmla="*/ 13323 w 22839"/>
                  <a:gd name="csY3" fmla="*/ 145 h 19194"/>
                  <a:gd name="csX4" fmla="*/ 22839 w 22839"/>
                  <a:gd name="csY4" fmla="*/ 10622 h 19194"/>
                  <a:gd name="csX5" fmla="*/ 22839 w 22839"/>
                  <a:gd name="csY5" fmla="*/ 19195 h 19194"/>
                  <a:gd name="csX6" fmla="*/ 19984 w 22839"/>
                  <a:gd name="csY6" fmla="*/ 15385 h 19194"/>
                  <a:gd name="csX7" fmla="*/ 19984 w 22839"/>
                  <a:gd name="csY7" fmla="*/ 5860 h 19194"/>
                  <a:gd name="csX8" fmla="*/ 6661 w 22839"/>
                  <a:gd name="csY8" fmla="*/ 4907 h 19194"/>
                  <a:gd name="csX9" fmla="*/ 4758 w 22839"/>
                  <a:gd name="csY9" fmla="*/ 13480 h 19194"/>
                  <a:gd name="csX10" fmla="*/ 20936 w 22839"/>
                  <a:gd name="csY10" fmla="*/ 15385 h 19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2839" h="19194">
                    <a:moveTo>
                      <a:pt x="22839" y="19195"/>
                    </a:moveTo>
                    <a:lnTo>
                      <a:pt x="0" y="17290"/>
                    </a:lnTo>
                    <a:cubicBezTo>
                      <a:pt x="0" y="14432"/>
                      <a:pt x="0" y="11575"/>
                      <a:pt x="0" y="9670"/>
                    </a:cubicBezTo>
                    <a:cubicBezTo>
                      <a:pt x="951" y="3002"/>
                      <a:pt x="6661" y="-808"/>
                      <a:pt x="13323" y="145"/>
                    </a:cubicBezTo>
                    <a:cubicBezTo>
                      <a:pt x="19984" y="1097"/>
                      <a:pt x="22839" y="4907"/>
                      <a:pt x="22839" y="10622"/>
                    </a:cubicBezTo>
                    <a:cubicBezTo>
                      <a:pt x="22839" y="16337"/>
                      <a:pt x="22839" y="16337"/>
                      <a:pt x="22839" y="19195"/>
                    </a:cubicBezTo>
                    <a:close/>
                    <a:moveTo>
                      <a:pt x="19984" y="15385"/>
                    </a:moveTo>
                    <a:cubicBezTo>
                      <a:pt x="19984" y="12527"/>
                      <a:pt x="20936" y="8717"/>
                      <a:pt x="19984" y="5860"/>
                    </a:cubicBezTo>
                    <a:cubicBezTo>
                      <a:pt x="17130" y="1097"/>
                      <a:pt x="10468" y="1097"/>
                      <a:pt x="6661" y="4907"/>
                    </a:cubicBezTo>
                    <a:cubicBezTo>
                      <a:pt x="2855" y="8717"/>
                      <a:pt x="3806" y="10622"/>
                      <a:pt x="4758" y="13480"/>
                    </a:cubicBezTo>
                    <a:lnTo>
                      <a:pt x="20936" y="15385"/>
                    </a:lnTo>
                    <a:close/>
                  </a:path>
                </a:pathLst>
              </a:custGeom>
              <a:solidFill>
                <a:srgbClr val="FFFFFF"/>
              </a:solidFill>
              <a:ln w="9512" cap="flat">
                <a:noFill/>
                <a:prstDash val="solid"/>
                <a:miter/>
              </a:ln>
            </p:spPr>
            <p:txBody>
              <a:bodyPr/>
              <a:lstStyle/>
              <a:p>
                <a:endParaRPr lang="en-US"/>
              </a:p>
            </p:txBody>
          </p:sp>
          <p:sp>
            <p:nvSpPr>
              <p:cNvPr id="37" name="Freeform 166">
                <a:extLst>
                  <a:ext uri="{FF2B5EF4-FFF2-40B4-BE49-F238E27FC236}">
                    <a16:creationId xmlns:a16="http://schemas.microsoft.com/office/drawing/2014/main" id="{3DAE018F-59F9-62A6-5B7F-35E5EE51D99E}"/>
                  </a:ext>
                </a:extLst>
              </p:cNvPr>
              <p:cNvSpPr/>
              <p:nvPr/>
            </p:nvSpPr>
            <p:spPr>
              <a:xfrm>
                <a:off x="6428807" y="6439518"/>
                <a:ext cx="25133" cy="23812"/>
              </a:xfrm>
              <a:custGeom>
                <a:avLst/>
                <a:gdLst>
                  <a:gd name="csX0" fmla="*/ 12761 w 25133"/>
                  <a:gd name="csY0" fmla="*/ 12382 h 23812"/>
                  <a:gd name="csX1" fmla="*/ 10858 w 25133"/>
                  <a:gd name="csY1" fmla="*/ 10477 h 23812"/>
                  <a:gd name="csX2" fmla="*/ 15616 w 25133"/>
                  <a:gd name="csY2" fmla="*/ 4763 h 23812"/>
                  <a:gd name="csX3" fmla="*/ 25133 w 25133"/>
                  <a:gd name="csY3" fmla="*/ 12382 h 23812"/>
                  <a:gd name="csX4" fmla="*/ 19423 w 25133"/>
                  <a:gd name="csY4" fmla="*/ 20955 h 23812"/>
                  <a:gd name="csX5" fmla="*/ 5148 w 25133"/>
                  <a:gd name="csY5" fmla="*/ 20955 h 23812"/>
                  <a:gd name="csX6" fmla="*/ 1342 w 25133"/>
                  <a:gd name="csY6" fmla="*/ 6667 h 23812"/>
                  <a:gd name="csX7" fmla="*/ 8003 w 25133"/>
                  <a:gd name="csY7" fmla="*/ 0 h 23812"/>
                  <a:gd name="csX8" fmla="*/ 10858 w 25133"/>
                  <a:gd name="csY8" fmla="*/ 1905 h 23812"/>
                  <a:gd name="csX9" fmla="*/ 6100 w 25133"/>
                  <a:gd name="csY9" fmla="*/ 5715 h 23812"/>
                  <a:gd name="csX10" fmla="*/ 8003 w 25133"/>
                  <a:gd name="csY10" fmla="*/ 18097 h 23812"/>
                  <a:gd name="csX11" fmla="*/ 16568 w 25133"/>
                  <a:gd name="csY11" fmla="*/ 20002 h 23812"/>
                  <a:gd name="csX12" fmla="*/ 22278 w 25133"/>
                  <a:gd name="csY12" fmla="*/ 14288 h 23812"/>
                  <a:gd name="csX13" fmla="*/ 17519 w 25133"/>
                  <a:gd name="csY13" fmla="*/ 10477 h 23812"/>
                  <a:gd name="csX14" fmla="*/ 14664 w 25133"/>
                  <a:gd name="csY14" fmla="*/ 13335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5133" h="23812">
                    <a:moveTo>
                      <a:pt x="12761" y="12382"/>
                    </a:moveTo>
                    <a:cubicBezTo>
                      <a:pt x="12761" y="12382"/>
                      <a:pt x="9906" y="12382"/>
                      <a:pt x="10858" y="10477"/>
                    </a:cubicBezTo>
                    <a:cubicBezTo>
                      <a:pt x="11810" y="8572"/>
                      <a:pt x="13713" y="6667"/>
                      <a:pt x="15616" y="4763"/>
                    </a:cubicBezTo>
                    <a:lnTo>
                      <a:pt x="25133" y="12382"/>
                    </a:lnTo>
                    <a:cubicBezTo>
                      <a:pt x="24181" y="15240"/>
                      <a:pt x="22278" y="18097"/>
                      <a:pt x="19423" y="20955"/>
                    </a:cubicBezTo>
                    <a:cubicBezTo>
                      <a:pt x="15616" y="24765"/>
                      <a:pt x="9906" y="24765"/>
                      <a:pt x="5148" y="20955"/>
                    </a:cubicBezTo>
                    <a:cubicBezTo>
                      <a:pt x="390" y="17145"/>
                      <a:pt x="-1514" y="11430"/>
                      <a:pt x="1342" y="6667"/>
                    </a:cubicBezTo>
                    <a:cubicBezTo>
                      <a:pt x="4197" y="1905"/>
                      <a:pt x="5148" y="952"/>
                      <a:pt x="8003" y="0"/>
                    </a:cubicBezTo>
                    <a:cubicBezTo>
                      <a:pt x="8003" y="0"/>
                      <a:pt x="9906" y="1905"/>
                      <a:pt x="10858" y="1905"/>
                    </a:cubicBezTo>
                    <a:cubicBezTo>
                      <a:pt x="8955" y="2857"/>
                      <a:pt x="7051" y="3810"/>
                      <a:pt x="6100" y="5715"/>
                    </a:cubicBezTo>
                    <a:cubicBezTo>
                      <a:pt x="3245" y="9525"/>
                      <a:pt x="4197" y="15240"/>
                      <a:pt x="8003" y="18097"/>
                    </a:cubicBezTo>
                    <a:cubicBezTo>
                      <a:pt x="11810" y="20955"/>
                      <a:pt x="12761" y="20955"/>
                      <a:pt x="16568" y="20002"/>
                    </a:cubicBezTo>
                    <a:cubicBezTo>
                      <a:pt x="20375" y="19050"/>
                      <a:pt x="21326" y="17145"/>
                      <a:pt x="22278" y="14288"/>
                    </a:cubicBezTo>
                    <a:cubicBezTo>
                      <a:pt x="20375" y="12382"/>
                      <a:pt x="19423" y="11430"/>
                      <a:pt x="17519" y="10477"/>
                    </a:cubicBezTo>
                    <a:cubicBezTo>
                      <a:pt x="16568" y="10477"/>
                      <a:pt x="15616" y="12382"/>
                      <a:pt x="14664" y="13335"/>
                    </a:cubicBezTo>
                    <a:close/>
                  </a:path>
                </a:pathLst>
              </a:custGeom>
              <a:solidFill>
                <a:srgbClr val="FFFFFF"/>
              </a:solidFill>
              <a:ln w="9512" cap="flat">
                <a:noFill/>
                <a:prstDash val="solid"/>
                <a:miter/>
              </a:ln>
            </p:spPr>
            <p:txBody>
              <a:bodyPr/>
              <a:lstStyle/>
              <a:p>
                <a:endParaRPr lang="en-US"/>
              </a:p>
            </p:txBody>
          </p:sp>
          <p:sp>
            <p:nvSpPr>
              <p:cNvPr id="38" name="Freeform 167">
                <a:extLst>
                  <a:ext uri="{FF2B5EF4-FFF2-40B4-BE49-F238E27FC236}">
                    <a16:creationId xmlns:a16="http://schemas.microsoft.com/office/drawing/2014/main" id="{26A9937C-96AE-0C68-DDC5-C234AE077A30}"/>
                  </a:ext>
                </a:extLst>
              </p:cNvPr>
              <p:cNvSpPr/>
              <p:nvPr/>
            </p:nvSpPr>
            <p:spPr>
              <a:xfrm>
                <a:off x="6495813" y="6386071"/>
                <a:ext cx="23791" cy="25138"/>
              </a:xfrm>
              <a:custGeom>
                <a:avLst/>
                <a:gdLst>
                  <a:gd name="csX0" fmla="*/ 13323 w 23791"/>
                  <a:gd name="csY0" fmla="*/ 14394 h 25138"/>
                  <a:gd name="csX1" fmla="*/ 8565 w 23791"/>
                  <a:gd name="csY1" fmla="*/ 15346 h 25138"/>
                  <a:gd name="csX2" fmla="*/ 12371 w 23791"/>
                  <a:gd name="csY2" fmla="*/ 23919 h 25138"/>
                  <a:gd name="csX3" fmla="*/ 9517 w 23791"/>
                  <a:gd name="csY3" fmla="*/ 24871 h 25138"/>
                  <a:gd name="csX4" fmla="*/ 0 w 23791"/>
                  <a:gd name="csY4" fmla="*/ 3916 h 25138"/>
                  <a:gd name="csX5" fmla="*/ 15227 w 23791"/>
                  <a:gd name="csY5" fmla="*/ 2964 h 25138"/>
                  <a:gd name="csX6" fmla="*/ 13323 w 23791"/>
                  <a:gd name="csY6" fmla="*/ 10584 h 25138"/>
                  <a:gd name="csX7" fmla="*/ 23791 w 23791"/>
                  <a:gd name="csY7" fmla="*/ 18204 h 25138"/>
                  <a:gd name="csX8" fmla="*/ 20936 w 23791"/>
                  <a:gd name="csY8" fmla="*/ 20109 h 25138"/>
                  <a:gd name="csX9" fmla="*/ 13323 w 23791"/>
                  <a:gd name="csY9" fmla="*/ 13441 h 25138"/>
                  <a:gd name="csX10" fmla="*/ 6662 w 23791"/>
                  <a:gd name="csY10" fmla="*/ 12489 h 25138"/>
                  <a:gd name="csX11" fmla="*/ 12371 w 23791"/>
                  <a:gd name="csY11" fmla="*/ 6774 h 25138"/>
                  <a:gd name="csX12" fmla="*/ 4758 w 23791"/>
                  <a:gd name="csY12" fmla="*/ 6774 h 25138"/>
                  <a:gd name="csX13" fmla="*/ 7613 w 23791"/>
                  <a:gd name="csY13" fmla="*/ 12489 h 25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3791" h="25138">
                    <a:moveTo>
                      <a:pt x="13323" y="14394"/>
                    </a:moveTo>
                    <a:cubicBezTo>
                      <a:pt x="12371" y="14394"/>
                      <a:pt x="8565" y="14394"/>
                      <a:pt x="8565" y="15346"/>
                    </a:cubicBezTo>
                    <a:lnTo>
                      <a:pt x="12371" y="23919"/>
                    </a:lnTo>
                    <a:cubicBezTo>
                      <a:pt x="12371" y="23919"/>
                      <a:pt x="10469" y="25824"/>
                      <a:pt x="9517" y="24871"/>
                    </a:cubicBezTo>
                    <a:lnTo>
                      <a:pt x="0" y="3916"/>
                    </a:lnTo>
                    <a:cubicBezTo>
                      <a:pt x="4758" y="1059"/>
                      <a:pt x="12371" y="-2751"/>
                      <a:pt x="15227" y="2964"/>
                    </a:cubicBezTo>
                    <a:cubicBezTo>
                      <a:pt x="18082" y="8679"/>
                      <a:pt x="16178" y="8679"/>
                      <a:pt x="13323" y="10584"/>
                    </a:cubicBezTo>
                    <a:cubicBezTo>
                      <a:pt x="16178" y="10584"/>
                      <a:pt x="20936" y="16299"/>
                      <a:pt x="23791" y="18204"/>
                    </a:cubicBezTo>
                    <a:cubicBezTo>
                      <a:pt x="23791" y="18204"/>
                      <a:pt x="21888" y="20109"/>
                      <a:pt x="20936" y="20109"/>
                    </a:cubicBezTo>
                    <a:cubicBezTo>
                      <a:pt x="18082" y="18204"/>
                      <a:pt x="16178" y="16299"/>
                      <a:pt x="13323" y="13441"/>
                    </a:cubicBezTo>
                    <a:close/>
                    <a:moveTo>
                      <a:pt x="6662" y="12489"/>
                    </a:moveTo>
                    <a:cubicBezTo>
                      <a:pt x="10469" y="11536"/>
                      <a:pt x="13323" y="9631"/>
                      <a:pt x="12371" y="6774"/>
                    </a:cubicBezTo>
                    <a:cubicBezTo>
                      <a:pt x="11420" y="3916"/>
                      <a:pt x="6662" y="5821"/>
                      <a:pt x="4758" y="6774"/>
                    </a:cubicBezTo>
                    <a:cubicBezTo>
                      <a:pt x="4758" y="8679"/>
                      <a:pt x="6662" y="10584"/>
                      <a:pt x="7613" y="12489"/>
                    </a:cubicBezTo>
                    <a:close/>
                  </a:path>
                </a:pathLst>
              </a:custGeom>
              <a:solidFill>
                <a:srgbClr val="FFFFFF"/>
              </a:solidFill>
              <a:ln w="9512" cap="flat">
                <a:noFill/>
                <a:prstDash val="solid"/>
                <a:miter/>
              </a:ln>
            </p:spPr>
            <p:txBody>
              <a:bodyPr/>
              <a:lstStyle/>
              <a:p>
                <a:endParaRPr lang="en-US"/>
              </a:p>
            </p:txBody>
          </p:sp>
          <p:sp>
            <p:nvSpPr>
              <p:cNvPr id="39" name="Freeform 168">
                <a:extLst>
                  <a:ext uri="{FF2B5EF4-FFF2-40B4-BE49-F238E27FC236}">
                    <a16:creationId xmlns:a16="http://schemas.microsoft.com/office/drawing/2014/main" id="{83482FFE-B0D3-971F-D13A-146580E05EE0}"/>
                  </a:ext>
                </a:extLst>
              </p:cNvPr>
              <p:cNvSpPr/>
              <p:nvPr/>
            </p:nvSpPr>
            <p:spPr>
              <a:xfrm>
                <a:off x="6552912" y="6373081"/>
                <a:ext cx="18081" cy="23574"/>
              </a:xfrm>
              <a:custGeom>
                <a:avLst/>
                <a:gdLst>
                  <a:gd name="csX0" fmla="*/ 18082 w 18081"/>
                  <a:gd name="csY0" fmla="*/ 21669 h 23574"/>
                  <a:gd name="csX1" fmla="*/ 4758 w 18081"/>
                  <a:gd name="csY1" fmla="*/ 14050 h 23574"/>
                  <a:gd name="csX2" fmla="*/ 4758 w 18081"/>
                  <a:gd name="csY2" fmla="*/ 23575 h 23574"/>
                  <a:gd name="csX3" fmla="*/ 1903 w 18081"/>
                  <a:gd name="csY3" fmla="*/ 23575 h 23574"/>
                  <a:gd name="csX4" fmla="*/ 0 w 18081"/>
                  <a:gd name="csY4" fmla="*/ 714 h 23574"/>
                  <a:gd name="csX5" fmla="*/ 14275 w 18081"/>
                  <a:gd name="csY5" fmla="*/ 3572 h 23574"/>
                  <a:gd name="csX6" fmla="*/ 11420 w 18081"/>
                  <a:gd name="csY6" fmla="*/ 11192 h 23574"/>
                  <a:gd name="csX7" fmla="*/ 18082 w 18081"/>
                  <a:gd name="csY7" fmla="*/ 21669 h 23574"/>
                  <a:gd name="csX8" fmla="*/ 8565 w 18081"/>
                  <a:gd name="csY8" fmla="*/ 9287 h 23574"/>
                  <a:gd name="csX9" fmla="*/ 10469 w 18081"/>
                  <a:gd name="csY9" fmla="*/ 6429 h 23574"/>
                  <a:gd name="csX10" fmla="*/ 2855 w 18081"/>
                  <a:gd name="csY10" fmla="*/ 4525 h 23574"/>
                  <a:gd name="csX11" fmla="*/ 2855 w 18081"/>
                  <a:gd name="csY11" fmla="*/ 10239 h 23574"/>
                  <a:gd name="csX12" fmla="*/ 8565 w 18081"/>
                  <a:gd name="csY12" fmla="*/ 10239 h 23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081" h="23574">
                    <a:moveTo>
                      <a:pt x="18082" y="21669"/>
                    </a:moveTo>
                    <a:cubicBezTo>
                      <a:pt x="11420" y="26432"/>
                      <a:pt x="12371" y="9287"/>
                      <a:pt x="4758" y="14050"/>
                    </a:cubicBezTo>
                    <a:lnTo>
                      <a:pt x="4758" y="23575"/>
                    </a:lnTo>
                    <a:cubicBezTo>
                      <a:pt x="4758" y="23575"/>
                      <a:pt x="2855" y="23575"/>
                      <a:pt x="1903" y="23575"/>
                    </a:cubicBezTo>
                    <a:lnTo>
                      <a:pt x="0" y="714"/>
                    </a:lnTo>
                    <a:cubicBezTo>
                      <a:pt x="4758" y="714"/>
                      <a:pt x="13323" y="-2143"/>
                      <a:pt x="14275" y="3572"/>
                    </a:cubicBezTo>
                    <a:cubicBezTo>
                      <a:pt x="15227" y="9287"/>
                      <a:pt x="14275" y="9287"/>
                      <a:pt x="11420" y="11192"/>
                    </a:cubicBezTo>
                    <a:cubicBezTo>
                      <a:pt x="14275" y="14050"/>
                      <a:pt x="16178" y="17859"/>
                      <a:pt x="18082" y="21669"/>
                    </a:cubicBezTo>
                    <a:close/>
                    <a:moveTo>
                      <a:pt x="8565" y="9287"/>
                    </a:moveTo>
                    <a:cubicBezTo>
                      <a:pt x="10469" y="9287"/>
                      <a:pt x="10469" y="7382"/>
                      <a:pt x="10469" y="6429"/>
                    </a:cubicBezTo>
                    <a:cubicBezTo>
                      <a:pt x="10469" y="2619"/>
                      <a:pt x="4758" y="3572"/>
                      <a:pt x="2855" y="4525"/>
                    </a:cubicBezTo>
                    <a:lnTo>
                      <a:pt x="2855" y="10239"/>
                    </a:lnTo>
                    <a:cubicBezTo>
                      <a:pt x="4758" y="10239"/>
                      <a:pt x="6662" y="10239"/>
                      <a:pt x="8565" y="10239"/>
                    </a:cubicBezTo>
                    <a:close/>
                  </a:path>
                </a:pathLst>
              </a:custGeom>
              <a:solidFill>
                <a:srgbClr val="FFFFFF"/>
              </a:solidFill>
              <a:ln w="9512" cap="flat">
                <a:noFill/>
                <a:prstDash val="solid"/>
                <a:miter/>
              </a:ln>
            </p:spPr>
            <p:txBody>
              <a:bodyPr/>
              <a:lstStyle/>
              <a:p>
                <a:endParaRPr lang="en-US"/>
              </a:p>
            </p:txBody>
          </p:sp>
          <p:sp>
            <p:nvSpPr>
              <p:cNvPr id="40" name="Freeform 169">
                <a:extLst>
                  <a:ext uri="{FF2B5EF4-FFF2-40B4-BE49-F238E27FC236}">
                    <a16:creationId xmlns:a16="http://schemas.microsoft.com/office/drawing/2014/main" id="{9C985DD6-F651-CF40-43F6-29B450637D7F}"/>
                  </a:ext>
                </a:extLst>
              </p:cNvPr>
              <p:cNvSpPr/>
              <p:nvPr/>
            </p:nvSpPr>
            <p:spPr>
              <a:xfrm>
                <a:off x="6403502" y="6476393"/>
                <a:ext cx="26646" cy="21226"/>
              </a:xfrm>
              <a:custGeom>
                <a:avLst/>
                <a:gdLst>
                  <a:gd name="csX0" fmla="*/ 14275 w 26646"/>
                  <a:gd name="csY0" fmla="*/ 14559 h 21226"/>
                  <a:gd name="csX1" fmla="*/ 22840 w 26646"/>
                  <a:gd name="csY1" fmla="*/ 18369 h 21226"/>
                  <a:gd name="csX2" fmla="*/ 20936 w 26646"/>
                  <a:gd name="csY2" fmla="*/ 21227 h 21226"/>
                  <a:gd name="csX3" fmla="*/ 0 w 26646"/>
                  <a:gd name="csY3" fmla="*/ 11702 h 21226"/>
                  <a:gd name="csX4" fmla="*/ 10469 w 26646"/>
                  <a:gd name="csY4" fmla="*/ 272 h 21226"/>
                  <a:gd name="csX5" fmla="*/ 14275 w 26646"/>
                  <a:gd name="csY5" fmla="*/ 5987 h 21226"/>
                  <a:gd name="csX6" fmla="*/ 26647 w 26646"/>
                  <a:gd name="csY6" fmla="*/ 5987 h 21226"/>
                  <a:gd name="csX7" fmla="*/ 24743 w 26646"/>
                  <a:gd name="csY7" fmla="*/ 8844 h 21226"/>
                  <a:gd name="csX8" fmla="*/ 15227 w 26646"/>
                  <a:gd name="csY8" fmla="*/ 8844 h 21226"/>
                  <a:gd name="csX9" fmla="*/ 12372 w 26646"/>
                  <a:gd name="csY9" fmla="*/ 13607 h 21226"/>
                  <a:gd name="csX10" fmla="*/ 11420 w 26646"/>
                  <a:gd name="csY10" fmla="*/ 12654 h 21226"/>
                  <a:gd name="csX11" fmla="*/ 13323 w 26646"/>
                  <a:gd name="csY11" fmla="*/ 7892 h 21226"/>
                  <a:gd name="csX12" fmla="*/ 11420 w 26646"/>
                  <a:gd name="csY12" fmla="*/ 5034 h 21226"/>
                  <a:gd name="csX13" fmla="*/ 5710 w 26646"/>
                  <a:gd name="csY13" fmla="*/ 10749 h 21226"/>
                  <a:gd name="csX14" fmla="*/ 11420 w 26646"/>
                  <a:gd name="csY14" fmla="*/ 13607 h 21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6646" h="21226">
                    <a:moveTo>
                      <a:pt x="14275" y="14559"/>
                    </a:moveTo>
                    <a:lnTo>
                      <a:pt x="22840" y="18369"/>
                    </a:lnTo>
                    <a:cubicBezTo>
                      <a:pt x="22840" y="19322"/>
                      <a:pt x="22840" y="20274"/>
                      <a:pt x="20936" y="21227"/>
                    </a:cubicBezTo>
                    <a:lnTo>
                      <a:pt x="0" y="11702"/>
                    </a:lnTo>
                    <a:cubicBezTo>
                      <a:pt x="1903" y="6939"/>
                      <a:pt x="3807" y="-1633"/>
                      <a:pt x="10469" y="272"/>
                    </a:cubicBezTo>
                    <a:cubicBezTo>
                      <a:pt x="17130" y="2177"/>
                      <a:pt x="14275" y="4082"/>
                      <a:pt x="14275" y="5987"/>
                    </a:cubicBezTo>
                    <a:cubicBezTo>
                      <a:pt x="19033" y="5987"/>
                      <a:pt x="22840" y="5987"/>
                      <a:pt x="26647" y="5987"/>
                    </a:cubicBezTo>
                    <a:cubicBezTo>
                      <a:pt x="26647" y="6939"/>
                      <a:pt x="26647" y="8844"/>
                      <a:pt x="24743" y="8844"/>
                    </a:cubicBezTo>
                    <a:lnTo>
                      <a:pt x="15227" y="8844"/>
                    </a:lnTo>
                    <a:cubicBezTo>
                      <a:pt x="13323" y="8844"/>
                      <a:pt x="12372" y="11702"/>
                      <a:pt x="12372" y="13607"/>
                    </a:cubicBezTo>
                    <a:close/>
                    <a:moveTo>
                      <a:pt x="11420" y="12654"/>
                    </a:moveTo>
                    <a:cubicBezTo>
                      <a:pt x="12372" y="10749"/>
                      <a:pt x="13323" y="9797"/>
                      <a:pt x="13323" y="7892"/>
                    </a:cubicBezTo>
                    <a:cubicBezTo>
                      <a:pt x="13323" y="5987"/>
                      <a:pt x="13323" y="5034"/>
                      <a:pt x="11420" y="5034"/>
                    </a:cubicBezTo>
                    <a:cubicBezTo>
                      <a:pt x="8565" y="4082"/>
                      <a:pt x="6662" y="7892"/>
                      <a:pt x="5710" y="10749"/>
                    </a:cubicBezTo>
                    <a:cubicBezTo>
                      <a:pt x="7614" y="11702"/>
                      <a:pt x="9517" y="12654"/>
                      <a:pt x="11420" y="13607"/>
                    </a:cubicBezTo>
                    <a:close/>
                  </a:path>
                </a:pathLst>
              </a:custGeom>
              <a:solidFill>
                <a:srgbClr val="FFFFFF"/>
              </a:solidFill>
              <a:ln w="9512" cap="flat">
                <a:noFill/>
                <a:prstDash val="solid"/>
                <a:miter/>
              </a:ln>
            </p:spPr>
            <p:txBody>
              <a:bodyPr/>
              <a:lstStyle/>
              <a:p>
                <a:endParaRPr lang="en-US"/>
              </a:p>
            </p:txBody>
          </p:sp>
          <p:sp>
            <p:nvSpPr>
              <p:cNvPr id="41" name="Freeform 170">
                <a:extLst>
                  <a:ext uri="{FF2B5EF4-FFF2-40B4-BE49-F238E27FC236}">
                    <a16:creationId xmlns:a16="http://schemas.microsoft.com/office/drawing/2014/main" id="{10BED98C-96C7-F47E-80E9-770F1508127C}"/>
                  </a:ext>
                </a:extLst>
              </p:cNvPr>
              <p:cNvSpPr/>
              <p:nvPr/>
            </p:nvSpPr>
            <p:spPr>
              <a:xfrm>
                <a:off x="6685668" y="6750032"/>
                <a:ext cx="15774" cy="23812"/>
              </a:xfrm>
              <a:custGeom>
                <a:avLst/>
                <a:gdLst>
                  <a:gd name="csX0" fmla="*/ 14750 w 15774"/>
                  <a:gd name="csY0" fmla="*/ 4763 h 23812"/>
                  <a:gd name="csX1" fmla="*/ 8089 w 15774"/>
                  <a:gd name="csY1" fmla="*/ 23813 h 23812"/>
                  <a:gd name="csX2" fmla="*/ 1428 w 15774"/>
                  <a:gd name="csY2" fmla="*/ 19050 h 23812"/>
                  <a:gd name="csX3" fmla="*/ 1428 w 15774"/>
                  <a:gd name="csY3" fmla="*/ 4763 h 23812"/>
                  <a:gd name="csX4" fmla="*/ 8089 w 15774"/>
                  <a:gd name="csY4" fmla="*/ 0 h 23812"/>
                  <a:gd name="csX5" fmla="*/ 14750 w 15774"/>
                  <a:gd name="csY5" fmla="*/ 4763 h 23812"/>
                  <a:gd name="csX6" fmla="*/ 8089 w 15774"/>
                  <a:gd name="csY6" fmla="*/ 2858 h 23812"/>
                  <a:gd name="csX7" fmla="*/ 8089 w 15774"/>
                  <a:gd name="csY7" fmla="*/ 20955 h 23812"/>
                  <a:gd name="csX8" fmla="*/ 8089 w 15774"/>
                  <a:gd name="csY8"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74" h="23812">
                    <a:moveTo>
                      <a:pt x="14750" y="4763"/>
                    </a:moveTo>
                    <a:cubicBezTo>
                      <a:pt x="16654" y="10478"/>
                      <a:pt x="16654" y="23813"/>
                      <a:pt x="8089" y="23813"/>
                    </a:cubicBezTo>
                    <a:cubicBezTo>
                      <a:pt x="-476" y="23813"/>
                      <a:pt x="2379" y="21908"/>
                      <a:pt x="1428" y="19050"/>
                    </a:cubicBezTo>
                    <a:cubicBezTo>
                      <a:pt x="-476" y="14288"/>
                      <a:pt x="-476" y="9525"/>
                      <a:pt x="1428" y="4763"/>
                    </a:cubicBezTo>
                    <a:cubicBezTo>
                      <a:pt x="3330" y="0"/>
                      <a:pt x="5234" y="0"/>
                      <a:pt x="8089" y="0"/>
                    </a:cubicBezTo>
                    <a:cubicBezTo>
                      <a:pt x="10944" y="0"/>
                      <a:pt x="13799" y="1905"/>
                      <a:pt x="14750" y="4763"/>
                    </a:cubicBezTo>
                    <a:close/>
                    <a:moveTo>
                      <a:pt x="8089" y="2858"/>
                    </a:moveTo>
                    <a:cubicBezTo>
                      <a:pt x="2379" y="2858"/>
                      <a:pt x="2379" y="21908"/>
                      <a:pt x="8089" y="20955"/>
                    </a:cubicBezTo>
                    <a:cubicBezTo>
                      <a:pt x="13799" y="20003"/>
                      <a:pt x="13799" y="1905"/>
                      <a:pt x="8089" y="2858"/>
                    </a:cubicBezTo>
                    <a:close/>
                  </a:path>
                </a:pathLst>
              </a:custGeom>
              <a:solidFill>
                <a:srgbClr val="FFFFFF"/>
              </a:solidFill>
              <a:ln w="9512" cap="flat">
                <a:noFill/>
                <a:prstDash val="solid"/>
                <a:miter/>
              </a:ln>
            </p:spPr>
            <p:txBody>
              <a:bodyPr/>
              <a:lstStyle/>
              <a:p>
                <a:endParaRPr lang="en-US"/>
              </a:p>
            </p:txBody>
          </p:sp>
          <p:sp>
            <p:nvSpPr>
              <p:cNvPr id="42" name="Freeform 171">
                <a:extLst>
                  <a:ext uri="{FF2B5EF4-FFF2-40B4-BE49-F238E27FC236}">
                    <a16:creationId xmlns:a16="http://schemas.microsoft.com/office/drawing/2014/main" id="{C09D761D-6830-AA0F-ED76-B68A1351C553}"/>
                  </a:ext>
                </a:extLst>
              </p:cNvPr>
              <p:cNvSpPr/>
              <p:nvPr/>
            </p:nvSpPr>
            <p:spPr>
              <a:xfrm>
                <a:off x="6523338" y="6750032"/>
                <a:ext cx="15371" cy="23812"/>
              </a:xfrm>
              <a:custGeom>
                <a:avLst/>
                <a:gdLst>
                  <a:gd name="csX0" fmla="*/ 14348 w 15371"/>
                  <a:gd name="csY0" fmla="*/ 4763 h 23812"/>
                  <a:gd name="csX1" fmla="*/ 7686 w 15371"/>
                  <a:gd name="csY1" fmla="*/ 23813 h 23812"/>
                  <a:gd name="csX2" fmla="*/ 1024 w 15371"/>
                  <a:gd name="csY2" fmla="*/ 19050 h 23812"/>
                  <a:gd name="csX3" fmla="*/ 7686 w 15371"/>
                  <a:gd name="csY3" fmla="*/ 0 h 23812"/>
                  <a:gd name="csX4" fmla="*/ 14348 w 15371"/>
                  <a:gd name="csY4" fmla="*/ 4763 h 23812"/>
                  <a:gd name="csX5" fmla="*/ 7686 w 15371"/>
                  <a:gd name="csY5" fmla="*/ 2858 h 23812"/>
                  <a:gd name="csX6" fmla="*/ 7686 w 15371"/>
                  <a:gd name="csY6" fmla="*/ 20955 h 23812"/>
                  <a:gd name="csX7" fmla="*/ 7686 w 15371"/>
                  <a:gd name="csY7"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12">
                    <a:moveTo>
                      <a:pt x="14348" y="4763"/>
                    </a:moveTo>
                    <a:cubicBezTo>
                      <a:pt x="16251" y="10478"/>
                      <a:pt x="16251" y="23813"/>
                      <a:pt x="7686" y="23813"/>
                    </a:cubicBezTo>
                    <a:cubicBezTo>
                      <a:pt x="-879" y="23813"/>
                      <a:pt x="1976" y="21908"/>
                      <a:pt x="1024" y="19050"/>
                    </a:cubicBezTo>
                    <a:cubicBezTo>
                      <a:pt x="-879" y="12383"/>
                      <a:pt x="-879" y="0"/>
                      <a:pt x="7686" y="0"/>
                    </a:cubicBezTo>
                    <a:cubicBezTo>
                      <a:pt x="16251" y="0"/>
                      <a:pt x="13396" y="1905"/>
                      <a:pt x="14348" y="4763"/>
                    </a:cubicBezTo>
                    <a:close/>
                    <a:moveTo>
                      <a:pt x="7686" y="2858"/>
                    </a:moveTo>
                    <a:cubicBezTo>
                      <a:pt x="1976" y="2858"/>
                      <a:pt x="1976" y="21908"/>
                      <a:pt x="7686" y="20955"/>
                    </a:cubicBezTo>
                    <a:cubicBezTo>
                      <a:pt x="13396" y="20003"/>
                      <a:pt x="12444" y="2858"/>
                      <a:pt x="7686" y="2858"/>
                    </a:cubicBezTo>
                    <a:close/>
                  </a:path>
                </a:pathLst>
              </a:custGeom>
              <a:solidFill>
                <a:srgbClr val="FFFFFF"/>
              </a:solidFill>
              <a:ln w="9512" cap="flat">
                <a:noFill/>
                <a:prstDash val="solid"/>
                <a:miter/>
              </a:ln>
            </p:spPr>
            <p:txBody>
              <a:bodyPr/>
              <a:lstStyle/>
              <a:p>
                <a:endParaRPr lang="en-US"/>
              </a:p>
            </p:txBody>
          </p:sp>
          <p:sp>
            <p:nvSpPr>
              <p:cNvPr id="43" name="Freeform 172">
                <a:extLst>
                  <a:ext uri="{FF2B5EF4-FFF2-40B4-BE49-F238E27FC236}">
                    <a16:creationId xmlns:a16="http://schemas.microsoft.com/office/drawing/2014/main" id="{E6623262-DCEE-A735-AEAE-FFC1BD24C10B}"/>
                  </a:ext>
                </a:extLst>
              </p:cNvPr>
              <p:cNvSpPr/>
              <p:nvPr/>
            </p:nvSpPr>
            <p:spPr>
              <a:xfrm>
                <a:off x="6503883" y="6749781"/>
                <a:ext cx="16216" cy="24064"/>
              </a:xfrm>
              <a:custGeom>
                <a:avLst/>
                <a:gdLst>
                  <a:gd name="csX0" fmla="*/ 14770 w 16216"/>
                  <a:gd name="csY0" fmla="*/ 5014 h 24064"/>
                  <a:gd name="csX1" fmla="*/ 8108 w 16216"/>
                  <a:gd name="csY1" fmla="*/ 24064 h 24064"/>
                  <a:gd name="csX2" fmla="*/ 1447 w 16216"/>
                  <a:gd name="csY2" fmla="*/ 5014 h 24064"/>
                  <a:gd name="csX3" fmla="*/ 8108 w 16216"/>
                  <a:gd name="csY3" fmla="*/ 252 h 24064"/>
                  <a:gd name="csX4" fmla="*/ 14770 w 16216"/>
                  <a:gd name="csY4" fmla="*/ 5014 h 24064"/>
                  <a:gd name="csX5" fmla="*/ 8108 w 16216"/>
                  <a:gd name="csY5" fmla="*/ 3110 h 24064"/>
                  <a:gd name="csX6" fmla="*/ 8108 w 16216"/>
                  <a:gd name="csY6" fmla="*/ 21207 h 24064"/>
                  <a:gd name="csX7" fmla="*/ 8108 w 16216"/>
                  <a:gd name="csY7" fmla="*/ 3110 h 240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216" h="24064">
                    <a:moveTo>
                      <a:pt x="14770" y="5014"/>
                    </a:moveTo>
                    <a:cubicBezTo>
                      <a:pt x="17625" y="11682"/>
                      <a:pt x="16674" y="24064"/>
                      <a:pt x="8108" y="24064"/>
                    </a:cubicBezTo>
                    <a:cubicBezTo>
                      <a:pt x="-457" y="24064"/>
                      <a:pt x="-1408" y="11682"/>
                      <a:pt x="1447" y="5014"/>
                    </a:cubicBezTo>
                    <a:cubicBezTo>
                      <a:pt x="4302" y="-1653"/>
                      <a:pt x="5254" y="252"/>
                      <a:pt x="8108" y="252"/>
                    </a:cubicBezTo>
                    <a:cubicBezTo>
                      <a:pt x="10963" y="252"/>
                      <a:pt x="13818" y="2157"/>
                      <a:pt x="14770" y="5014"/>
                    </a:cubicBezTo>
                    <a:close/>
                    <a:moveTo>
                      <a:pt x="8108" y="3110"/>
                    </a:moveTo>
                    <a:cubicBezTo>
                      <a:pt x="2399" y="3110"/>
                      <a:pt x="2399" y="22160"/>
                      <a:pt x="8108" y="21207"/>
                    </a:cubicBezTo>
                    <a:cubicBezTo>
                      <a:pt x="13818" y="20254"/>
                      <a:pt x="13818" y="2157"/>
                      <a:pt x="8108" y="3110"/>
                    </a:cubicBezTo>
                    <a:close/>
                  </a:path>
                </a:pathLst>
              </a:custGeom>
              <a:solidFill>
                <a:srgbClr val="FFFFFF"/>
              </a:solidFill>
              <a:ln w="9512" cap="flat">
                <a:noFill/>
                <a:prstDash val="solid"/>
                <a:miter/>
              </a:ln>
            </p:spPr>
            <p:txBody>
              <a:bodyPr/>
              <a:lstStyle/>
              <a:p>
                <a:endParaRPr lang="en-US"/>
              </a:p>
            </p:txBody>
          </p:sp>
          <p:sp>
            <p:nvSpPr>
              <p:cNvPr id="44" name="Freeform 173">
                <a:extLst>
                  <a:ext uri="{FF2B5EF4-FFF2-40B4-BE49-F238E27FC236}">
                    <a16:creationId xmlns:a16="http://schemas.microsoft.com/office/drawing/2014/main" id="{0260D0B2-9C36-1BAF-43B2-9C342E5D4E15}"/>
                  </a:ext>
                </a:extLst>
              </p:cNvPr>
              <p:cNvSpPr/>
              <p:nvPr/>
            </p:nvSpPr>
            <p:spPr>
              <a:xfrm>
                <a:off x="6935477" y="6740384"/>
                <a:ext cx="11419" cy="31556"/>
              </a:xfrm>
              <a:custGeom>
                <a:avLst/>
                <a:gdLst>
                  <a:gd name="csX0" fmla="*/ 6662 w 11419"/>
                  <a:gd name="csY0" fmla="*/ 31557 h 31556"/>
                  <a:gd name="csX1" fmla="*/ 6662 w 11419"/>
                  <a:gd name="csY1" fmla="*/ 5839 h 31556"/>
                  <a:gd name="csX2" fmla="*/ 1903 w 11419"/>
                  <a:gd name="csY2" fmla="*/ 9649 h 31556"/>
                  <a:gd name="csX3" fmla="*/ 0 w 11419"/>
                  <a:gd name="csY3" fmla="*/ 6791 h 31556"/>
                  <a:gd name="csX4" fmla="*/ 11420 w 11419"/>
                  <a:gd name="csY4" fmla="*/ 124 h 31556"/>
                  <a:gd name="csX5" fmla="*/ 11420 w 11419"/>
                  <a:gd name="csY5" fmla="*/ 31557 h 31556"/>
                  <a:gd name="csX6" fmla="*/ 6662 w 11419"/>
                  <a:gd name="csY6" fmla="*/ 31557 h 3155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419" h="31556">
                    <a:moveTo>
                      <a:pt x="6662" y="31557"/>
                    </a:moveTo>
                    <a:lnTo>
                      <a:pt x="6662" y="5839"/>
                    </a:lnTo>
                    <a:cubicBezTo>
                      <a:pt x="6662" y="5839"/>
                      <a:pt x="1903" y="9649"/>
                      <a:pt x="1903" y="9649"/>
                    </a:cubicBezTo>
                    <a:cubicBezTo>
                      <a:pt x="951" y="9649"/>
                      <a:pt x="0" y="7744"/>
                      <a:pt x="0" y="6791"/>
                    </a:cubicBezTo>
                    <a:cubicBezTo>
                      <a:pt x="3807" y="3934"/>
                      <a:pt x="7613" y="-828"/>
                      <a:pt x="11420" y="124"/>
                    </a:cubicBezTo>
                    <a:lnTo>
                      <a:pt x="11420" y="31557"/>
                    </a:lnTo>
                    <a:cubicBezTo>
                      <a:pt x="9517" y="31557"/>
                      <a:pt x="8565" y="31557"/>
                      <a:pt x="6662" y="31557"/>
                    </a:cubicBezTo>
                    <a:close/>
                  </a:path>
                </a:pathLst>
              </a:custGeom>
              <a:solidFill>
                <a:srgbClr val="FFFFFF"/>
              </a:solidFill>
              <a:ln w="9512" cap="flat">
                <a:noFill/>
                <a:prstDash val="solid"/>
                <a:miter/>
              </a:ln>
            </p:spPr>
            <p:txBody>
              <a:bodyPr/>
              <a:lstStyle/>
              <a:p>
                <a:endParaRPr lang="en-US"/>
              </a:p>
            </p:txBody>
          </p:sp>
          <p:sp>
            <p:nvSpPr>
              <p:cNvPr id="45" name="Freeform 174">
                <a:extLst>
                  <a:ext uri="{FF2B5EF4-FFF2-40B4-BE49-F238E27FC236}">
                    <a16:creationId xmlns:a16="http://schemas.microsoft.com/office/drawing/2014/main" id="{4C5CD14B-4B87-BBDB-E73D-423C7FAA1FE6}"/>
                  </a:ext>
                </a:extLst>
              </p:cNvPr>
              <p:cNvSpPr/>
              <p:nvPr/>
            </p:nvSpPr>
            <p:spPr>
              <a:xfrm>
                <a:off x="6704152" y="6749973"/>
                <a:ext cx="15371" cy="23871"/>
              </a:xfrm>
              <a:custGeom>
                <a:avLst/>
                <a:gdLst>
                  <a:gd name="csX0" fmla="*/ 14348 w 15371"/>
                  <a:gd name="csY0" fmla="*/ 4822 h 23871"/>
                  <a:gd name="csX1" fmla="*/ 7686 w 15371"/>
                  <a:gd name="csY1" fmla="*/ 23872 h 23871"/>
                  <a:gd name="csX2" fmla="*/ 1024 w 15371"/>
                  <a:gd name="csY2" fmla="*/ 4822 h 23871"/>
                  <a:gd name="csX3" fmla="*/ 7686 w 15371"/>
                  <a:gd name="csY3" fmla="*/ 59 h 23871"/>
                  <a:gd name="csX4" fmla="*/ 14348 w 15371"/>
                  <a:gd name="csY4" fmla="*/ 5775 h 23871"/>
                  <a:gd name="csX5" fmla="*/ 7686 w 15371"/>
                  <a:gd name="csY5" fmla="*/ 2917 h 23871"/>
                  <a:gd name="csX6" fmla="*/ 7686 w 15371"/>
                  <a:gd name="csY6" fmla="*/ 21015 h 23871"/>
                  <a:gd name="csX7" fmla="*/ 7686 w 15371"/>
                  <a:gd name="csY7" fmla="*/ 2917 h 238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71">
                    <a:moveTo>
                      <a:pt x="14348" y="4822"/>
                    </a:moveTo>
                    <a:cubicBezTo>
                      <a:pt x="16251" y="11490"/>
                      <a:pt x="16251" y="23872"/>
                      <a:pt x="7686" y="23872"/>
                    </a:cubicBezTo>
                    <a:cubicBezTo>
                      <a:pt x="-879" y="23872"/>
                      <a:pt x="-879" y="10537"/>
                      <a:pt x="1024" y="4822"/>
                    </a:cubicBezTo>
                    <a:cubicBezTo>
                      <a:pt x="2928" y="-893"/>
                      <a:pt x="4831" y="59"/>
                      <a:pt x="7686" y="59"/>
                    </a:cubicBezTo>
                    <a:cubicBezTo>
                      <a:pt x="10541" y="59"/>
                      <a:pt x="13396" y="1965"/>
                      <a:pt x="14348" y="5775"/>
                    </a:cubicBezTo>
                    <a:close/>
                    <a:moveTo>
                      <a:pt x="7686" y="2917"/>
                    </a:moveTo>
                    <a:cubicBezTo>
                      <a:pt x="1976" y="2917"/>
                      <a:pt x="1976" y="21015"/>
                      <a:pt x="7686" y="21015"/>
                    </a:cubicBezTo>
                    <a:cubicBezTo>
                      <a:pt x="13396" y="21015"/>
                      <a:pt x="13396" y="2917"/>
                      <a:pt x="7686" y="2917"/>
                    </a:cubicBezTo>
                    <a:close/>
                  </a:path>
                </a:pathLst>
              </a:custGeom>
              <a:solidFill>
                <a:srgbClr val="FFFFFF"/>
              </a:solidFill>
              <a:ln w="9512" cap="flat">
                <a:noFill/>
                <a:prstDash val="solid"/>
                <a:miter/>
              </a:ln>
            </p:spPr>
            <p:txBody>
              <a:bodyPr/>
              <a:lstStyle/>
              <a:p>
                <a:endParaRPr lang="en-US"/>
              </a:p>
            </p:txBody>
          </p:sp>
          <p:sp>
            <p:nvSpPr>
              <p:cNvPr id="46" name="Freeform 175">
                <a:extLst>
                  <a:ext uri="{FF2B5EF4-FFF2-40B4-BE49-F238E27FC236}">
                    <a16:creationId xmlns:a16="http://schemas.microsoft.com/office/drawing/2014/main" id="{02C4BEDE-BA84-7694-9CF7-6470C6A23A08}"/>
                  </a:ext>
                </a:extLst>
              </p:cNvPr>
              <p:cNvSpPr/>
              <p:nvPr/>
            </p:nvSpPr>
            <p:spPr>
              <a:xfrm>
                <a:off x="6485345" y="6749701"/>
                <a:ext cx="15226" cy="24420"/>
              </a:xfrm>
              <a:custGeom>
                <a:avLst/>
                <a:gdLst>
                  <a:gd name="csX0" fmla="*/ 15226 w 15226"/>
                  <a:gd name="csY0" fmla="*/ 18430 h 24420"/>
                  <a:gd name="csX1" fmla="*/ 1903 w 15226"/>
                  <a:gd name="csY1" fmla="*/ 23192 h 24420"/>
                  <a:gd name="csX2" fmla="*/ 1903 w 15226"/>
                  <a:gd name="csY2" fmla="*/ 21287 h 24420"/>
                  <a:gd name="csX3" fmla="*/ 9517 w 15226"/>
                  <a:gd name="csY3" fmla="*/ 21287 h 24420"/>
                  <a:gd name="csX4" fmla="*/ 12371 w 15226"/>
                  <a:gd name="csY4" fmla="*/ 14619 h 24420"/>
                  <a:gd name="csX5" fmla="*/ 3806 w 15226"/>
                  <a:gd name="csY5" fmla="*/ 14619 h 24420"/>
                  <a:gd name="csX6" fmla="*/ 0 w 15226"/>
                  <a:gd name="csY6" fmla="*/ 6999 h 24420"/>
                  <a:gd name="csX7" fmla="*/ 5710 w 15226"/>
                  <a:gd name="csY7" fmla="*/ 332 h 24420"/>
                  <a:gd name="csX8" fmla="*/ 13323 w 15226"/>
                  <a:gd name="csY8" fmla="*/ 5094 h 24420"/>
                  <a:gd name="csX9" fmla="*/ 13323 w 15226"/>
                  <a:gd name="csY9" fmla="*/ 18430 h 24420"/>
                  <a:gd name="csX10" fmla="*/ 12371 w 15226"/>
                  <a:gd name="csY10" fmla="*/ 6047 h 24420"/>
                  <a:gd name="csX11" fmla="*/ 8565 w 15226"/>
                  <a:gd name="csY11" fmla="*/ 2237 h 24420"/>
                  <a:gd name="csX12" fmla="*/ 4758 w 15226"/>
                  <a:gd name="csY12" fmla="*/ 6047 h 24420"/>
                  <a:gd name="csX13" fmla="*/ 6662 w 15226"/>
                  <a:gd name="csY13" fmla="*/ 10809 h 24420"/>
                  <a:gd name="csX14" fmla="*/ 11420 w 15226"/>
                  <a:gd name="csY14" fmla="*/ 10809 h 24420"/>
                  <a:gd name="csX15" fmla="*/ 12371 w 15226"/>
                  <a:gd name="csY15" fmla="*/ 6047 h 244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5226" h="24420">
                    <a:moveTo>
                      <a:pt x="15226" y="18430"/>
                    </a:moveTo>
                    <a:cubicBezTo>
                      <a:pt x="12371" y="27002"/>
                      <a:pt x="2855" y="24144"/>
                      <a:pt x="1903" y="23192"/>
                    </a:cubicBezTo>
                    <a:cubicBezTo>
                      <a:pt x="951" y="22239"/>
                      <a:pt x="1903" y="21287"/>
                      <a:pt x="1903" y="21287"/>
                    </a:cubicBezTo>
                    <a:cubicBezTo>
                      <a:pt x="4758" y="21287"/>
                      <a:pt x="6662" y="22239"/>
                      <a:pt x="9517" y="21287"/>
                    </a:cubicBezTo>
                    <a:cubicBezTo>
                      <a:pt x="12371" y="20334"/>
                      <a:pt x="12371" y="17477"/>
                      <a:pt x="12371" y="14619"/>
                    </a:cubicBezTo>
                    <a:cubicBezTo>
                      <a:pt x="9517" y="16524"/>
                      <a:pt x="6662" y="16524"/>
                      <a:pt x="3806" y="14619"/>
                    </a:cubicBezTo>
                    <a:cubicBezTo>
                      <a:pt x="951" y="12714"/>
                      <a:pt x="0" y="9857"/>
                      <a:pt x="0" y="6999"/>
                    </a:cubicBezTo>
                    <a:cubicBezTo>
                      <a:pt x="0" y="4142"/>
                      <a:pt x="2855" y="1284"/>
                      <a:pt x="5710" y="332"/>
                    </a:cubicBezTo>
                    <a:cubicBezTo>
                      <a:pt x="8565" y="-620"/>
                      <a:pt x="12371" y="332"/>
                      <a:pt x="13323" y="5094"/>
                    </a:cubicBezTo>
                    <a:cubicBezTo>
                      <a:pt x="14275" y="9857"/>
                      <a:pt x="15226" y="14619"/>
                      <a:pt x="13323" y="18430"/>
                    </a:cubicBezTo>
                    <a:close/>
                    <a:moveTo>
                      <a:pt x="12371" y="6047"/>
                    </a:moveTo>
                    <a:cubicBezTo>
                      <a:pt x="12371" y="4142"/>
                      <a:pt x="10468" y="2237"/>
                      <a:pt x="8565" y="2237"/>
                    </a:cubicBezTo>
                    <a:cubicBezTo>
                      <a:pt x="6662" y="2237"/>
                      <a:pt x="5710" y="4142"/>
                      <a:pt x="4758" y="6047"/>
                    </a:cubicBezTo>
                    <a:cubicBezTo>
                      <a:pt x="3806" y="7952"/>
                      <a:pt x="4758" y="9857"/>
                      <a:pt x="6662" y="10809"/>
                    </a:cubicBezTo>
                    <a:cubicBezTo>
                      <a:pt x="8565" y="11762"/>
                      <a:pt x="10468" y="10809"/>
                      <a:pt x="11420" y="10809"/>
                    </a:cubicBezTo>
                    <a:cubicBezTo>
                      <a:pt x="12371" y="10809"/>
                      <a:pt x="13323" y="7952"/>
                      <a:pt x="12371" y="6047"/>
                    </a:cubicBezTo>
                    <a:close/>
                  </a:path>
                </a:pathLst>
              </a:custGeom>
              <a:solidFill>
                <a:srgbClr val="FFFFFF"/>
              </a:solidFill>
              <a:ln w="9512" cap="flat">
                <a:noFill/>
                <a:prstDash val="solid"/>
                <a:miter/>
              </a:ln>
            </p:spPr>
            <p:txBody>
              <a:bodyPr/>
              <a:lstStyle/>
              <a:p>
                <a:endParaRPr lang="en-US"/>
              </a:p>
            </p:txBody>
          </p:sp>
          <p:sp>
            <p:nvSpPr>
              <p:cNvPr id="47" name="Freeform 176">
                <a:extLst>
                  <a:ext uri="{FF2B5EF4-FFF2-40B4-BE49-F238E27FC236}">
                    <a16:creationId xmlns:a16="http://schemas.microsoft.com/office/drawing/2014/main" id="{3779E8A5-3FF3-CD14-1509-E41A24EE8F2C}"/>
                  </a:ext>
                </a:extLst>
              </p:cNvPr>
              <p:cNvSpPr/>
              <p:nvPr/>
            </p:nvSpPr>
            <p:spPr>
              <a:xfrm>
                <a:off x="6596688" y="6375277"/>
                <a:ext cx="22839" cy="24235"/>
              </a:xfrm>
              <a:custGeom>
                <a:avLst/>
                <a:gdLst>
                  <a:gd name="csX0" fmla="*/ 17130 w 22839"/>
                  <a:gd name="csY0" fmla="*/ 17568 h 24235"/>
                  <a:gd name="csX1" fmla="*/ 6661 w 22839"/>
                  <a:gd name="csY1" fmla="*/ 15663 h 24235"/>
                  <a:gd name="csX2" fmla="*/ 3806 w 22839"/>
                  <a:gd name="csY2" fmla="*/ 20426 h 24235"/>
                  <a:gd name="csX3" fmla="*/ 0 w 22839"/>
                  <a:gd name="csY3" fmla="*/ 20426 h 24235"/>
                  <a:gd name="csX4" fmla="*/ 13323 w 22839"/>
                  <a:gd name="csY4" fmla="*/ 423 h 24235"/>
                  <a:gd name="csX5" fmla="*/ 17130 w 22839"/>
                  <a:gd name="csY5" fmla="*/ 423 h 24235"/>
                  <a:gd name="csX6" fmla="*/ 22839 w 22839"/>
                  <a:gd name="csY6" fmla="*/ 24236 h 24235"/>
                  <a:gd name="csX7" fmla="*/ 19033 w 22839"/>
                  <a:gd name="csY7" fmla="*/ 24236 h 24235"/>
                  <a:gd name="csX8" fmla="*/ 17130 w 22839"/>
                  <a:gd name="csY8" fmla="*/ 18521 h 24235"/>
                  <a:gd name="csX9" fmla="*/ 16178 w 22839"/>
                  <a:gd name="csY9" fmla="*/ 13758 h 24235"/>
                  <a:gd name="csX10" fmla="*/ 13323 w 22839"/>
                  <a:gd name="csY10" fmla="*/ 3281 h 24235"/>
                  <a:gd name="csX11" fmla="*/ 7613 w 22839"/>
                  <a:gd name="csY11" fmla="*/ 12806 h 24235"/>
                  <a:gd name="csX12" fmla="*/ 16178 w 22839"/>
                  <a:gd name="csY12" fmla="*/ 13758 h 242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839" h="24235">
                    <a:moveTo>
                      <a:pt x="17130" y="17568"/>
                    </a:moveTo>
                    <a:lnTo>
                      <a:pt x="6661" y="15663"/>
                    </a:lnTo>
                    <a:cubicBezTo>
                      <a:pt x="4758" y="16616"/>
                      <a:pt x="4758" y="19473"/>
                      <a:pt x="3806" y="20426"/>
                    </a:cubicBezTo>
                    <a:cubicBezTo>
                      <a:pt x="2855" y="21378"/>
                      <a:pt x="951" y="20426"/>
                      <a:pt x="0" y="20426"/>
                    </a:cubicBezTo>
                    <a:lnTo>
                      <a:pt x="13323" y="423"/>
                    </a:lnTo>
                    <a:cubicBezTo>
                      <a:pt x="13323" y="-529"/>
                      <a:pt x="17130" y="423"/>
                      <a:pt x="17130" y="423"/>
                    </a:cubicBezTo>
                    <a:lnTo>
                      <a:pt x="22839" y="24236"/>
                    </a:lnTo>
                    <a:cubicBezTo>
                      <a:pt x="21888" y="24236"/>
                      <a:pt x="19984" y="24236"/>
                      <a:pt x="19033" y="24236"/>
                    </a:cubicBezTo>
                    <a:cubicBezTo>
                      <a:pt x="18081" y="22331"/>
                      <a:pt x="19033" y="20426"/>
                      <a:pt x="17130" y="18521"/>
                    </a:cubicBezTo>
                    <a:close/>
                    <a:moveTo>
                      <a:pt x="16178" y="13758"/>
                    </a:moveTo>
                    <a:cubicBezTo>
                      <a:pt x="16178" y="9948"/>
                      <a:pt x="15226" y="6138"/>
                      <a:pt x="13323" y="3281"/>
                    </a:cubicBezTo>
                    <a:lnTo>
                      <a:pt x="7613" y="12806"/>
                    </a:lnTo>
                    <a:cubicBezTo>
                      <a:pt x="10468" y="12806"/>
                      <a:pt x="13323" y="13758"/>
                      <a:pt x="16178" y="13758"/>
                    </a:cubicBezTo>
                    <a:close/>
                  </a:path>
                </a:pathLst>
              </a:custGeom>
              <a:solidFill>
                <a:srgbClr val="FFFFFF"/>
              </a:solidFill>
              <a:ln w="9512" cap="flat">
                <a:noFill/>
                <a:prstDash val="solid"/>
                <a:miter/>
              </a:ln>
            </p:spPr>
            <p:txBody>
              <a:bodyPr/>
              <a:lstStyle/>
              <a:p>
                <a:endParaRPr lang="en-US"/>
              </a:p>
            </p:txBody>
          </p:sp>
          <p:sp>
            <p:nvSpPr>
              <p:cNvPr id="48" name="Freeform 177">
                <a:extLst>
                  <a:ext uri="{FF2B5EF4-FFF2-40B4-BE49-F238E27FC236}">
                    <a16:creationId xmlns:a16="http://schemas.microsoft.com/office/drawing/2014/main" id="{7C624D5F-521A-E212-9216-24BBBAA140F2}"/>
                  </a:ext>
                </a:extLst>
              </p:cNvPr>
              <p:cNvSpPr/>
              <p:nvPr/>
            </p:nvSpPr>
            <p:spPr>
              <a:xfrm>
                <a:off x="6413971" y="6457615"/>
                <a:ext cx="26646" cy="21907"/>
              </a:xfrm>
              <a:custGeom>
                <a:avLst/>
                <a:gdLst>
                  <a:gd name="csX0" fmla="*/ 13323 w 26646"/>
                  <a:gd name="csY0" fmla="*/ 14288 h 21907"/>
                  <a:gd name="csX1" fmla="*/ 19033 w 26646"/>
                  <a:gd name="csY1" fmla="*/ 18097 h 21907"/>
                  <a:gd name="csX2" fmla="*/ 23791 w 26646"/>
                  <a:gd name="csY2" fmla="*/ 10478 h 21907"/>
                  <a:gd name="csX3" fmla="*/ 26646 w 26646"/>
                  <a:gd name="csY3" fmla="*/ 11430 h 21907"/>
                  <a:gd name="csX4" fmla="*/ 19984 w 26646"/>
                  <a:gd name="csY4" fmla="*/ 21907 h 21907"/>
                  <a:gd name="csX5" fmla="*/ 0 w 26646"/>
                  <a:gd name="csY5" fmla="*/ 10478 h 21907"/>
                  <a:gd name="csX6" fmla="*/ 6662 w 26646"/>
                  <a:gd name="csY6" fmla="*/ 0 h 21907"/>
                  <a:gd name="csX7" fmla="*/ 9517 w 26646"/>
                  <a:gd name="csY7" fmla="*/ 1905 h 21907"/>
                  <a:gd name="csX8" fmla="*/ 4758 w 26646"/>
                  <a:gd name="csY8" fmla="*/ 9525 h 21907"/>
                  <a:gd name="csX9" fmla="*/ 10468 w 26646"/>
                  <a:gd name="csY9" fmla="*/ 12382 h 21907"/>
                  <a:gd name="csX10" fmla="*/ 15226 w 26646"/>
                  <a:gd name="csY10" fmla="*/ 5715 h 21907"/>
                  <a:gd name="csX11" fmla="*/ 18081 w 26646"/>
                  <a:gd name="csY11" fmla="*/ 7620 h 21907"/>
                  <a:gd name="csX12" fmla="*/ 14275 w 26646"/>
                  <a:gd name="csY12"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6646" h="21907">
                    <a:moveTo>
                      <a:pt x="13323" y="14288"/>
                    </a:moveTo>
                    <a:cubicBezTo>
                      <a:pt x="15226" y="16192"/>
                      <a:pt x="17130" y="17145"/>
                      <a:pt x="19033" y="18097"/>
                    </a:cubicBezTo>
                    <a:lnTo>
                      <a:pt x="23791" y="10478"/>
                    </a:lnTo>
                    <a:cubicBezTo>
                      <a:pt x="23791" y="10478"/>
                      <a:pt x="26646" y="10478"/>
                      <a:pt x="26646" y="11430"/>
                    </a:cubicBezTo>
                    <a:cubicBezTo>
                      <a:pt x="24743" y="15240"/>
                      <a:pt x="22839" y="18097"/>
                      <a:pt x="19984" y="21907"/>
                    </a:cubicBezTo>
                    <a:lnTo>
                      <a:pt x="0" y="10478"/>
                    </a:lnTo>
                    <a:cubicBezTo>
                      <a:pt x="1903" y="6667"/>
                      <a:pt x="3806" y="2857"/>
                      <a:pt x="6662" y="0"/>
                    </a:cubicBezTo>
                    <a:cubicBezTo>
                      <a:pt x="6662" y="0"/>
                      <a:pt x="9517" y="0"/>
                      <a:pt x="9517" y="1905"/>
                    </a:cubicBezTo>
                    <a:lnTo>
                      <a:pt x="4758" y="9525"/>
                    </a:lnTo>
                    <a:cubicBezTo>
                      <a:pt x="6662" y="10478"/>
                      <a:pt x="8565" y="11430"/>
                      <a:pt x="10468" y="12382"/>
                    </a:cubicBezTo>
                    <a:lnTo>
                      <a:pt x="15226" y="5715"/>
                    </a:lnTo>
                    <a:cubicBezTo>
                      <a:pt x="16178" y="5715"/>
                      <a:pt x="17130" y="5715"/>
                      <a:pt x="18081" y="7620"/>
                    </a:cubicBezTo>
                    <a:lnTo>
                      <a:pt x="14275" y="14288"/>
                    </a:lnTo>
                    <a:close/>
                  </a:path>
                </a:pathLst>
              </a:custGeom>
              <a:solidFill>
                <a:srgbClr val="FFFFFF"/>
              </a:solidFill>
              <a:ln w="9512" cap="flat">
                <a:noFill/>
                <a:prstDash val="solid"/>
                <a:miter/>
              </a:ln>
            </p:spPr>
            <p:txBody>
              <a:bodyPr/>
              <a:lstStyle/>
              <a:p>
                <a:endParaRPr lang="en-US"/>
              </a:p>
            </p:txBody>
          </p:sp>
          <p:sp>
            <p:nvSpPr>
              <p:cNvPr id="49" name="Freeform 178">
                <a:extLst>
                  <a:ext uri="{FF2B5EF4-FFF2-40B4-BE49-F238E27FC236}">
                    <a16:creationId xmlns:a16="http://schemas.microsoft.com/office/drawing/2014/main" id="{19CB827D-2178-EE38-2D77-FBDA20AE03BB}"/>
                  </a:ext>
                </a:extLst>
              </p:cNvPr>
              <p:cNvSpPr/>
              <p:nvPr/>
            </p:nvSpPr>
            <p:spPr>
              <a:xfrm>
                <a:off x="6479635" y="6392845"/>
                <a:ext cx="22040" cy="26670"/>
              </a:xfrm>
              <a:custGeom>
                <a:avLst/>
                <a:gdLst>
                  <a:gd name="csX0" fmla="*/ 8565 w 22040"/>
                  <a:gd name="csY0" fmla="*/ 17145 h 26670"/>
                  <a:gd name="csX1" fmla="*/ 12372 w 22040"/>
                  <a:gd name="csY1" fmla="*/ 22860 h 26670"/>
                  <a:gd name="csX2" fmla="*/ 19985 w 22040"/>
                  <a:gd name="csY2" fmla="*/ 18098 h 26670"/>
                  <a:gd name="csX3" fmla="*/ 21888 w 22040"/>
                  <a:gd name="csY3" fmla="*/ 20003 h 26670"/>
                  <a:gd name="csX4" fmla="*/ 11420 w 22040"/>
                  <a:gd name="csY4" fmla="*/ 26670 h 26670"/>
                  <a:gd name="csX5" fmla="*/ 0 w 22040"/>
                  <a:gd name="csY5" fmla="*/ 6668 h 26670"/>
                  <a:gd name="csX6" fmla="*/ 10469 w 22040"/>
                  <a:gd name="csY6" fmla="*/ 0 h 26670"/>
                  <a:gd name="csX7" fmla="*/ 12372 w 22040"/>
                  <a:gd name="csY7" fmla="*/ 2858 h 26670"/>
                  <a:gd name="csX8" fmla="*/ 4758 w 22040"/>
                  <a:gd name="csY8" fmla="*/ 7620 h 26670"/>
                  <a:gd name="csX9" fmla="*/ 7614 w 22040"/>
                  <a:gd name="csY9" fmla="*/ 13335 h 26670"/>
                  <a:gd name="csX10" fmla="*/ 14275 w 22040"/>
                  <a:gd name="csY10" fmla="*/ 9525 h 26670"/>
                  <a:gd name="csX11" fmla="*/ 15227 w 22040"/>
                  <a:gd name="csY11" fmla="*/ 12383 h 26670"/>
                  <a:gd name="csX12" fmla="*/ 8565 w 22040"/>
                  <a:gd name="csY12" fmla="*/ 16193 h 266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040" h="26670">
                    <a:moveTo>
                      <a:pt x="8565" y="17145"/>
                    </a:moveTo>
                    <a:cubicBezTo>
                      <a:pt x="9517" y="19050"/>
                      <a:pt x="10469" y="21908"/>
                      <a:pt x="12372" y="22860"/>
                    </a:cubicBezTo>
                    <a:cubicBezTo>
                      <a:pt x="15227" y="21908"/>
                      <a:pt x="17130" y="20003"/>
                      <a:pt x="19985" y="18098"/>
                    </a:cubicBezTo>
                    <a:cubicBezTo>
                      <a:pt x="22840" y="16193"/>
                      <a:pt x="21888" y="20003"/>
                      <a:pt x="21888" y="20003"/>
                    </a:cubicBezTo>
                    <a:lnTo>
                      <a:pt x="11420" y="26670"/>
                    </a:lnTo>
                    <a:lnTo>
                      <a:pt x="0" y="6668"/>
                    </a:lnTo>
                    <a:lnTo>
                      <a:pt x="10469" y="0"/>
                    </a:lnTo>
                    <a:cubicBezTo>
                      <a:pt x="10469" y="0"/>
                      <a:pt x="12372" y="1905"/>
                      <a:pt x="12372" y="2858"/>
                    </a:cubicBezTo>
                    <a:lnTo>
                      <a:pt x="4758" y="7620"/>
                    </a:lnTo>
                    <a:cubicBezTo>
                      <a:pt x="5710" y="9525"/>
                      <a:pt x="6662" y="11430"/>
                      <a:pt x="7614" y="13335"/>
                    </a:cubicBezTo>
                    <a:lnTo>
                      <a:pt x="14275" y="9525"/>
                    </a:lnTo>
                    <a:cubicBezTo>
                      <a:pt x="14275" y="9525"/>
                      <a:pt x="16178" y="11430"/>
                      <a:pt x="15227" y="12383"/>
                    </a:cubicBezTo>
                    <a:cubicBezTo>
                      <a:pt x="13323" y="14288"/>
                      <a:pt x="11420" y="15240"/>
                      <a:pt x="8565" y="16193"/>
                    </a:cubicBezTo>
                    <a:close/>
                  </a:path>
                </a:pathLst>
              </a:custGeom>
              <a:solidFill>
                <a:srgbClr val="FFFFFF"/>
              </a:solidFill>
              <a:ln w="9512" cap="flat">
                <a:noFill/>
                <a:prstDash val="solid"/>
                <a:miter/>
              </a:ln>
            </p:spPr>
            <p:txBody>
              <a:bodyPr/>
              <a:lstStyle/>
              <a:p>
                <a:endParaRPr lang="en-US"/>
              </a:p>
            </p:txBody>
          </p:sp>
          <p:sp>
            <p:nvSpPr>
              <p:cNvPr id="50" name="Freeform 179">
                <a:extLst>
                  <a:ext uri="{FF2B5EF4-FFF2-40B4-BE49-F238E27FC236}">
                    <a16:creationId xmlns:a16="http://schemas.microsoft.com/office/drawing/2014/main" id="{E3B47FA2-57C9-F730-934E-DFB1687DA4E2}"/>
                  </a:ext>
                </a:extLst>
              </p:cNvPr>
              <p:cNvSpPr/>
              <p:nvPr/>
            </p:nvSpPr>
            <p:spPr>
              <a:xfrm>
                <a:off x="6666687" y="6750985"/>
                <a:ext cx="17023" cy="21907"/>
              </a:xfrm>
              <a:custGeom>
                <a:avLst/>
                <a:gdLst>
                  <a:gd name="csX0" fmla="*/ 13746 w 17023"/>
                  <a:gd name="csY0" fmla="*/ 21908 h 21907"/>
                  <a:gd name="csX1" fmla="*/ 10891 w 17023"/>
                  <a:gd name="csY1" fmla="*/ 21908 h 21907"/>
                  <a:gd name="csX2" fmla="*/ 10891 w 17023"/>
                  <a:gd name="csY2" fmla="*/ 17145 h 21907"/>
                  <a:gd name="csX3" fmla="*/ 423 w 17023"/>
                  <a:gd name="csY3" fmla="*/ 17145 h 21907"/>
                  <a:gd name="csX4" fmla="*/ 423 w 17023"/>
                  <a:gd name="csY4" fmla="*/ 13335 h 21907"/>
                  <a:gd name="csX5" fmla="*/ 8988 w 17023"/>
                  <a:gd name="csY5" fmla="*/ 0 h 21907"/>
                  <a:gd name="csX6" fmla="*/ 13746 w 17023"/>
                  <a:gd name="csY6" fmla="*/ 0 h 21907"/>
                  <a:gd name="csX7" fmla="*/ 13746 w 17023"/>
                  <a:gd name="csY7" fmla="*/ 14288 h 21907"/>
                  <a:gd name="csX8" fmla="*/ 16601 w 17023"/>
                  <a:gd name="csY8" fmla="*/ 14288 h 21907"/>
                  <a:gd name="csX9" fmla="*/ 16601 w 17023"/>
                  <a:gd name="csY9" fmla="*/ 16193 h 21907"/>
                  <a:gd name="csX10" fmla="*/ 14698 w 17023"/>
                  <a:gd name="csY10" fmla="*/ 16193 h 21907"/>
                  <a:gd name="csX11" fmla="*/ 14698 w 17023"/>
                  <a:gd name="csY11" fmla="*/ 20955 h 21907"/>
                  <a:gd name="csX12" fmla="*/ 10891 w 17023"/>
                  <a:gd name="csY12" fmla="*/ 14288 h 21907"/>
                  <a:gd name="csX13" fmla="*/ 10891 w 17023"/>
                  <a:gd name="csY13" fmla="*/ 2858 h 21907"/>
                  <a:gd name="csX14" fmla="*/ 4230 w 17023"/>
                  <a:gd name="csY14" fmla="*/ 14288 h 21907"/>
                  <a:gd name="csX15" fmla="*/ 10891 w 17023"/>
                  <a:gd name="csY15"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023" h="21907">
                    <a:moveTo>
                      <a:pt x="13746" y="21908"/>
                    </a:moveTo>
                    <a:cubicBezTo>
                      <a:pt x="13746" y="21908"/>
                      <a:pt x="11843" y="21908"/>
                      <a:pt x="10891" y="21908"/>
                    </a:cubicBezTo>
                    <a:lnTo>
                      <a:pt x="10891" y="17145"/>
                    </a:lnTo>
                    <a:cubicBezTo>
                      <a:pt x="10891" y="17145"/>
                      <a:pt x="423" y="17145"/>
                      <a:pt x="423" y="17145"/>
                    </a:cubicBezTo>
                    <a:cubicBezTo>
                      <a:pt x="-529" y="17145"/>
                      <a:pt x="423" y="14288"/>
                      <a:pt x="423" y="13335"/>
                    </a:cubicBezTo>
                    <a:lnTo>
                      <a:pt x="8988" y="0"/>
                    </a:lnTo>
                    <a:cubicBezTo>
                      <a:pt x="9939" y="0"/>
                      <a:pt x="11843" y="0"/>
                      <a:pt x="13746" y="0"/>
                    </a:cubicBezTo>
                    <a:lnTo>
                      <a:pt x="13746" y="14288"/>
                    </a:lnTo>
                    <a:cubicBezTo>
                      <a:pt x="14698" y="14288"/>
                      <a:pt x="15650" y="14288"/>
                      <a:pt x="16601" y="14288"/>
                    </a:cubicBezTo>
                    <a:cubicBezTo>
                      <a:pt x="17552" y="14288"/>
                      <a:pt x="16601" y="16193"/>
                      <a:pt x="16601" y="16193"/>
                    </a:cubicBezTo>
                    <a:cubicBezTo>
                      <a:pt x="16601" y="16193"/>
                      <a:pt x="15650" y="16193"/>
                      <a:pt x="14698" y="16193"/>
                    </a:cubicBezTo>
                    <a:cubicBezTo>
                      <a:pt x="13746" y="17145"/>
                      <a:pt x="14698" y="19050"/>
                      <a:pt x="14698" y="20955"/>
                    </a:cubicBezTo>
                    <a:close/>
                    <a:moveTo>
                      <a:pt x="10891" y="14288"/>
                    </a:moveTo>
                    <a:cubicBezTo>
                      <a:pt x="10891" y="10478"/>
                      <a:pt x="10891" y="6668"/>
                      <a:pt x="10891" y="2858"/>
                    </a:cubicBezTo>
                    <a:lnTo>
                      <a:pt x="4230" y="14288"/>
                    </a:lnTo>
                    <a:cubicBezTo>
                      <a:pt x="6133" y="14288"/>
                      <a:pt x="8036" y="14288"/>
                      <a:pt x="10891" y="14288"/>
                    </a:cubicBezTo>
                    <a:close/>
                  </a:path>
                </a:pathLst>
              </a:custGeom>
              <a:solidFill>
                <a:srgbClr val="FFFFFF"/>
              </a:solidFill>
              <a:ln w="9512" cap="flat">
                <a:noFill/>
                <a:prstDash val="solid"/>
                <a:miter/>
              </a:ln>
            </p:spPr>
            <p:txBody>
              <a:bodyPr/>
              <a:lstStyle/>
              <a:p>
                <a:endParaRPr lang="en-US"/>
              </a:p>
            </p:txBody>
          </p:sp>
          <p:sp>
            <p:nvSpPr>
              <p:cNvPr id="51" name="Freeform 180">
                <a:extLst>
                  <a:ext uri="{FF2B5EF4-FFF2-40B4-BE49-F238E27FC236}">
                    <a16:creationId xmlns:a16="http://schemas.microsoft.com/office/drawing/2014/main" id="{489190BF-6656-6C0D-720F-29B9B6DE96B9}"/>
                  </a:ext>
                </a:extLst>
              </p:cNvPr>
              <p:cNvSpPr/>
              <p:nvPr/>
            </p:nvSpPr>
            <p:spPr>
              <a:xfrm>
                <a:off x="6434590" y="6748657"/>
                <a:ext cx="16495" cy="24711"/>
              </a:xfrm>
              <a:custGeom>
                <a:avLst/>
                <a:gdLst>
                  <a:gd name="csX0" fmla="*/ 11737 w 16495"/>
                  <a:gd name="csY0" fmla="*/ 23283 h 24711"/>
                  <a:gd name="csX1" fmla="*/ 1269 w 16495"/>
                  <a:gd name="csY1" fmla="*/ 23283 h 24711"/>
                  <a:gd name="csX2" fmla="*/ 1269 w 16495"/>
                  <a:gd name="csY2" fmla="*/ 20426 h 24711"/>
                  <a:gd name="csX3" fmla="*/ 7931 w 16495"/>
                  <a:gd name="csY3" fmla="*/ 20426 h 24711"/>
                  <a:gd name="csX4" fmla="*/ 10785 w 16495"/>
                  <a:gd name="csY4" fmla="*/ 17568 h 24711"/>
                  <a:gd name="csX5" fmla="*/ 1269 w 16495"/>
                  <a:gd name="csY5" fmla="*/ 6138 h 24711"/>
                  <a:gd name="csX6" fmla="*/ 6027 w 16495"/>
                  <a:gd name="csY6" fmla="*/ 423 h 24711"/>
                  <a:gd name="csX7" fmla="*/ 13640 w 16495"/>
                  <a:gd name="csY7" fmla="*/ 423 h 24711"/>
                  <a:gd name="csX8" fmla="*/ 13640 w 16495"/>
                  <a:gd name="csY8" fmla="*/ 3281 h 24711"/>
                  <a:gd name="csX9" fmla="*/ 6027 w 16495"/>
                  <a:gd name="csY9" fmla="*/ 5186 h 24711"/>
                  <a:gd name="csX10" fmla="*/ 7931 w 16495"/>
                  <a:gd name="csY10" fmla="*/ 8043 h 24711"/>
                  <a:gd name="csX11" fmla="*/ 12689 w 16495"/>
                  <a:gd name="csY11" fmla="*/ 9948 h 24711"/>
                  <a:gd name="csX12" fmla="*/ 16495 w 16495"/>
                  <a:gd name="csY12" fmla="*/ 14711 h 24711"/>
                  <a:gd name="csX13" fmla="*/ 14592 w 16495"/>
                  <a:gd name="csY13" fmla="*/ 21378 h 247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6495" h="24711">
                    <a:moveTo>
                      <a:pt x="11737" y="23283"/>
                    </a:moveTo>
                    <a:cubicBezTo>
                      <a:pt x="8882" y="25188"/>
                      <a:pt x="4124" y="25188"/>
                      <a:pt x="1269" y="23283"/>
                    </a:cubicBezTo>
                    <a:cubicBezTo>
                      <a:pt x="-1586" y="21378"/>
                      <a:pt x="1269" y="20426"/>
                      <a:pt x="1269" y="20426"/>
                    </a:cubicBezTo>
                    <a:cubicBezTo>
                      <a:pt x="3172" y="20426"/>
                      <a:pt x="6027" y="21378"/>
                      <a:pt x="7931" y="20426"/>
                    </a:cubicBezTo>
                    <a:cubicBezTo>
                      <a:pt x="9834" y="19473"/>
                      <a:pt x="9834" y="18521"/>
                      <a:pt x="10785" y="17568"/>
                    </a:cubicBezTo>
                    <a:cubicBezTo>
                      <a:pt x="10785" y="11853"/>
                      <a:pt x="317" y="13758"/>
                      <a:pt x="1269" y="6138"/>
                    </a:cubicBezTo>
                    <a:cubicBezTo>
                      <a:pt x="2220" y="-1482"/>
                      <a:pt x="3172" y="1376"/>
                      <a:pt x="6027" y="423"/>
                    </a:cubicBezTo>
                    <a:cubicBezTo>
                      <a:pt x="8882" y="-529"/>
                      <a:pt x="10785" y="423"/>
                      <a:pt x="13640" y="423"/>
                    </a:cubicBezTo>
                    <a:cubicBezTo>
                      <a:pt x="16495" y="423"/>
                      <a:pt x="13640" y="3281"/>
                      <a:pt x="13640" y="3281"/>
                    </a:cubicBezTo>
                    <a:cubicBezTo>
                      <a:pt x="11737" y="3281"/>
                      <a:pt x="6027" y="1376"/>
                      <a:pt x="6027" y="5186"/>
                    </a:cubicBezTo>
                    <a:cubicBezTo>
                      <a:pt x="6027" y="8996"/>
                      <a:pt x="6027" y="8043"/>
                      <a:pt x="7931" y="8043"/>
                    </a:cubicBezTo>
                    <a:lnTo>
                      <a:pt x="12689" y="9948"/>
                    </a:lnTo>
                    <a:cubicBezTo>
                      <a:pt x="14592" y="10901"/>
                      <a:pt x="16495" y="12806"/>
                      <a:pt x="16495" y="14711"/>
                    </a:cubicBezTo>
                    <a:cubicBezTo>
                      <a:pt x="16495" y="17568"/>
                      <a:pt x="16495" y="19473"/>
                      <a:pt x="14592" y="21378"/>
                    </a:cubicBezTo>
                    <a:close/>
                  </a:path>
                </a:pathLst>
              </a:custGeom>
              <a:solidFill>
                <a:srgbClr val="FFFFFF"/>
              </a:solidFill>
              <a:ln w="9512" cap="flat">
                <a:noFill/>
                <a:prstDash val="solid"/>
                <a:miter/>
              </a:ln>
            </p:spPr>
            <p:txBody>
              <a:bodyPr/>
              <a:lstStyle/>
              <a:p>
                <a:endParaRPr lang="en-US"/>
              </a:p>
            </p:txBody>
          </p:sp>
          <p:sp>
            <p:nvSpPr>
              <p:cNvPr id="52" name="Freeform 181">
                <a:extLst>
                  <a:ext uri="{FF2B5EF4-FFF2-40B4-BE49-F238E27FC236}">
                    <a16:creationId xmlns:a16="http://schemas.microsoft.com/office/drawing/2014/main" id="{91F070A8-D9E6-1300-EF02-942FA69C0D1E}"/>
                  </a:ext>
                </a:extLst>
              </p:cNvPr>
              <p:cNvSpPr/>
              <p:nvPr/>
            </p:nvSpPr>
            <p:spPr>
              <a:xfrm>
                <a:off x="6597322" y="6749609"/>
                <a:ext cx="13062" cy="24134"/>
              </a:xfrm>
              <a:custGeom>
                <a:avLst/>
                <a:gdLst>
                  <a:gd name="csX0" fmla="*/ 11737 w 13062"/>
                  <a:gd name="csY0" fmla="*/ 22331 h 24134"/>
                  <a:gd name="csX1" fmla="*/ 1269 w 13062"/>
                  <a:gd name="csY1" fmla="*/ 22331 h 24134"/>
                  <a:gd name="csX2" fmla="*/ 1269 w 13062"/>
                  <a:gd name="csY2" fmla="*/ 19473 h 24134"/>
                  <a:gd name="csX3" fmla="*/ 9834 w 13062"/>
                  <a:gd name="csY3" fmla="*/ 17568 h 24134"/>
                  <a:gd name="csX4" fmla="*/ 317 w 13062"/>
                  <a:gd name="csY4" fmla="*/ 6138 h 24134"/>
                  <a:gd name="csX5" fmla="*/ 4124 w 13062"/>
                  <a:gd name="csY5" fmla="*/ 423 h 24134"/>
                  <a:gd name="csX6" fmla="*/ 11737 w 13062"/>
                  <a:gd name="csY6" fmla="*/ 423 h 24134"/>
                  <a:gd name="csX7" fmla="*/ 11737 w 13062"/>
                  <a:gd name="csY7" fmla="*/ 3281 h 24134"/>
                  <a:gd name="csX8" fmla="*/ 3172 w 13062"/>
                  <a:gd name="csY8" fmla="*/ 5186 h 24134"/>
                  <a:gd name="csX9" fmla="*/ 12689 w 13062"/>
                  <a:gd name="csY9" fmla="*/ 15663 h 24134"/>
                  <a:gd name="csX10" fmla="*/ 10785 w 13062"/>
                  <a:gd name="csY10" fmla="*/ 22331 h 241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62" h="24134">
                    <a:moveTo>
                      <a:pt x="11737" y="22331"/>
                    </a:moveTo>
                    <a:cubicBezTo>
                      <a:pt x="8883" y="24236"/>
                      <a:pt x="4124" y="25188"/>
                      <a:pt x="1269" y="22331"/>
                    </a:cubicBezTo>
                    <a:cubicBezTo>
                      <a:pt x="-1586" y="19473"/>
                      <a:pt x="1269" y="19473"/>
                      <a:pt x="1269" y="19473"/>
                    </a:cubicBezTo>
                    <a:cubicBezTo>
                      <a:pt x="5076" y="20426"/>
                      <a:pt x="9834" y="20426"/>
                      <a:pt x="9834" y="17568"/>
                    </a:cubicBezTo>
                    <a:cubicBezTo>
                      <a:pt x="9834" y="11853"/>
                      <a:pt x="317" y="13758"/>
                      <a:pt x="317" y="6138"/>
                    </a:cubicBezTo>
                    <a:cubicBezTo>
                      <a:pt x="317" y="-1482"/>
                      <a:pt x="1269" y="1376"/>
                      <a:pt x="4124" y="423"/>
                    </a:cubicBezTo>
                    <a:cubicBezTo>
                      <a:pt x="6979" y="-529"/>
                      <a:pt x="9834" y="423"/>
                      <a:pt x="11737" y="423"/>
                    </a:cubicBezTo>
                    <a:cubicBezTo>
                      <a:pt x="11737" y="423"/>
                      <a:pt x="11737" y="2328"/>
                      <a:pt x="11737" y="3281"/>
                    </a:cubicBezTo>
                    <a:cubicBezTo>
                      <a:pt x="8883" y="2328"/>
                      <a:pt x="4124" y="1376"/>
                      <a:pt x="3172" y="5186"/>
                    </a:cubicBezTo>
                    <a:cubicBezTo>
                      <a:pt x="3172" y="9948"/>
                      <a:pt x="11737" y="8996"/>
                      <a:pt x="12689" y="15663"/>
                    </a:cubicBezTo>
                    <a:cubicBezTo>
                      <a:pt x="13641" y="22331"/>
                      <a:pt x="12689" y="20426"/>
                      <a:pt x="10785" y="22331"/>
                    </a:cubicBezTo>
                    <a:close/>
                  </a:path>
                </a:pathLst>
              </a:custGeom>
              <a:solidFill>
                <a:srgbClr val="FFFFFF"/>
              </a:solidFill>
              <a:ln w="9512" cap="flat">
                <a:noFill/>
                <a:prstDash val="solid"/>
                <a:miter/>
              </a:ln>
            </p:spPr>
            <p:txBody>
              <a:bodyPr/>
              <a:lstStyle/>
              <a:p>
                <a:endParaRPr lang="en-US"/>
              </a:p>
            </p:txBody>
          </p:sp>
          <p:sp>
            <p:nvSpPr>
              <p:cNvPr id="53" name="Freeform 182">
                <a:extLst>
                  <a:ext uri="{FF2B5EF4-FFF2-40B4-BE49-F238E27FC236}">
                    <a16:creationId xmlns:a16="http://schemas.microsoft.com/office/drawing/2014/main" id="{D2E7BCD0-9EA3-E1C7-38B7-92424D543805}"/>
                  </a:ext>
                </a:extLst>
              </p:cNvPr>
              <p:cNvSpPr/>
              <p:nvPr/>
            </p:nvSpPr>
            <p:spPr>
              <a:xfrm>
                <a:off x="6449658" y="6418563"/>
                <a:ext cx="21785" cy="23812"/>
              </a:xfrm>
              <a:custGeom>
                <a:avLst/>
                <a:gdLst>
                  <a:gd name="csX0" fmla="*/ 13799 w 21785"/>
                  <a:gd name="csY0" fmla="*/ 22860 h 23812"/>
                  <a:gd name="csX1" fmla="*/ 11896 w 21785"/>
                  <a:gd name="csY1" fmla="*/ 20955 h 23812"/>
                  <a:gd name="csX2" fmla="*/ 16654 w 21785"/>
                  <a:gd name="csY2" fmla="*/ 18097 h 23812"/>
                  <a:gd name="csX3" fmla="*/ 16654 w 21785"/>
                  <a:gd name="csY3" fmla="*/ 13335 h 23812"/>
                  <a:gd name="csX4" fmla="*/ 12847 w 21785"/>
                  <a:gd name="csY4" fmla="*/ 12382 h 23812"/>
                  <a:gd name="csX5" fmla="*/ 8089 w 21785"/>
                  <a:gd name="csY5" fmla="*/ 12382 h 23812"/>
                  <a:gd name="csX6" fmla="*/ 1427 w 21785"/>
                  <a:gd name="csY6" fmla="*/ 11430 h 23812"/>
                  <a:gd name="csX7" fmla="*/ 1427 w 21785"/>
                  <a:gd name="csY7" fmla="*/ 4763 h 23812"/>
                  <a:gd name="csX8" fmla="*/ 7137 w 21785"/>
                  <a:gd name="csY8" fmla="*/ 0 h 23812"/>
                  <a:gd name="csX9" fmla="*/ 9041 w 21785"/>
                  <a:gd name="csY9" fmla="*/ 2857 h 23812"/>
                  <a:gd name="csX10" fmla="*/ 4283 w 21785"/>
                  <a:gd name="csY10" fmla="*/ 9525 h 23812"/>
                  <a:gd name="csX11" fmla="*/ 7137 w 21785"/>
                  <a:gd name="csY11" fmla="*/ 10478 h 23812"/>
                  <a:gd name="csX12" fmla="*/ 12847 w 21785"/>
                  <a:gd name="csY12" fmla="*/ 10478 h 23812"/>
                  <a:gd name="csX13" fmla="*/ 19509 w 21785"/>
                  <a:gd name="csY13" fmla="*/ 10478 h 23812"/>
                  <a:gd name="csX14" fmla="*/ 21412 w 21785"/>
                  <a:gd name="csY14" fmla="*/ 17145 h 23812"/>
                  <a:gd name="csX15" fmla="*/ 14751 w 21785"/>
                  <a:gd name="csY15" fmla="*/ 23813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1785" h="23812">
                    <a:moveTo>
                      <a:pt x="13799" y="22860"/>
                    </a:moveTo>
                    <a:cubicBezTo>
                      <a:pt x="13799" y="22860"/>
                      <a:pt x="11896" y="20955"/>
                      <a:pt x="11896" y="20955"/>
                    </a:cubicBezTo>
                    <a:cubicBezTo>
                      <a:pt x="13799" y="20003"/>
                      <a:pt x="15702" y="19050"/>
                      <a:pt x="16654" y="18097"/>
                    </a:cubicBezTo>
                    <a:cubicBezTo>
                      <a:pt x="17605" y="17145"/>
                      <a:pt x="17605" y="15240"/>
                      <a:pt x="16654" y="13335"/>
                    </a:cubicBezTo>
                    <a:cubicBezTo>
                      <a:pt x="15702" y="11430"/>
                      <a:pt x="14751" y="11430"/>
                      <a:pt x="12847" y="12382"/>
                    </a:cubicBezTo>
                    <a:lnTo>
                      <a:pt x="8089" y="12382"/>
                    </a:lnTo>
                    <a:cubicBezTo>
                      <a:pt x="5234" y="14288"/>
                      <a:pt x="3331" y="12382"/>
                      <a:pt x="1427" y="11430"/>
                    </a:cubicBezTo>
                    <a:cubicBezTo>
                      <a:pt x="-476" y="10478"/>
                      <a:pt x="-476" y="6668"/>
                      <a:pt x="1427" y="4763"/>
                    </a:cubicBezTo>
                    <a:cubicBezTo>
                      <a:pt x="3331" y="2857"/>
                      <a:pt x="5234" y="953"/>
                      <a:pt x="7137" y="0"/>
                    </a:cubicBezTo>
                    <a:cubicBezTo>
                      <a:pt x="7137" y="0"/>
                      <a:pt x="9041" y="1905"/>
                      <a:pt x="9041" y="2857"/>
                    </a:cubicBezTo>
                    <a:cubicBezTo>
                      <a:pt x="6185" y="3810"/>
                      <a:pt x="2379" y="6668"/>
                      <a:pt x="4283" y="9525"/>
                    </a:cubicBezTo>
                    <a:cubicBezTo>
                      <a:pt x="6185" y="12382"/>
                      <a:pt x="6185" y="10478"/>
                      <a:pt x="7137" y="10478"/>
                    </a:cubicBezTo>
                    <a:lnTo>
                      <a:pt x="12847" y="10478"/>
                    </a:lnTo>
                    <a:cubicBezTo>
                      <a:pt x="15702" y="8572"/>
                      <a:pt x="17605" y="9525"/>
                      <a:pt x="19509" y="10478"/>
                    </a:cubicBezTo>
                    <a:cubicBezTo>
                      <a:pt x="21412" y="11430"/>
                      <a:pt x="22364" y="14288"/>
                      <a:pt x="21412" y="17145"/>
                    </a:cubicBezTo>
                    <a:cubicBezTo>
                      <a:pt x="20460" y="20003"/>
                      <a:pt x="17605" y="22860"/>
                      <a:pt x="14751" y="23813"/>
                    </a:cubicBezTo>
                    <a:close/>
                  </a:path>
                </a:pathLst>
              </a:custGeom>
              <a:solidFill>
                <a:srgbClr val="FFFFFF"/>
              </a:solidFill>
              <a:ln w="9512" cap="flat">
                <a:noFill/>
                <a:prstDash val="solid"/>
                <a:miter/>
              </a:ln>
            </p:spPr>
            <p:txBody>
              <a:bodyPr/>
              <a:lstStyle/>
              <a:p>
                <a:endParaRPr lang="en-US"/>
              </a:p>
            </p:txBody>
          </p:sp>
          <p:sp>
            <p:nvSpPr>
              <p:cNvPr id="54" name="Freeform 183">
                <a:extLst>
                  <a:ext uri="{FF2B5EF4-FFF2-40B4-BE49-F238E27FC236}">
                    <a16:creationId xmlns:a16="http://schemas.microsoft.com/office/drawing/2014/main" id="{C3657EEB-DD28-1CCE-3F29-2EE89EDCF8E5}"/>
                  </a:ext>
                </a:extLst>
              </p:cNvPr>
              <p:cNvSpPr/>
              <p:nvPr/>
            </p:nvSpPr>
            <p:spPr>
              <a:xfrm>
                <a:off x="6397419" y="6504425"/>
                <a:ext cx="23586" cy="17402"/>
              </a:xfrm>
              <a:custGeom>
                <a:avLst/>
                <a:gdLst>
                  <a:gd name="csX0" fmla="*/ 21310 w 23586"/>
                  <a:gd name="csY0" fmla="*/ 17007 h 17402"/>
                  <a:gd name="csX1" fmla="*/ 18455 w 23586"/>
                  <a:gd name="csY1" fmla="*/ 16055 h 17402"/>
                  <a:gd name="csX2" fmla="*/ 18455 w 23586"/>
                  <a:gd name="csY2" fmla="*/ 7482 h 17402"/>
                  <a:gd name="csX3" fmla="*/ 14648 w 23586"/>
                  <a:gd name="csY3" fmla="*/ 7482 h 17402"/>
                  <a:gd name="csX4" fmla="*/ 10841 w 23586"/>
                  <a:gd name="csY4" fmla="*/ 11293 h 17402"/>
                  <a:gd name="csX5" fmla="*/ 5132 w 23586"/>
                  <a:gd name="csY5" fmla="*/ 13198 h 17402"/>
                  <a:gd name="csX6" fmla="*/ 373 w 23586"/>
                  <a:gd name="csY6" fmla="*/ 9388 h 17402"/>
                  <a:gd name="csX7" fmla="*/ 2277 w 23586"/>
                  <a:gd name="csY7" fmla="*/ 815 h 17402"/>
                  <a:gd name="csX8" fmla="*/ 5132 w 23586"/>
                  <a:gd name="csY8" fmla="*/ 1768 h 17402"/>
                  <a:gd name="csX9" fmla="*/ 5132 w 23586"/>
                  <a:gd name="csY9" fmla="*/ 9388 h 17402"/>
                  <a:gd name="csX10" fmla="*/ 18455 w 23586"/>
                  <a:gd name="csY10" fmla="*/ 2720 h 17402"/>
                  <a:gd name="csX11" fmla="*/ 23213 w 23586"/>
                  <a:gd name="csY11" fmla="*/ 6530 h 17402"/>
                  <a:gd name="csX12" fmla="*/ 21310 w 23586"/>
                  <a:gd name="csY12" fmla="*/ 16055 h 174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3586" h="17402">
                    <a:moveTo>
                      <a:pt x="21310" y="17007"/>
                    </a:moveTo>
                    <a:cubicBezTo>
                      <a:pt x="21310" y="17960"/>
                      <a:pt x="18455" y="17007"/>
                      <a:pt x="18455" y="16055"/>
                    </a:cubicBezTo>
                    <a:cubicBezTo>
                      <a:pt x="20358" y="13198"/>
                      <a:pt x="22261" y="9388"/>
                      <a:pt x="18455" y="7482"/>
                    </a:cubicBezTo>
                    <a:cubicBezTo>
                      <a:pt x="14648" y="5578"/>
                      <a:pt x="15599" y="7482"/>
                      <a:pt x="14648" y="7482"/>
                    </a:cubicBezTo>
                    <a:lnTo>
                      <a:pt x="10841" y="11293"/>
                    </a:lnTo>
                    <a:cubicBezTo>
                      <a:pt x="8938" y="13198"/>
                      <a:pt x="7035" y="13198"/>
                      <a:pt x="5132" y="13198"/>
                    </a:cubicBezTo>
                    <a:cubicBezTo>
                      <a:pt x="3228" y="13198"/>
                      <a:pt x="1325" y="11293"/>
                      <a:pt x="373" y="9388"/>
                    </a:cubicBezTo>
                    <a:cubicBezTo>
                      <a:pt x="-578" y="7482"/>
                      <a:pt x="373" y="2720"/>
                      <a:pt x="2277" y="815"/>
                    </a:cubicBezTo>
                    <a:cubicBezTo>
                      <a:pt x="4180" y="-1090"/>
                      <a:pt x="4180" y="815"/>
                      <a:pt x="5132" y="1768"/>
                    </a:cubicBezTo>
                    <a:cubicBezTo>
                      <a:pt x="4180" y="3673"/>
                      <a:pt x="2277" y="8435"/>
                      <a:pt x="5132" y="9388"/>
                    </a:cubicBezTo>
                    <a:cubicBezTo>
                      <a:pt x="9890" y="11293"/>
                      <a:pt x="10841" y="1768"/>
                      <a:pt x="18455" y="2720"/>
                    </a:cubicBezTo>
                    <a:cubicBezTo>
                      <a:pt x="26068" y="3673"/>
                      <a:pt x="22261" y="3673"/>
                      <a:pt x="23213" y="6530"/>
                    </a:cubicBezTo>
                    <a:cubicBezTo>
                      <a:pt x="24165" y="9388"/>
                      <a:pt x="23213" y="13198"/>
                      <a:pt x="21310" y="16055"/>
                    </a:cubicBezTo>
                    <a:close/>
                  </a:path>
                </a:pathLst>
              </a:custGeom>
              <a:solidFill>
                <a:srgbClr val="FFFFFF"/>
              </a:solidFill>
              <a:ln w="9512" cap="flat">
                <a:noFill/>
                <a:prstDash val="solid"/>
                <a:miter/>
              </a:ln>
            </p:spPr>
            <p:txBody>
              <a:bodyPr/>
              <a:lstStyle/>
              <a:p>
                <a:endParaRPr lang="en-US"/>
              </a:p>
            </p:txBody>
          </p:sp>
          <p:sp>
            <p:nvSpPr>
              <p:cNvPr id="55" name="Freeform 184">
                <a:extLst>
                  <a:ext uri="{FF2B5EF4-FFF2-40B4-BE49-F238E27FC236}">
                    <a16:creationId xmlns:a16="http://schemas.microsoft.com/office/drawing/2014/main" id="{3A7B626A-715B-3BEF-0751-3AACEFE93A88}"/>
                  </a:ext>
                </a:extLst>
              </p:cNvPr>
              <p:cNvSpPr/>
              <p:nvPr/>
            </p:nvSpPr>
            <p:spPr>
              <a:xfrm>
                <a:off x="6392611" y="6556675"/>
                <a:ext cx="23262" cy="20002"/>
              </a:xfrm>
              <a:custGeom>
                <a:avLst/>
                <a:gdLst>
                  <a:gd name="csX0" fmla="*/ 13746 w 23262"/>
                  <a:gd name="csY0" fmla="*/ 11430 h 20002"/>
                  <a:gd name="csX1" fmla="*/ 423 w 23262"/>
                  <a:gd name="csY1" fmla="*/ 20003 h 20002"/>
                  <a:gd name="csX2" fmla="*/ 423 w 23262"/>
                  <a:gd name="csY2" fmla="*/ 16193 h 20002"/>
                  <a:gd name="csX3" fmla="*/ 9939 w 23262"/>
                  <a:gd name="csY3" fmla="*/ 9525 h 20002"/>
                  <a:gd name="csX4" fmla="*/ 423 w 23262"/>
                  <a:gd name="csY4" fmla="*/ 3810 h 20002"/>
                  <a:gd name="csX5" fmla="*/ 423 w 23262"/>
                  <a:gd name="csY5" fmla="*/ 0 h 20002"/>
                  <a:gd name="csX6" fmla="*/ 13746 w 23262"/>
                  <a:gd name="csY6" fmla="*/ 7620 h 20002"/>
                  <a:gd name="csX7" fmla="*/ 23263 w 23262"/>
                  <a:gd name="csY7" fmla="*/ 8572 h 20002"/>
                  <a:gd name="csX8" fmla="*/ 13746 w 23262"/>
                  <a:gd name="csY8"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262" h="20002">
                    <a:moveTo>
                      <a:pt x="13746" y="11430"/>
                    </a:moveTo>
                    <a:lnTo>
                      <a:pt x="423" y="20003"/>
                    </a:lnTo>
                    <a:cubicBezTo>
                      <a:pt x="423" y="20003"/>
                      <a:pt x="-529" y="17145"/>
                      <a:pt x="423" y="16193"/>
                    </a:cubicBezTo>
                    <a:lnTo>
                      <a:pt x="9939" y="9525"/>
                    </a:lnTo>
                    <a:lnTo>
                      <a:pt x="423" y="3810"/>
                    </a:lnTo>
                    <a:cubicBezTo>
                      <a:pt x="-529" y="3810"/>
                      <a:pt x="423" y="953"/>
                      <a:pt x="423" y="0"/>
                    </a:cubicBezTo>
                    <a:lnTo>
                      <a:pt x="13746" y="7620"/>
                    </a:lnTo>
                    <a:cubicBezTo>
                      <a:pt x="15649" y="8572"/>
                      <a:pt x="23263" y="6668"/>
                      <a:pt x="23263" y="8572"/>
                    </a:cubicBezTo>
                    <a:cubicBezTo>
                      <a:pt x="23263" y="13335"/>
                      <a:pt x="16601" y="9525"/>
                      <a:pt x="13746" y="11430"/>
                    </a:cubicBezTo>
                    <a:close/>
                  </a:path>
                </a:pathLst>
              </a:custGeom>
              <a:solidFill>
                <a:srgbClr val="FFFFFF"/>
              </a:solidFill>
              <a:ln w="9512" cap="flat">
                <a:noFill/>
                <a:prstDash val="solid"/>
                <a:miter/>
              </a:ln>
            </p:spPr>
            <p:txBody>
              <a:bodyPr/>
              <a:lstStyle/>
              <a:p>
                <a:endParaRPr lang="en-US"/>
              </a:p>
            </p:txBody>
          </p:sp>
          <p:sp>
            <p:nvSpPr>
              <p:cNvPr id="56" name="Freeform 185">
                <a:extLst>
                  <a:ext uri="{FF2B5EF4-FFF2-40B4-BE49-F238E27FC236}">
                    <a16:creationId xmlns:a16="http://schemas.microsoft.com/office/drawing/2014/main" id="{02529BF7-89B0-5FDC-9D6C-2C4821524E02}"/>
                  </a:ext>
                </a:extLst>
              </p:cNvPr>
              <p:cNvSpPr/>
              <p:nvPr/>
            </p:nvSpPr>
            <p:spPr>
              <a:xfrm>
                <a:off x="6460407" y="6404314"/>
                <a:ext cx="22082" cy="24725"/>
              </a:xfrm>
              <a:custGeom>
                <a:avLst/>
                <a:gdLst>
                  <a:gd name="csX0" fmla="*/ 19227 w 22082"/>
                  <a:gd name="csY0" fmla="*/ 23773 h 24725"/>
                  <a:gd name="csX1" fmla="*/ 7808 w 22082"/>
                  <a:gd name="csY1" fmla="*/ 8533 h 24725"/>
                  <a:gd name="csX2" fmla="*/ 2098 w 22082"/>
                  <a:gd name="csY2" fmla="*/ 12343 h 24725"/>
                  <a:gd name="csX3" fmla="*/ 194 w 22082"/>
                  <a:gd name="csY3" fmla="*/ 10438 h 24725"/>
                  <a:gd name="csX4" fmla="*/ 13518 w 22082"/>
                  <a:gd name="csY4" fmla="*/ 913 h 24725"/>
                  <a:gd name="csX5" fmla="*/ 15421 w 22082"/>
                  <a:gd name="csY5" fmla="*/ 2818 h 24725"/>
                  <a:gd name="csX6" fmla="*/ 10663 w 22082"/>
                  <a:gd name="csY6" fmla="*/ 6628 h 24725"/>
                  <a:gd name="csX7" fmla="*/ 22083 w 22082"/>
                  <a:gd name="csY7" fmla="*/ 22821 h 24725"/>
                  <a:gd name="csX8" fmla="*/ 19227 w 22082"/>
                  <a:gd name="csY8" fmla="*/ 24726 h 247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082" h="24725">
                    <a:moveTo>
                      <a:pt x="19227" y="23773"/>
                    </a:moveTo>
                    <a:lnTo>
                      <a:pt x="7808" y="8533"/>
                    </a:lnTo>
                    <a:lnTo>
                      <a:pt x="2098" y="12343"/>
                    </a:lnTo>
                    <a:cubicBezTo>
                      <a:pt x="2098" y="12343"/>
                      <a:pt x="-757" y="10438"/>
                      <a:pt x="194" y="10438"/>
                    </a:cubicBezTo>
                    <a:cubicBezTo>
                      <a:pt x="4952" y="6628"/>
                      <a:pt x="8759" y="3771"/>
                      <a:pt x="13518" y="913"/>
                    </a:cubicBezTo>
                    <a:cubicBezTo>
                      <a:pt x="18276" y="-1945"/>
                      <a:pt x="15421" y="2818"/>
                      <a:pt x="15421" y="2818"/>
                    </a:cubicBezTo>
                    <a:cubicBezTo>
                      <a:pt x="14469" y="4723"/>
                      <a:pt x="11614" y="5676"/>
                      <a:pt x="10663" y="6628"/>
                    </a:cubicBezTo>
                    <a:lnTo>
                      <a:pt x="22083" y="22821"/>
                    </a:lnTo>
                    <a:cubicBezTo>
                      <a:pt x="22083" y="23773"/>
                      <a:pt x="21131" y="24726"/>
                      <a:pt x="19227" y="24726"/>
                    </a:cubicBezTo>
                    <a:close/>
                  </a:path>
                </a:pathLst>
              </a:custGeom>
              <a:solidFill>
                <a:srgbClr val="FFFFFF"/>
              </a:solidFill>
              <a:ln w="9512" cap="flat">
                <a:noFill/>
                <a:prstDash val="solid"/>
                <a:miter/>
              </a:ln>
            </p:spPr>
            <p:txBody>
              <a:bodyPr/>
              <a:lstStyle/>
              <a:p>
                <a:endParaRPr lang="en-US"/>
              </a:p>
            </p:txBody>
          </p:sp>
          <p:sp>
            <p:nvSpPr>
              <p:cNvPr id="57" name="Freeform 186">
                <a:extLst>
                  <a:ext uri="{FF2B5EF4-FFF2-40B4-BE49-F238E27FC236}">
                    <a16:creationId xmlns:a16="http://schemas.microsoft.com/office/drawing/2014/main" id="{C62EC994-F52A-25A2-1F33-F2D9887E56A2}"/>
                  </a:ext>
                </a:extLst>
              </p:cNvPr>
              <p:cNvSpPr/>
              <p:nvPr/>
            </p:nvSpPr>
            <p:spPr>
              <a:xfrm>
                <a:off x="6403236" y="6620069"/>
                <a:ext cx="23106" cy="19473"/>
              </a:xfrm>
              <a:custGeom>
                <a:avLst/>
                <a:gdLst>
                  <a:gd name="csX0" fmla="*/ 1218 w 23106"/>
                  <a:gd name="csY0" fmla="*/ 15663 h 19473"/>
                  <a:gd name="csX1" fmla="*/ 19299 w 23106"/>
                  <a:gd name="csY1" fmla="*/ 8996 h 19473"/>
                  <a:gd name="csX2" fmla="*/ 16445 w 23106"/>
                  <a:gd name="csY2" fmla="*/ 423 h 19473"/>
                  <a:gd name="csX3" fmla="*/ 19299 w 23106"/>
                  <a:gd name="csY3" fmla="*/ 423 h 19473"/>
                  <a:gd name="csX4" fmla="*/ 23106 w 23106"/>
                  <a:gd name="csY4" fmla="*/ 11853 h 19473"/>
                  <a:gd name="csX5" fmla="*/ 1218 w 23106"/>
                  <a:gd name="csY5" fmla="*/ 19473 h 19473"/>
                  <a:gd name="csX6" fmla="*/ 266 w 23106"/>
                  <a:gd name="csY6" fmla="*/ 16616 h 1947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3106" h="19473">
                    <a:moveTo>
                      <a:pt x="1218" y="15663"/>
                    </a:moveTo>
                    <a:lnTo>
                      <a:pt x="19299" y="8996"/>
                    </a:lnTo>
                    <a:lnTo>
                      <a:pt x="16445" y="423"/>
                    </a:lnTo>
                    <a:cubicBezTo>
                      <a:pt x="16445" y="423"/>
                      <a:pt x="18348" y="-529"/>
                      <a:pt x="19299" y="423"/>
                    </a:cubicBezTo>
                    <a:lnTo>
                      <a:pt x="23106" y="11853"/>
                    </a:lnTo>
                    <a:lnTo>
                      <a:pt x="1218" y="19473"/>
                    </a:lnTo>
                    <a:cubicBezTo>
                      <a:pt x="1218" y="19473"/>
                      <a:pt x="-685" y="16616"/>
                      <a:pt x="266" y="16616"/>
                    </a:cubicBezTo>
                    <a:close/>
                  </a:path>
                </a:pathLst>
              </a:custGeom>
              <a:solidFill>
                <a:srgbClr val="FFFFFF"/>
              </a:solidFill>
              <a:ln w="9512" cap="flat">
                <a:noFill/>
                <a:prstDash val="solid"/>
                <a:miter/>
              </a:ln>
            </p:spPr>
            <p:txBody>
              <a:bodyPr/>
              <a:lstStyle/>
              <a:p>
                <a:endParaRPr lang="en-US"/>
              </a:p>
            </p:txBody>
          </p:sp>
          <p:sp>
            <p:nvSpPr>
              <p:cNvPr id="58" name="Freeform 187">
                <a:extLst>
                  <a:ext uri="{FF2B5EF4-FFF2-40B4-BE49-F238E27FC236}">
                    <a16:creationId xmlns:a16="http://schemas.microsoft.com/office/drawing/2014/main" id="{10ED686F-BAF8-B616-0CA3-E50C4673891C}"/>
                  </a:ext>
                </a:extLst>
              </p:cNvPr>
              <p:cNvSpPr/>
              <p:nvPr/>
            </p:nvSpPr>
            <p:spPr>
              <a:xfrm>
                <a:off x="6398744" y="6603347"/>
                <a:ext cx="22839" cy="18097"/>
              </a:xfrm>
              <a:custGeom>
                <a:avLst/>
                <a:gdLst>
                  <a:gd name="csX0" fmla="*/ 0 w 22839"/>
                  <a:gd name="csY0" fmla="*/ 13335 h 18097"/>
                  <a:gd name="csX1" fmla="*/ 19033 w 22839"/>
                  <a:gd name="csY1" fmla="*/ 8572 h 18097"/>
                  <a:gd name="csX2" fmla="*/ 17130 w 22839"/>
                  <a:gd name="csY2" fmla="*/ 0 h 18097"/>
                  <a:gd name="csX3" fmla="*/ 19985 w 22839"/>
                  <a:gd name="csY3" fmla="*/ 0 h 18097"/>
                  <a:gd name="csX4" fmla="*/ 22840 w 22839"/>
                  <a:gd name="csY4" fmla="*/ 12383 h 18097"/>
                  <a:gd name="csX5" fmla="*/ 952 w 22839"/>
                  <a:gd name="csY5" fmla="*/ 18097 h 18097"/>
                  <a:gd name="csX6" fmla="*/ 0 w 22839"/>
                  <a:gd name="csY6" fmla="*/ 15240 h 1809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2839" h="18097">
                    <a:moveTo>
                      <a:pt x="0" y="13335"/>
                    </a:moveTo>
                    <a:lnTo>
                      <a:pt x="19033" y="8572"/>
                    </a:lnTo>
                    <a:lnTo>
                      <a:pt x="17130" y="0"/>
                    </a:lnTo>
                    <a:cubicBezTo>
                      <a:pt x="17130" y="0"/>
                      <a:pt x="19033" y="0"/>
                      <a:pt x="19985" y="0"/>
                    </a:cubicBezTo>
                    <a:lnTo>
                      <a:pt x="22840" y="12383"/>
                    </a:lnTo>
                    <a:lnTo>
                      <a:pt x="952" y="18097"/>
                    </a:lnTo>
                    <a:cubicBezTo>
                      <a:pt x="952" y="18097"/>
                      <a:pt x="0" y="16193"/>
                      <a:pt x="0" y="15240"/>
                    </a:cubicBezTo>
                    <a:close/>
                  </a:path>
                </a:pathLst>
              </a:custGeom>
              <a:solidFill>
                <a:srgbClr val="FFFFFF"/>
              </a:solidFill>
              <a:ln w="9512" cap="flat">
                <a:noFill/>
                <a:prstDash val="solid"/>
                <a:miter/>
              </a:ln>
            </p:spPr>
            <p:txBody>
              <a:bodyPr/>
              <a:lstStyle/>
              <a:p>
                <a:endParaRPr lang="en-US"/>
              </a:p>
            </p:txBody>
          </p:sp>
          <p:sp>
            <p:nvSpPr>
              <p:cNvPr id="59" name="Freeform 188">
                <a:extLst>
                  <a:ext uri="{FF2B5EF4-FFF2-40B4-BE49-F238E27FC236}">
                    <a16:creationId xmlns:a16="http://schemas.microsoft.com/office/drawing/2014/main" id="{0DD40F74-FD9D-1B0B-2124-67E3C1DF39CE}"/>
                  </a:ext>
                </a:extLst>
              </p:cNvPr>
              <p:cNvSpPr/>
              <p:nvPr/>
            </p:nvSpPr>
            <p:spPr>
              <a:xfrm>
                <a:off x="6533879" y="6377182"/>
                <a:ext cx="17523" cy="22330"/>
              </a:xfrm>
              <a:custGeom>
                <a:avLst/>
                <a:gdLst>
                  <a:gd name="csX0" fmla="*/ 16178 w 17523"/>
                  <a:gd name="csY0" fmla="*/ 16616 h 22330"/>
                  <a:gd name="csX1" fmla="*/ 17130 w 17523"/>
                  <a:gd name="csY1" fmla="*/ 19473 h 22330"/>
                  <a:gd name="csX2" fmla="*/ 4758 w 17523"/>
                  <a:gd name="csY2" fmla="*/ 22331 h 22330"/>
                  <a:gd name="csX3" fmla="*/ 0 w 17523"/>
                  <a:gd name="csY3" fmla="*/ 423 h 22330"/>
                  <a:gd name="csX4" fmla="*/ 2855 w 17523"/>
                  <a:gd name="csY4" fmla="*/ 423 h 22330"/>
                  <a:gd name="csX5" fmla="*/ 6662 w 17523"/>
                  <a:gd name="csY5" fmla="*/ 19473 h 22330"/>
                  <a:gd name="csX6" fmla="*/ 15227 w 17523"/>
                  <a:gd name="csY6" fmla="*/ 17568 h 2233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523" h="22330">
                    <a:moveTo>
                      <a:pt x="16178" y="16616"/>
                    </a:moveTo>
                    <a:cubicBezTo>
                      <a:pt x="17130" y="16616"/>
                      <a:pt x="18082" y="19473"/>
                      <a:pt x="17130" y="19473"/>
                    </a:cubicBezTo>
                    <a:cubicBezTo>
                      <a:pt x="13323" y="21378"/>
                      <a:pt x="9517" y="21378"/>
                      <a:pt x="4758" y="22331"/>
                    </a:cubicBezTo>
                    <a:lnTo>
                      <a:pt x="0" y="423"/>
                    </a:lnTo>
                    <a:cubicBezTo>
                      <a:pt x="0" y="423"/>
                      <a:pt x="2855" y="-529"/>
                      <a:pt x="2855" y="423"/>
                    </a:cubicBezTo>
                    <a:lnTo>
                      <a:pt x="6662" y="19473"/>
                    </a:lnTo>
                    <a:cubicBezTo>
                      <a:pt x="9517" y="19473"/>
                      <a:pt x="11420" y="18521"/>
                      <a:pt x="15227" y="17568"/>
                    </a:cubicBezTo>
                    <a:close/>
                  </a:path>
                </a:pathLst>
              </a:custGeom>
              <a:solidFill>
                <a:srgbClr val="FFFFFF"/>
              </a:solidFill>
              <a:ln w="9512" cap="flat">
                <a:noFill/>
                <a:prstDash val="solid"/>
                <a:miter/>
              </a:ln>
            </p:spPr>
            <p:txBody>
              <a:bodyPr/>
              <a:lstStyle/>
              <a:p>
                <a:endParaRPr lang="en-US"/>
              </a:p>
            </p:txBody>
          </p:sp>
          <p:sp>
            <p:nvSpPr>
              <p:cNvPr id="60" name="Freeform 189">
                <a:extLst>
                  <a:ext uri="{FF2B5EF4-FFF2-40B4-BE49-F238E27FC236}">
                    <a16:creationId xmlns:a16="http://schemas.microsoft.com/office/drawing/2014/main" id="{07AAAC6F-8BAF-BBDD-2399-00EC9DD84B24}"/>
                  </a:ext>
                </a:extLst>
              </p:cNvPr>
              <p:cNvSpPr/>
              <p:nvPr/>
            </p:nvSpPr>
            <p:spPr>
              <a:xfrm>
                <a:off x="6725162" y="6749646"/>
                <a:ext cx="8564" cy="23246"/>
              </a:xfrm>
              <a:custGeom>
                <a:avLst/>
                <a:gdLst>
                  <a:gd name="csX0" fmla="*/ 4758 w 8564"/>
                  <a:gd name="csY0" fmla="*/ 23246 h 23246"/>
                  <a:gd name="csX1" fmla="*/ 4758 w 8564"/>
                  <a:gd name="csY1" fmla="*/ 5148 h 23246"/>
                  <a:gd name="csX2" fmla="*/ 1903 w 8564"/>
                  <a:gd name="csY2" fmla="*/ 7054 h 23246"/>
                  <a:gd name="csX3" fmla="*/ 0 w 8564"/>
                  <a:gd name="csY3" fmla="*/ 5148 h 23246"/>
                  <a:gd name="csX4" fmla="*/ 8565 w 8564"/>
                  <a:gd name="csY4" fmla="*/ 386 h 23246"/>
                  <a:gd name="csX5" fmla="*/ 8565 w 8564"/>
                  <a:gd name="csY5" fmla="*/ 23246 h 23246"/>
                  <a:gd name="csX6" fmla="*/ 4758 w 8564"/>
                  <a:gd name="csY6" fmla="*/ 23246 h 2324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4" h="23246">
                    <a:moveTo>
                      <a:pt x="4758" y="23246"/>
                    </a:moveTo>
                    <a:lnTo>
                      <a:pt x="4758" y="5148"/>
                    </a:lnTo>
                    <a:cubicBezTo>
                      <a:pt x="2855" y="5148"/>
                      <a:pt x="2855" y="7054"/>
                      <a:pt x="1903" y="7054"/>
                    </a:cubicBezTo>
                    <a:cubicBezTo>
                      <a:pt x="951" y="7054"/>
                      <a:pt x="0" y="6101"/>
                      <a:pt x="0" y="5148"/>
                    </a:cubicBezTo>
                    <a:cubicBezTo>
                      <a:pt x="0" y="4196"/>
                      <a:pt x="5710" y="-1519"/>
                      <a:pt x="8565" y="386"/>
                    </a:cubicBezTo>
                    <a:lnTo>
                      <a:pt x="8565" y="23246"/>
                    </a:lnTo>
                    <a:cubicBezTo>
                      <a:pt x="8565" y="23246"/>
                      <a:pt x="5710" y="23246"/>
                      <a:pt x="4758" y="23246"/>
                    </a:cubicBezTo>
                    <a:close/>
                  </a:path>
                </a:pathLst>
              </a:custGeom>
              <a:solidFill>
                <a:srgbClr val="FFFFFF"/>
              </a:solidFill>
              <a:ln w="9512" cap="flat">
                <a:noFill/>
                <a:prstDash val="solid"/>
                <a:miter/>
              </a:ln>
            </p:spPr>
            <p:txBody>
              <a:bodyPr/>
              <a:lstStyle/>
              <a:p>
                <a:endParaRPr lang="en-US"/>
              </a:p>
            </p:txBody>
          </p:sp>
          <p:sp>
            <p:nvSpPr>
              <p:cNvPr id="61" name="Freeform 190">
                <a:extLst>
                  <a:ext uri="{FF2B5EF4-FFF2-40B4-BE49-F238E27FC236}">
                    <a16:creationId xmlns:a16="http://schemas.microsoft.com/office/drawing/2014/main" id="{DBC7163D-D6AF-5C02-E781-7CC963572442}"/>
                  </a:ext>
                </a:extLst>
              </p:cNvPr>
              <p:cNvSpPr/>
              <p:nvPr/>
            </p:nvSpPr>
            <p:spPr>
              <a:xfrm>
                <a:off x="6543395" y="6749591"/>
                <a:ext cx="8565" cy="23301"/>
              </a:xfrm>
              <a:custGeom>
                <a:avLst/>
                <a:gdLst>
                  <a:gd name="csX0" fmla="*/ 4758 w 8565"/>
                  <a:gd name="csY0" fmla="*/ 23302 h 23301"/>
                  <a:gd name="csX1" fmla="*/ 4758 w 8565"/>
                  <a:gd name="csY1" fmla="*/ 5204 h 23301"/>
                  <a:gd name="csX2" fmla="*/ 1903 w 8565"/>
                  <a:gd name="csY2" fmla="*/ 7109 h 23301"/>
                  <a:gd name="csX3" fmla="*/ 0 w 8565"/>
                  <a:gd name="csY3" fmla="*/ 5204 h 23301"/>
                  <a:gd name="csX4" fmla="*/ 8565 w 8565"/>
                  <a:gd name="csY4" fmla="*/ 441 h 23301"/>
                  <a:gd name="csX5" fmla="*/ 8565 w 8565"/>
                  <a:gd name="csY5" fmla="*/ 23302 h 23301"/>
                  <a:gd name="csX6" fmla="*/ 5710 w 8565"/>
                  <a:gd name="csY6" fmla="*/ 23302 h 2330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3301">
                    <a:moveTo>
                      <a:pt x="4758" y="23302"/>
                    </a:moveTo>
                    <a:lnTo>
                      <a:pt x="4758" y="5204"/>
                    </a:lnTo>
                    <a:cubicBezTo>
                      <a:pt x="2855" y="5204"/>
                      <a:pt x="2855" y="7109"/>
                      <a:pt x="1903" y="7109"/>
                    </a:cubicBezTo>
                    <a:cubicBezTo>
                      <a:pt x="952" y="7109"/>
                      <a:pt x="0" y="6156"/>
                      <a:pt x="0" y="5204"/>
                    </a:cubicBezTo>
                    <a:cubicBezTo>
                      <a:pt x="952" y="3299"/>
                      <a:pt x="5710" y="-1464"/>
                      <a:pt x="8565" y="441"/>
                    </a:cubicBezTo>
                    <a:lnTo>
                      <a:pt x="8565" y="23302"/>
                    </a:lnTo>
                    <a:cubicBezTo>
                      <a:pt x="8565" y="23302"/>
                      <a:pt x="5710" y="23302"/>
                      <a:pt x="5710" y="23302"/>
                    </a:cubicBezTo>
                    <a:close/>
                  </a:path>
                </a:pathLst>
              </a:custGeom>
              <a:solidFill>
                <a:srgbClr val="FFFFFF"/>
              </a:solidFill>
              <a:ln w="9512" cap="flat">
                <a:noFill/>
                <a:prstDash val="solid"/>
                <a:miter/>
              </a:ln>
            </p:spPr>
            <p:txBody>
              <a:bodyPr/>
              <a:lstStyle/>
              <a:p>
                <a:endParaRPr lang="en-US"/>
              </a:p>
            </p:txBody>
          </p:sp>
          <p:sp>
            <p:nvSpPr>
              <p:cNvPr id="62" name="Freeform 191">
                <a:extLst>
                  <a:ext uri="{FF2B5EF4-FFF2-40B4-BE49-F238E27FC236}">
                    <a16:creationId xmlns:a16="http://schemas.microsoft.com/office/drawing/2014/main" id="{E0EA811B-5A2E-7F48-24D6-092DB17317FE}"/>
                  </a:ext>
                </a:extLst>
              </p:cNvPr>
              <p:cNvSpPr/>
              <p:nvPr/>
            </p:nvSpPr>
            <p:spPr>
              <a:xfrm>
                <a:off x="6650932" y="6750094"/>
                <a:ext cx="8565" cy="22798"/>
              </a:xfrm>
              <a:custGeom>
                <a:avLst/>
                <a:gdLst>
                  <a:gd name="csX0" fmla="*/ 5710 w 8565"/>
                  <a:gd name="csY0" fmla="*/ 22799 h 22798"/>
                  <a:gd name="csX1" fmla="*/ 5710 w 8565"/>
                  <a:gd name="csY1" fmla="*/ 4701 h 22798"/>
                  <a:gd name="csX2" fmla="*/ 1903 w 8565"/>
                  <a:gd name="csY2" fmla="*/ 6606 h 22798"/>
                  <a:gd name="csX3" fmla="*/ 0 w 8565"/>
                  <a:gd name="csY3" fmla="*/ 4701 h 22798"/>
                  <a:gd name="csX4" fmla="*/ 8565 w 8565"/>
                  <a:gd name="csY4" fmla="*/ 891 h 22798"/>
                  <a:gd name="csX5" fmla="*/ 8565 w 8565"/>
                  <a:gd name="csY5" fmla="*/ 22799 h 22798"/>
                  <a:gd name="csX6" fmla="*/ 5710 w 8565"/>
                  <a:gd name="csY6" fmla="*/ 22799 h 227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2798">
                    <a:moveTo>
                      <a:pt x="5710" y="22799"/>
                    </a:moveTo>
                    <a:lnTo>
                      <a:pt x="5710" y="4701"/>
                    </a:lnTo>
                    <a:cubicBezTo>
                      <a:pt x="3807" y="4701"/>
                      <a:pt x="3807" y="6606"/>
                      <a:pt x="1903" y="6606"/>
                    </a:cubicBezTo>
                    <a:cubicBezTo>
                      <a:pt x="1903" y="6606"/>
                      <a:pt x="0" y="5654"/>
                      <a:pt x="0" y="4701"/>
                    </a:cubicBezTo>
                    <a:cubicBezTo>
                      <a:pt x="0" y="2796"/>
                      <a:pt x="7614" y="-1966"/>
                      <a:pt x="8565" y="891"/>
                    </a:cubicBezTo>
                    <a:cubicBezTo>
                      <a:pt x="8565" y="8511"/>
                      <a:pt x="8565" y="16131"/>
                      <a:pt x="8565" y="22799"/>
                    </a:cubicBezTo>
                    <a:cubicBezTo>
                      <a:pt x="8565" y="22799"/>
                      <a:pt x="5710" y="22799"/>
                      <a:pt x="5710" y="22799"/>
                    </a:cubicBezTo>
                    <a:close/>
                  </a:path>
                </a:pathLst>
              </a:custGeom>
              <a:solidFill>
                <a:srgbClr val="FFFFFF"/>
              </a:solidFill>
              <a:ln w="9512" cap="flat">
                <a:noFill/>
                <a:prstDash val="solid"/>
                <a:miter/>
              </a:ln>
            </p:spPr>
            <p:txBody>
              <a:bodyPr/>
              <a:lstStyle/>
              <a:p>
                <a:endParaRPr lang="en-US"/>
              </a:p>
            </p:txBody>
          </p:sp>
          <p:sp>
            <p:nvSpPr>
              <p:cNvPr id="63" name="Freeform 192">
                <a:extLst>
                  <a:ext uri="{FF2B5EF4-FFF2-40B4-BE49-F238E27FC236}">
                    <a16:creationId xmlns:a16="http://schemas.microsoft.com/office/drawing/2014/main" id="{ABDCBAEB-34E6-F67E-5CF2-E685A81751AC}"/>
                  </a:ext>
                </a:extLst>
              </p:cNvPr>
              <p:cNvSpPr/>
              <p:nvPr/>
            </p:nvSpPr>
            <p:spPr>
              <a:xfrm>
                <a:off x="6441568" y="6429040"/>
                <a:ext cx="18081" cy="18097"/>
              </a:xfrm>
              <a:custGeom>
                <a:avLst/>
                <a:gdLst>
                  <a:gd name="csX0" fmla="*/ 16178 w 18081"/>
                  <a:gd name="csY0" fmla="*/ 18097 h 18097"/>
                  <a:gd name="csX1" fmla="*/ 0 w 18081"/>
                  <a:gd name="csY1" fmla="*/ 2857 h 18097"/>
                  <a:gd name="csX2" fmla="*/ 1903 w 18081"/>
                  <a:gd name="csY2" fmla="*/ 0 h 18097"/>
                  <a:gd name="csX3" fmla="*/ 18082 w 18081"/>
                  <a:gd name="csY3" fmla="*/ 15240 h 18097"/>
                  <a:gd name="csX4" fmla="*/ 16178 w 18081"/>
                  <a:gd name="csY4" fmla="*/ 18097 h 18097"/>
                </a:gdLst>
                <a:ahLst/>
                <a:cxnLst>
                  <a:cxn ang="0">
                    <a:pos x="csX0" y="csY0"/>
                  </a:cxn>
                  <a:cxn ang="0">
                    <a:pos x="csX1" y="csY1"/>
                  </a:cxn>
                  <a:cxn ang="0">
                    <a:pos x="csX2" y="csY2"/>
                  </a:cxn>
                  <a:cxn ang="0">
                    <a:pos x="csX3" y="csY3"/>
                  </a:cxn>
                  <a:cxn ang="0">
                    <a:pos x="csX4" y="csY4"/>
                  </a:cxn>
                </a:cxnLst>
                <a:rect l="l" t="t" r="r" b="b"/>
                <a:pathLst>
                  <a:path w="18081" h="18097">
                    <a:moveTo>
                      <a:pt x="16178" y="18097"/>
                    </a:moveTo>
                    <a:lnTo>
                      <a:pt x="0" y="2857"/>
                    </a:lnTo>
                    <a:cubicBezTo>
                      <a:pt x="0" y="1905"/>
                      <a:pt x="952" y="953"/>
                      <a:pt x="1903" y="0"/>
                    </a:cubicBezTo>
                    <a:lnTo>
                      <a:pt x="18082" y="15240"/>
                    </a:lnTo>
                    <a:cubicBezTo>
                      <a:pt x="18082" y="15240"/>
                      <a:pt x="18082" y="17145"/>
                      <a:pt x="16178" y="18097"/>
                    </a:cubicBezTo>
                    <a:close/>
                  </a:path>
                </a:pathLst>
              </a:custGeom>
              <a:solidFill>
                <a:srgbClr val="FFFFFF"/>
              </a:solidFill>
              <a:ln w="9512" cap="flat">
                <a:noFill/>
                <a:prstDash val="solid"/>
                <a:miter/>
              </a:ln>
            </p:spPr>
            <p:txBody>
              <a:bodyPr/>
              <a:lstStyle/>
              <a:p>
                <a:endParaRPr lang="en-US"/>
              </a:p>
            </p:txBody>
          </p:sp>
          <p:sp>
            <p:nvSpPr>
              <p:cNvPr id="64" name="Freeform 193">
                <a:extLst>
                  <a:ext uri="{FF2B5EF4-FFF2-40B4-BE49-F238E27FC236}">
                    <a16:creationId xmlns:a16="http://schemas.microsoft.com/office/drawing/2014/main" id="{1F63ACB2-CF6E-A216-03AF-A0BC15DC037B}"/>
                  </a:ext>
                </a:extLst>
              </p:cNvPr>
              <p:cNvSpPr/>
              <p:nvPr/>
            </p:nvSpPr>
            <p:spPr>
              <a:xfrm>
                <a:off x="6590027" y="6750032"/>
                <a:ext cx="3806" cy="23283"/>
              </a:xfrm>
              <a:custGeom>
                <a:avLst/>
                <a:gdLst>
                  <a:gd name="csX0" fmla="*/ 3806 w 3806"/>
                  <a:gd name="csY0" fmla="*/ 22860 h 23283"/>
                  <a:gd name="csX1" fmla="*/ 0 w 3806"/>
                  <a:gd name="csY1" fmla="*/ 22860 h 23283"/>
                  <a:gd name="csX2" fmla="*/ 0 w 3806"/>
                  <a:gd name="csY2" fmla="*/ 0 h 23283"/>
                  <a:gd name="csX3" fmla="*/ 2855 w 3806"/>
                  <a:gd name="csY3" fmla="*/ 0 h 23283"/>
                  <a:gd name="csX4" fmla="*/ 2855 w 3806"/>
                  <a:gd name="csY4" fmla="*/ 21908 h 23283"/>
                </a:gdLst>
                <a:ahLst/>
                <a:cxnLst>
                  <a:cxn ang="0">
                    <a:pos x="csX0" y="csY0"/>
                  </a:cxn>
                  <a:cxn ang="0">
                    <a:pos x="csX1" y="csY1"/>
                  </a:cxn>
                  <a:cxn ang="0">
                    <a:pos x="csX2" y="csY2"/>
                  </a:cxn>
                  <a:cxn ang="0">
                    <a:pos x="csX3" y="csY3"/>
                  </a:cxn>
                  <a:cxn ang="0">
                    <a:pos x="csX4" y="csY4"/>
                  </a:cxn>
                </a:cxnLst>
                <a:rect l="l" t="t" r="r" b="b"/>
                <a:pathLst>
                  <a:path w="3806" h="23283">
                    <a:moveTo>
                      <a:pt x="3806" y="22860"/>
                    </a:moveTo>
                    <a:cubicBezTo>
                      <a:pt x="3806" y="23813"/>
                      <a:pt x="1903" y="22860"/>
                      <a:pt x="0" y="22860"/>
                    </a:cubicBezTo>
                    <a:lnTo>
                      <a:pt x="0" y="0"/>
                    </a:lnTo>
                    <a:cubicBezTo>
                      <a:pt x="951" y="0"/>
                      <a:pt x="1903" y="0"/>
                      <a:pt x="2855" y="0"/>
                    </a:cubicBezTo>
                    <a:lnTo>
                      <a:pt x="2855" y="21908"/>
                    </a:lnTo>
                    <a:close/>
                  </a:path>
                </a:pathLst>
              </a:custGeom>
              <a:solidFill>
                <a:srgbClr val="FFFFFF"/>
              </a:solidFill>
              <a:ln w="9512" cap="flat">
                <a:noFill/>
                <a:prstDash val="solid"/>
                <a:miter/>
              </a:ln>
            </p:spPr>
            <p:txBody>
              <a:bodyPr/>
              <a:lstStyle/>
              <a:p>
                <a:endParaRPr lang="en-US"/>
              </a:p>
            </p:txBody>
          </p:sp>
          <p:sp>
            <p:nvSpPr>
              <p:cNvPr id="65" name="Freeform 194">
                <a:extLst>
                  <a:ext uri="{FF2B5EF4-FFF2-40B4-BE49-F238E27FC236}">
                    <a16:creationId xmlns:a16="http://schemas.microsoft.com/office/drawing/2014/main" id="{BFFF3812-105A-38CE-0AC2-52EC6956BF03}"/>
                  </a:ext>
                </a:extLst>
              </p:cNvPr>
              <p:cNvSpPr/>
              <p:nvPr/>
            </p:nvSpPr>
            <p:spPr>
              <a:xfrm>
                <a:off x="6427294" y="6747598"/>
                <a:ext cx="2855" cy="25294"/>
              </a:xfrm>
              <a:custGeom>
                <a:avLst/>
                <a:gdLst>
                  <a:gd name="csX0" fmla="*/ 2855 w 2855"/>
                  <a:gd name="csY0" fmla="*/ 25294 h 25294"/>
                  <a:gd name="csX1" fmla="*/ 0 w 2855"/>
                  <a:gd name="csY1" fmla="*/ 25294 h 25294"/>
                  <a:gd name="csX2" fmla="*/ 0 w 2855"/>
                  <a:gd name="csY2" fmla="*/ 3387 h 25294"/>
                  <a:gd name="csX3" fmla="*/ 2855 w 2855"/>
                  <a:gd name="csY3" fmla="*/ 3387 h 25294"/>
                  <a:gd name="csX4" fmla="*/ 2855 w 2855"/>
                  <a:gd name="csY4" fmla="*/ 25294 h 25294"/>
                </a:gdLst>
                <a:ahLst/>
                <a:cxnLst>
                  <a:cxn ang="0">
                    <a:pos x="csX0" y="csY0"/>
                  </a:cxn>
                  <a:cxn ang="0">
                    <a:pos x="csX1" y="csY1"/>
                  </a:cxn>
                  <a:cxn ang="0">
                    <a:pos x="csX2" y="csY2"/>
                  </a:cxn>
                  <a:cxn ang="0">
                    <a:pos x="csX3" y="csY3"/>
                  </a:cxn>
                  <a:cxn ang="0">
                    <a:pos x="csX4" y="csY4"/>
                  </a:cxn>
                </a:cxnLst>
                <a:rect l="l" t="t" r="r" b="b"/>
                <a:pathLst>
                  <a:path w="2855" h="25294">
                    <a:moveTo>
                      <a:pt x="2855" y="25294"/>
                    </a:moveTo>
                    <a:cubicBezTo>
                      <a:pt x="2855" y="25294"/>
                      <a:pt x="0" y="25294"/>
                      <a:pt x="0" y="25294"/>
                    </a:cubicBezTo>
                    <a:cubicBezTo>
                      <a:pt x="0" y="17674"/>
                      <a:pt x="0" y="11007"/>
                      <a:pt x="0" y="3387"/>
                    </a:cubicBezTo>
                    <a:cubicBezTo>
                      <a:pt x="0" y="-4233"/>
                      <a:pt x="2855" y="3387"/>
                      <a:pt x="2855" y="3387"/>
                    </a:cubicBezTo>
                    <a:lnTo>
                      <a:pt x="2855" y="25294"/>
                    </a:lnTo>
                    <a:close/>
                  </a:path>
                </a:pathLst>
              </a:custGeom>
              <a:solidFill>
                <a:srgbClr val="FFFFFF"/>
              </a:solidFill>
              <a:ln w="9512" cap="flat">
                <a:noFill/>
                <a:prstDash val="solid"/>
                <a:miter/>
              </a:ln>
            </p:spPr>
            <p:txBody>
              <a:bodyPr/>
              <a:lstStyle/>
              <a:p>
                <a:endParaRPr lang="en-US"/>
              </a:p>
            </p:txBody>
          </p:sp>
          <p:sp>
            <p:nvSpPr>
              <p:cNvPr id="66" name="Freeform 195">
                <a:extLst>
                  <a:ext uri="{FF2B5EF4-FFF2-40B4-BE49-F238E27FC236}">
                    <a16:creationId xmlns:a16="http://schemas.microsoft.com/office/drawing/2014/main" id="{79A0C504-BFB8-8146-0AEE-6C7F6944618A}"/>
                  </a:ext>
                </a:extLst>
              </p:cNvPr>
              <p:cNvSpPr/>
              <p:nvPr/>
            </p:nvSpPr>
            <p:spPr>
              <a:xfrm>
                <a:off x="6568139" y="6760510"/>
                <a:ext cx="5709" cy="5715"/>
              </a:xfrm>
              <a:custGeom>
                <a:avLst/>
                <a:gdLst>
                  <a:gd name="csX0" fmla="*/ 5710 w 5709"/>
                  <a:gd name="csY0" fmla="*/ 5715 h 5715"/>
                  <a:gd name="csX1" fmla="*/ 0 w 5709"/>
                  <a:gd name="csY1" fmla="*/ 5715 h 5715"/>
                  <a:gd name="csX2" fmla="*/ 0 w 5709"/>
                  <a:gd name="csY2" fmla="*/ 0 h 5715"/>
                  <a:gd name="csX3" fmla="*/ 5710 w 5709"/>
                  <a:gd name="csY3" fmla="*/ 0 h 5715"/>
                  <a:gd name="csX4" fmla="*/ 5710 w 5709"/>
                  <a:gd name="csY4" fmla="*/ 5715 h 5715"/>
                </a:gdLst>
                <a:ahLst/>
                <a:cxnLst>
                  <a:cxn ang="0">
                    <a:pos x="csX0" y="csY0"/>
                  </a:cxn>
                  <a:cxn ang="0">
                    <a:pos x="csX1" y="csY1"/>
                  </a:cxn>
                  <a:cxn ang="0">
                    <a:pos x="csX2" y="csY2"/>
                  </a:cxn>
                  <a:cxn ang="0">
                    <a:pos x="csX3" y="csY3"/>
                  </a:cxn>
                  <a:cxn ang="0">
                    <a:pos x="csX4" y="csY4"/>
                  </a:cxn>
                </a:cxnLst>
                <a:rect l="l" t="t" r="r" b="b"/>
                <a:pathLst>
                  <a:path w="5709" h="5715">
                    <a:moveTo>
                      <a:pt x="5710" y="5715"/>
                    </a:moveTo>
                    <a:cubicBezTo>
                      <a:pt x="3806" y="5715"/>
                      <a:pt x="1903" y="5715"/>
                      <a:pt x="0" y="5715"/>
                    </a:cubicBezTo>
                    <a:cubicBezTo>
                      <a:pt x="0" y="3810"/>
                      <a:pt x="0" y="1905"/>
                      <a:pt x="0" y="0"/>
                    </a:cubicBezTo>
                    <a:cubicBezTo>
                      <a:pt x="1903" y="0"/>
                      <a:pt x="3806" y="0"/>
                      <a:pt x="5710" y="0"/>
                    </a:cubicBezTo>
                    <a:cubicBezTo>
                      <a:pt x="5710" y="1905"/>
                      <a:pt x="5710" y="3810"/>
                      <a:pt x="5710" y="5715"/>
                    </a:cubicBezTo>
                    <a:close/>
                  </a:path>
                </a:pathLst>
              </a:custGeom>
              <a:solidFill>
                <a:srgbClr val="FFFFFF"/>
              </a:solidFill>
              <a:ln w="9512" cap="flat">
                <a:noFill/>
                <a:prstDash val="solid"/>
                <a:miter/>
              </a:ln>
            </p:spPr>
            <p:txBody>
              <a:bodyPr/>
              <a:lstStyle/>
              <a:p>
                <a:endParaRPr lang="en-US"/>
              </a:p>
            </p:txBody>
          </p:sp>
          <p:sp>
            <p:nvSpPr>
              <p:cNvPr id="67" name="Freeform 196">
                <a:extLst>
                  <a:ext uri="{FF2B5EF4-FFF2-40B4-BE49-F238E27FC236}">
                    <a16:creationId xmlns:a16="http://schemas.microsoft.com/office/drawing/2014/main" id="{D1F07847-7A85-678B-E097-30B16F5E522D}"/>
                  </a:ext>
                </a:extLst>
              </p:cNvPr>
              <p:cNvSpPr/>
              <p:nvPr/>
            </p:nvSpPr>
            <p:spPr>
              <a:xfrm>
                <a:off x="6522459" y="6387130"/>
                <a:ext cx="7613" cy="7619"/>
              </a:xfrm>
              <a:custGeom>
                <a:avLst/>
                <a:gdLst>
                  <a:gd name="csX0" fmla="*/ 7614 w 7613"/>
                  <a:gd name="csY0" fmla="*/ 5715 h 7619"/>
                  <a:gd name="csX1" fmla="*/ 1903 w 7613"/>
                  <a:gd name="csY1" fmla="*/ 7620 h 7619"/>
                  <a:gd name="csX2" fmla="*/ 0 w 7613"/>
                  <a:gd name="csY2" fmla="*/ 1905 h 7619"/>
                  <a:gd name="csX3" fmla="*/ 5710 w 7613"/>
                  <a:gd name="csY3" fmla="*/ 0 h 7619"/>
                  <a:gd name="csX4" fmla="*/ 7614 w 7613"/>
                  <a:gd name="csY4" fmla="*/ 5715 h 7619"/>
                </a:gdLst>
                <a:ahLst/>
                <a:cxnLst>
                  <a:cxn ang="0">
                    <a:pos x="csX0" y="csY0"/>
                  </a:cxn>
                  <a:cxn ang="0">
                    <a:pos x="csX1" y="csY1"/>
                  </a:cxn>
                  <a:cxn ang="0">
                    <a:pos x="csX2" y="csY2"/>
                  </a:cxn>
                  <a:cxn ang="0">
                    <a:pos x="csX3" y="csY3"/>
                  </a:cxn>
                  <a:cxn ang="0">
                    <a:pos x="csX4" y="csY4"/>
                  </a:cxn>
                </a:cxnLst>
                <a:rect l="l" t="t" r="r" b="b"/>
                <a:pathLst>
                  <a:path w="7613" h="7619">
                    <a:moveTo>
                      <a:pt x="7614" y="5715"/>
                    </a:moveTo>
                    <a:cubicBezTo>
                      <a:pt x="5710" y="6667"/>
                      <a:pt x="3807" y="7620"/>
                      <a:pt x="1903" y="7620"/>
                    </a:cubicBezTo>
                    <a:cubicBezTo>
                      <a:pt x="952" y="5715"/>
                      <a:pt x="952" y="3810"/>
                      <a:pt x="0" y="1905"/>
                    </a:cubicBezTo>
                    <a:cubicBezTo>
                      <a:pt x="1903" y="1905"/>
                      <a:pt x="3807" y="0"/>
                      <a:pt x="5710" y="0"/>
                    </a:cubicBezTo>
                    <a:cubicBezTo>
                      <a:pt x="5710" y="1905"/>
                      <a:pt x="6662" y="2857"/>
                      <a:pt x="7614" y="5715"/>
                    </a:cubicBezTo>
                    <a:close/>
                  </a:path>
                </a:pathLst>
              </a:custGeom>
              <a:solidFill>
                <a:srgbClr val="FFFFFF"/>
              </a:solidFill>
              <a:ln w="9512" cap="flat">
                <a:noFill/>
                <a:prstDash val="solid"/>
                <a:miter/>
              </a:ln>
            </p:spPr>
            <p:txBody>
              <a:bodyPr/>
              <a:lstStyle/>
              <a:p>
                <a:endParaRPr lang="en-US"/>
              </a:p>
            </p:txBody>
          </p:sp>
          <p:sp>
            <p:nvSpPr>
              <p:cNvPr id="68" name="Freeform 197">
                <a:extLst>
                  <a:ext uri="{FF2B5EF4-FFF2-40B4-BE49-F238E27FC236}">
                    <a16:creationId xmlns:a16="http://schemas.microsoft.com/office/drawing/2014/main" id="{4C5A57D7-250A-56DD-75A5-2201CF86440D}"/>
                  </a:ext>
                </a:extLst>
              </p:cNvPr>
              <p:cNvSpPr/>
              <p:nvPr/>
            </p:nvSpPr>
            <p:spPr>
              <a:xfrm>
                <a:off x="6395043" y="6521432"/>
                <a:ext cx="8353" cy="6667"/>
              </a:xfrm>
              <a:custGeom>
                <a:avLst/>
                <a:gdLst>
                  <a:gd name="csX0" fmla="*/ 7508 w 8353"/>
                  <a:gd name="csY0" fmla="*/ 6668 h 6667"/>
                  <a:gd name="csX1" fmla="*/ 846 w 8353"/>
                  <a:gd name="csY1" fmla="*/ 3810 h 6667"/>
                  <a:gd name="csX2" fmla="*/ 846 w 8353"/>
                  <a:gd name="csY2" fmla="*/ 0 h 6667"/>
                  <a:gd name="csX3" fmla="*/ 7508 w 8353"/>
                  <a:gd name="csY3" fmla="*/ 3810 h 6667"/>
                  <a:gd name="csX4" fmla="*/ 7508 w 8353"/>
                  <a:gd name="csY4" fmla="*/ 6668 h 6667"/>
                </a:gdLst>
                <a:ahLst/>
                <a:cxnLst>
                  <a:cxn ang="0">
                    <a:pos x="csX0" y="csY0"/>
                  </a:cxn>
                  <a:cxn ang="0">
                    <a:pos x="csX1" y="csY1"/>
                  </a:cxn>
                  <a:cxn ang="0">
                    <a:pos x="csX2" y="csY2"/>
                  </a:cxn>
                  <a:cxn ang="0">
                    <a:pos x="csX3" y="csY3"/>
                  </a:cxn>
                  <a:cxn ang="0">
                    <a:pos x="csX4" y="csY4"/>
                  </a:cxn>
                </a:cxnLst>
                <a:rect l="l" t="t" r="r" b="b"/>
                <a:pathLst>
                  <a:path w="8353" h="6667">
                    <a:moveTo>
                      <a:pt x="7508" y="6668"/>
                    </a:moveTo>
                    <a:cubicBezTo>
                      <a:pt x="4653" y="6668"/>
                      <a:pt x="2749" y="4763"/>
                      <a:pt x="846" y="3810"/>
                    </a:cubicBezTo>
                    <a:cubicBezTo>
                      <a:pt x="-1057" y="2858"/>
                      <a:pt x="846" y="953"/>
                      <a:pt x="846" y="0"/>
                    </a:cubicBezTo>
                    <a:cubicBezTo>
                      <a:pt x="3701" y="953"/>
                      <a:pt x="5604" y="2858"/>
                      <a:pt x="7508" y="3810"/>
                    </a:cubicBezTo>
                    <a:cubicBezTo>
                      <a:pt x="9411" y="4763"/>
                      <a:pt x="7508" y="6668"/>
                      <a:pt x="7508" y="6668"/>
                    </a:cubicBezTo>
                    <a:close/>
                  </a:path>
                </a:pathLst>
              </a:custGeom>
              <a:solidFill>
                <a:srgbClr val="FFFFFF"/>
              </a:solidFill>
              <a:ln w="9512" cap="flat">
                <a:noFill/>
                <a:prstDash val="solid"/>
                <a:miter/>
              </a:ln>
            </p:spPr>
            <p:txBody>
              <a:bodyPr/>
              <a:lstStyle/>
              <a:p>
                <a:endParaRPr lang="en-US"/>
              </a:p>
            </p:txBody>
          </p:sp>
          <p:sp>
            <p:nvSpPr>
              <p:cNvPr id="69" name="Freeform 198">
                <a:extLst>
                  <a:ext uri="{FF2B5EF4-FFF2-40B4-BE49-F238E27FC236}">
                    <a16:creationId xmlns:a16="http://schemas.microsoft.com/office/drawing/2014/main" id="{E808B2F0-2A4A-F204-BDC0-D18CE0A3EA76}"/>
                  </a:ext>
                </a:extLst>
              </p:cNvPr>
              <p:cNvSpPr/>
              <p:nvPr/>
            </p:nvSpPr>
            <p:spPr>
              <a:xfrm>
                <a:off x="6863151" y="6445232"/>
                <a:ext cx="110391" cy="148590"/>
              </a:xfrm>
              <a:custGeom>
                <a:avLst/>
                <a:gdLst>
                  <a:gd name="csX0" fmla="*/ 0 w 110391"/>
                  <a:gd name="csY0" fmla="*/ 107633 h 148590"/>
                  <a:gd name="csX1" fmla="*/ 951 w 110391"/>
                  <a:gd name="csY1" fmla="*/ 54293 h 148590"/>
                  <a:gd name="csX2" fmla="*/ 37114 w 110391"/>
                  <a:gd name="csY2" fmla="*/ 102870 h 148590"/>
                  <a:gd name="csX3" fmla="*/ 109440 w 110391"/>
                  <a:gd name="csY3" fmla="*/ 0 h 148590"/>
                  <a:gd name="csX4" fmla="*/ 110392 w 110391"/>
                  <a:gd name="csY4" fmla="*/ 40005 h 148590"/>
                  <a:gd name="csX5" fmla="*/ 37114 w 110391"/>
                  <a:gd name="csY5" fmla="*/ 148590 h 148590"/>
                  <a:gd name="csX6" fmla="*/ 0 w 110391"/>
                  <a:gd name="csY6" fmla="*/ 107633 h 148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0391" h="148590">
                    <a:moveTo>
                      <a:pt x="0" y="107633"/>
                    </a:moveTo>
                    <a:lnTo>
                      <a:pt x="951" y="54293"/>
                    </a:lnTo>
                    <a:lnTo>
                      <a:pt x="37114" y="102870"/>
                    </a:lnTo>
                    <a:lnTo>
                      <a:pt x="109440" y="0"/>
                    </a:lnTo>
                    <a:lnTo>
                      <a:pt x="110392" y="40005"/>
                    </a:lnTo>
                    <a:lnTo>
                      <a:pt x="37114" y="148590"/>
                    </a:lnTo>
                    <a:lnTo>
                      <a:pt x="0" y="107633"/>
                    </a:lnTo>
                    <a:close/>
                  </a:path>
                </a:pathLst>
              </a:custGeom>
              <a:solidFill>
                <a:srgbClr val="FFFFFF"/>
              </a:solidFill>
              <a:ln w="9512" cap="flat">
                <a:noFill/>
                <a:prstDash val="solid"/>
                <a:miter/>
              </a:ln>
            </p:spPr>
            <p:txBody>
              <a:bodyPr/>
              <a:lstStyle/>
              <a:p>
                <a:endParaRPr lang="en-US"/>
              </a:p>
            </p:txBody>
          </p:sp>
          <p:sp>
            <p:nvSpPr>
              <p:cNvPr id="70" name="Freeform 199">
                <a:extLst>
                  <a:ext uri="{FF2B5EF4-FFF2-40B4-BE49-F238E27FC236}">
                    <a16:creationId xmlns:a16="http://schemas.microsoft.com/office/drawing/2014/main" id="{C02641C0-8846-2203-0BE0-F5F285B7C509}"/>
                  </a:ext>
                </a:extLst>
              </p:cNvPr>
              <p:cNvSpPr/>
              <p:nvPr/>
            </p:nvSpPr>
            <p:spPr>
              <a:xfrm>
                <a:off x="6857917" y="6390517"/>
                <a:ext cx="94362" cy="85195"/>
              </a:xfrm>
              <a:custGeom>
                <a:avLst/>
                <a:gdLst>
                  <a:gd name="csX0" fmla="*/ 82318 w 94362"/>
                  <a:gd name="csY0" fmla="*/ 85196 h 85195"/>
                  <a:gd name="csX1" fmla="*/ 15702 w 94362"/>
                  <a:gd name="csY1" fmla="*/ 85196 h 85195"/>
                  <a:gd name="csX2" fmla="*/ 11896 w 94362"/>
                  <a:gd name="csY2" fmla="*/ 81386 h 85195"/>
                  <a:gd name="csX3" fmla="*/ 11896 w 94362"/>
                  <a:gd name="csY3" fmla="*/ 77576 h 85195"/>
                  <a:gd name="csX4" fmla="*/ 4282 w 94362"/>
                  <a:gd name="csY4" fmla="*/ 57573 h 85195"/>
                  <a:gd name="csX5" fmla="*/ 4282 w 94362"/>
                  <a:gd name="csY5" fmla="*/ 54716 h 85195"/>
                  <a:gd name="csX6" fmla="*/ 1428 w 94362"/>
                  <a:gd name="csY6" fmla="*/ 50906 h 85195"/>
                  <a:gd name="csX7" fmla="*/ 5234 w 94362"/>
                  <a:gd name="csY7" fmla="*/ 49001 h 85195"/>
                  <a:gd name="csX8" fmla="*/ 5234 w 94362"/>
                  <a:gd name="csY8" fmla="*/ 46143 h 85195"/>
                  <a:gd name="csX9" fmla="*/ 1428 w 94362"/>
                  <a:gd name="csY9" fmla="*/ 47096 h 85195"/>
                  <a:gd name="csX10" fmla="*/ 1428 w 94362"/>
                  <a:gd name="csY10" fmla="*/ 43286 h 85195"/>
                  <a:gd name="csX11" fmla="*/ 6186 w 94362"/>
                  <a:gd name="csY11" fmla="*/ 43286 h 85195"/>
                  <a:gd name="csX12" fmla="*/ 6186 w 94362"/>
                  <a:gd name="csY12" fmla="*/ 40428 h 85195"/>
                  <a:gd name="csX13" fmla="*/ 2379 w 94362"/>
                  <a:gd name="csY13" fmla="*/ 40428 h 85195"/>
                  <a:gd name="csX14" fmla="*/ 2379 w 94362"/>
                  <a:gd name="csY14" fmla="*/ 36618 h 85195"/>
                  <a:gd name="csX15" fmla="*/ 7137 w 94362"/>
                  <a:gd name="csY15" fmla="*/ 36618 h 85195"/>
                  <a:gd name="csX16" fmla="*/ 7137 w 94362"/>
                  <a:gd name="csY16" fmla="*/ 34713 h 85195"/>
                  <a:gd name="csX17" fmla="*/ 3331 w 94362"/>
                  <a:gd name="csY17" fmla="*/ 32808 h 85195"/>
                  <a:gd name="csX18" fmla="*/ 5234 w 94362"/>
                  <a:gd name="csY18" fmla="*/ 28998 h 85195"/>
                  <a:gd name="csX19" fmla="*/ 9041 w 94362"/>
                  <a:gd name="csY19" fmla="*/ 31856 h 85195"/>
                  <a:gd name="csX20" fmla="*/ 10944 w 94362"/>
                  <a:gd name="csY20" fmla="*/ 29951 h 85195"/>
                  <a:gd name="csX21" fmla="*/ 8089 w 94362"/>
                  <a:gd name="csY21" fmla="*/ 26141 h 85195"/>
                  <a:gd name="csX22" fmla="*/ 10944 w 94362"/>
                  <a:gd name="csY22" fmla="*/ 23283 h 85195"/>
                  <a:gd name="csX23" fmla="*/ 13799 w 94362"/>
                  <a:gd name="csY23" fmla="*/ 27093 h 85195"/>
                  <a:gd name="csX24" fmla="*/ 15702 w 94362"/>
                  <a:gd name="csY24" fmla="*/ 27093 h 85195"/>
                  <a:gd name="csX25" fmla="*/ 14751 w 94362"/>
                  <a:gd name="csY25" fmla="*/ 23283 h 85195"/>
                  <a:gd name="csX26" fmla="*/ 18557 w 94362"/>
                  <a:gd name="csY26" fmla="*/ 23283 h 85195"/>
                  <a:gd name="csX27" fmla="*/ 18557 w 94362"/>
                  <a:gd name="csY27" fmla="*/ 28046 h 85195"/>
                  <a:gd name="csX28" fmla="*/ 21412 w 94362"/>
                  <a:gd name="csY28" fmla="*/ 28046 h 85195"/>
                  <a:gd name="csX29" fmla="*/ 21412 w 94362"/>
                  <a:gd name="csY29" fmla="*/ 23283 h 85195"/>
                  <a:gd name="csX30" fmla="*/ 25219 w 94362"/>
                  <a:gd name="csY30" fmla="*/ 24236 h 85195"/>
                  <a:gd name="csX31" fmla="*/ 24267 w 94362"/>
                  <a:gd name="csY31" fmla="*/ 28046 h 85195"/>
                  <a:gd name="csX32" fmla="*/ 27122 w 94362"/>
                  <a:gd name="csY32" fmla="*/ 28046 h 85195"/>
                  <a:gd name="csX33" fmla="*/ 28074 w 94362"/>
                  <a:gd name="csY33" fmla="*/ 24236 h 85195"/>
                  <a:gd name="csX34" fmla="*/ 31881 w 94362"/>
                  <a:gd name="csY34" fmla="*/ 24236 h 85195"/>
                  <a:gd name="csX35" fmla="*/ 30929 w 94362"/>
                  <a:gd name="csY35" fmla="*/ 28998 h 85195"/>
                  <a:gd name="csX36" fmla="*/ 34735 w 94362"/>
                  <a:gd name="csY36" fmla="*/ 29951 h 85195"/>
                  <a:gd name="csX37" fmla="*/ 34735 w 94362"/>
                  <a:gd name="csY37" fmla="*/ 26141 h 85195"/>
                  <a:gd name="csX38" fmla="*/ 38542 w 94362"/>
                  <a:gd name="csY38" fmla="*/ 26141 h 85195"/>
                  <a:gd name="csX39" fmla="*/ 38542 w 94362"/>
                  <a:gd name="csY39" fmla="*/ 30903 h 85195"/>
                  <a:gd name="csX40" fmla="*/ 41397 w 94362"/>
                  <a:gd name="csY40" fmla="*/ 27093 h 85195"/>
                  <a:gd name="csX41" fmla="*/ 39494 w 94362"/>
                  <a:gd name="csY41" fmla="*/ 20426 h 85195"/>
                  <a:gd name="csX42" fmla="*/ 45203 w 94362"/>
                  <a:gd name="csY42" fmla="*/ 8043 h 85195"/>
                  <a:gd name="csX43" fmla="*/ 41397 w 94362"/>
                  <a:gd name="csY43" fmla="*/ 9948 h 85195"/>
                  <a:gd name="csX44" fmla="*/ 41397 w 94362"/>
                  <a:gd name="csY44" fmla="*/ 3281 h 85195"/>
                  <a:gd name="csX45" fmla="*/ 46155 w 94362"/>
                  <a:gd name="csY45" fmla="*/ 5186 h 85195"/>
                  <a:gd name="csX46" fmla="*/ 44252 w 94362"/>
                  <a:gd name="csY46" fmla="*/ 423 h 85195"/>
                  <a:gd name="csX47" fmla="*/ 50914 w 94362"/>
                  <a:gd name="csY47" fmla="*/ 423 h 85195"/>
                  <a:gd name="csX48" fmla="*/ 49010 w 94362"/>
                  <a:gd name="csY48" fmla="*/ 5186 h 85195"/>
                  <a:gd name="csX49" fmla="*/ 53769 w 94362"/>
                  <a:gd name="csY49" fmla="*/ 3281 h 85195"/>
                  <a:gd name="csX50" fmla="*/ 53769 w 94362"/>
                  <a:gd name="csY50" fmla="*/ 9948 h 85195"/>
                  <a:gd name="csX51" fmla="*/ 49962 w 94362"/>
                  <a:gd name="csY51" fmla="*/ 8043 h 85195"/>
                  <a:gd name="csX52" fmla="*/ 55672 w 94362"/>
                  <a:gd name="csY52" fmla="*/ 20426 h 85195"/>
                  <a:gd name="csX53" fmla="*/ 53769 w 94362"/>
                  <a:gd name="csY53" fmla="*/ 27093 h 85195"/>
                  <a:gd name="csX54" fmla="*/ 55672 w 94362"/>
                  <a:gd name="csY54" fmla="*/ 30903 h 85195"/>
                  <a:gd name="csX55" fmla="*/ 55672 w 94362"/>
                  <a:gd name="csY55" fmla="*/ 26141 h 85195"/>
                  <a:gd name="csX56" fmla="*/ 59478 w 94362"/>
                  <a:gd name="csY56" fmla="*/ 26141 h 85195"/>
                  <a:gd name="csX57" fmla="*/ 59478 w 94362"/>
                  <a:gd name="csY57" fmla="*/ 30903 h 85195"/>
                  <a:gd name="csX58" fmla="*/ 64236 w 94362"/>
                  <a:gd name="csY58" fmla="*/ 29951 h 85195"/>
                  <a:gd name="csX59" fmla="*/ 61382 w 94362"/>
                  <a:gd name="csY59" fmla="*/ 27093 h 85195"/>
                  <a:gd name="csX60" fmla="*/ 64236 w 94362"/>
                  <a:gd name="csY60" fmla="*/ 24236 h 85195"/>
                  <a:gd name="csX61" fmla="*/ 67092 w 94362"/>
                  <a:gd name="csY61" fmla="*/ 28046 h 85195"/>
                  <a:gd name="csX62" fmla="*/ 69947 w 94362"/>
                  <a:gd name="csY62" fmla="*/ 28046 h 85195"/>
                  <a:gd name="csX63" fmla="*/ 68995 w 94362"/>
                  <a:gd name="csY63" fmla="*/ 24236 h 85195"/>
                  <a:gd name="csX64" fmla="*/ 73753 w 94362"/>
                  <a:gd name="csY64" fmla="*/ 23283 h 85195"/>
                  <a:gd name="csX65" fmla="*/ 73753 w 94362"/>
                  <a:gd name="csY65" fmla="*/ 28046 h 85195"/>
                  <a:gd name="csX66" fmla="*/ 76608 w 94362"/>
                  <a:gd name="csY66" fmla="*/ 28046 h 85195"/>
                  <a:gd name="csX67" fmla="*/ 76608 w 94362"/>
                  <a:gd name="csY67" fmla="*/ 23283 h 85195"/>
                  <a:gd name="csX68" fmla="*/ 80415 w 94362"/>
                  <a:gd name="csY68" fmla="*/ 23283 h 85195"/>
                  <a:gd name="csX69" fmla="*/ 79463 w 94362"/>
                  <a:gd name="csY69" fmla="*/ 28046 h 85195"/>
                  <a:gd name="csX70" fmla="*/ 81367 w 94362"/>
                  <a:gd name="csY70" fmla="*/ 28046 h 85195"/>
                  <a:gd name="csX71" fmla="*/ 84222 w 94362"/>
                  <a:gd name="csY71" fmla="*/ 24236 h 85195"/>
                  <a:gd name="csX72" fmla="*/ 87076 w 94362"/>
                  <a:gd name="csY72" fmla="*/ 27093 h 85195"/>
                  <a:gd name="csX73" fmla="*/ 84222 w 94362"/>
                  <a:gd name="csY73" fmla="*/ 30903 h 85195"/>
                  <a:gd name="csX74" fmla="*/ 86125 w 94362"/>
                  <a:gd name="csY74" fmla="*/ 33761 h 85195"/>
                  <a:gd name="csX75" fmla="*/ 88980 w 94362"/>
                  <a:gd name="csY75" fmla="*/ 29951 h 85195"/>
                  <a:gd name="csX76" fmla="*/ 91835 w 94362"/>
                  <a:gd name="csY76" fmla="*/ 32808 h 85195"/>
                  <a:gd name="csX77" fmla="*/ 88028 w 94362"/>
                  <a:gd name="csY77" fmla="*/ 35666 h 85195"/>
                  <a:gd name="csX78" fmla="*/ 88028 w 94362"/>
                  <a:gd name="csY78" fmla="*/ 38523 h 85195"/>
                  <a:gd name="csX79" fmla="*/ 92786 w 94362"/>
                  <a:gd name="csY79" fmla="*/ 36618 h 85195"/>
                  <a:gd name="csX80" fmla="*/ 93738 w 94362"/>
                  <a:gd name="csY80" fmla="*/ 40428 h 85195"/>
                  <a:gd name="csX81" fmla="*/ 88980 w 94362"/>
                  <a:gd name="csY81" fmla="*/ 40428 h 85195"/>
                  <a:gd name="csX82" fmla="*/ 88980 w 94362"/>
                  <a:gd name="csY82" fmla="*/ 43286 h 85195"/>
                  <a:gd name="csX83" fmla="*/ 93738 w 94362"/>
                  <a:gd name="csY83" fmla="*/ 43286 h 85195"/>
                  <a:gd name="csX84" fmla="*/ 93738 w 94362"/>
                  <a:gd name="csY84" fmla="*/ 47096 h 85195"/>
                  <a:gd name="csX85" fmla="*/ 88980 w 94362"/>
                  <a:gd name="csY85" fmla="*/ 47096 h 85195"/>
                  <a:gd name="csX86" fmla="*/ 88980 w 94362"/>
                  <a:gd name="csY86" fmla="*/ 49001 h 85195"/>
                  <a:gd name="csX87" fmla="*/ 92786 w 94362"/>
                  <a:gd name="csY87" fmla="*/ 49001 h 85195"/>
                  <a:gd name="csX88" fmla="*/ 92786 w 94362"/>
                  <a:gd name="csY88" fmla="*/ 52811 h 85195"/>
                  <a:gd name="csX89" fmla="*/ 89931 w 94362"/>
                  <a:gd name="csY89" fmla="*/ 54716 h 85195"/>
                  <a:gd name="csX90" fmla="*/ 89931 w 94362"/>
                  <a:gd name="csY90" fmla="*/ 56621 h 85195"/>
                  <a:gd name="csX91" fmla="*/ 82318 w 94362"/>
                  <a:gd name="csY91" fmla="*/ 76623 h 85195"/>
                  <a:gd name="csX92" fmla="*/ 82318 w 94362"/>
                  <a:gd name="csY92" fmla="*/ 81386 h 85195"/>
                  <a:gd name="csX93" fmla="*/ 78511 w 94362"/>
                  <a:gd name="csY93" fmla="*/ 85196 h 85195"/>
                  <a:gd name="csX94" fmla="*/ 53769 w 94362"/>
                  <a:gd name="csY94" fmla="*/ 20426 h 85195"/>
                  <a:gd name="csX95" fmla="*/ 55672 w 94362"/>
                  <a:gd name="csY95" fmla="*/ 20426 h 85195"/>
                  <a:gd name="csX96" fmla="*/ 50914 w 94362"/>
                  <a:gd name="csY96" fmla="*/ 18521 h 85195"/>
                  <a:gd name="csX97" fmla="*/ 49962 w 94362"/>
                  <a:gd name="csY97" fmla="*/ 12806 h 85195"/>
                  <a:gd name="csX98" fmla="*/ 49010 w 94362"/>
                  <a:gd name="csY98" fmla="*/ 18521 h 85195"/>
                  <a:gd name="csX99" fmla="*/ 45203 w 94362"/>
                  <a:gd name="csY99" fmla="*/ 18521 h 85195"/>
                  <a:gd name="csX100" fmla="*/ 44252 w 94362"/>
                  <a:gd name="csY100" fmla="*/ 20426 h 85195"/>
                  <a:gd name="csX101" fmla="*/ 54720 w 94362"/>
                  <a:gd name="csY101" fmla="*/ 20426 h 85195"/>
                  <a:gd name="csX102" fmla="*/ 48059 w 94362"/>
                  <a:gd name="csY102" fmla="*/ 25188 h 85195"/>
                  <a:gd name="csX103" fmla="*/ 48059 w 94362"/>
                  <a:gd name="csY103" fmla="*/ 27093 h 85195"/>
                  <a:gd name="csX104" fmla="*/ 49962 w 94362"/>
                  <a:gd name="csY104" fmla="*/ 27093 h 85195"/>
                  <a:gd name="csX105" fmla="*/ 49962 w 94362"/>
                  <a:gd name="csY105" fmla="*/ 25188 h 85195"/>
                  <a:gd name="csX106" fmla="*/ 48059 w 94362"/>
                  <a:gd name="csY106" fmla="*/ 25188 h 85195"/>
                  <a:gd name="csX107" fmla="*/ 32832 w 94362"/>
                  <a:gd name="csY107" fmla="*/ 61383 h 85195"/>
                  <a:gd name="csX108" fmla="*/ 31881 w 94362"/>
                  <a:gd name="csY108" fmla="*/ 58526 h 85195"/>
                  <a:gd name="csX109" fmla="*/ 29977 w 94362"/>
                  <a:gd name="csY109" fmla="*/ 59478 h 85195"/>
                  <a:gd name="csX110" fmla="*/ 33784 w 94362"/>
                  <a:gd name="csY110" fmla="*/ 67098 h 85195"/>
                  <a:gd name="csX111" fmla="*/ 42349 w 94362"/>
                  <a:gd name="csY111" fmla="*/ 67098 h 85195"/>
                  <a:gd name="csX112" fmla="*/ 46155 w 94362"/>
                  <a:gd name="csY112" fmla="*/ 59478 h 85195"/>
                  <a:gd name="csX113" fmla="*/ 37590 w 94362"/>
                  <a:gd name="csY113" fmla="*/ 66146 h 85195"/>
                  <a:gd name="csX114" fmla="*/ 37590 w 94362"/>
                  <a:gd name="csY114" fmla="*/ 49953 h 85195"/>
                  <a:gd name="csX115" fmla="*/ 37590 w 94362"/>
                  <a:gd name="csY115" fmla="*/ 49001 h 85195"/>
                  <a:gd name="csX116" fmla="*/ 38542 w 94362"/>
                  <a:gd name="csY116" fmla="*/ 49001 h 85195"/>
                  <a:gd name="csX117" fmla="*/ 45203 w 94362"/>
                  <a:gd name="csY117" fmla="*/ 53763 h 85195"/>
                  <a:gd name="csX118" fmla="*/ 39494 w 94362"/>
                  <a:gd name="csY118" fmla="*/ 47096 h 85195"/>
                  <a:gd name="csX119" fmla="*/ 39494 w 94362"/>
                  <a:gd name="csY119" fmla="*/ 45191 h 85195"/>
                  <a:gd name="csX120" fmla="*/ 41397 w 94362"/>
                  <a:gd name="csY120" fmla="*/ 45191 h 85195"/>
                  <a:gd name="csX121" fmla="*/ 41397 w 94362"/>
                  <a:gd name="csY121" fmla="*/ 32808 h 85195"/>
                  <a:gd name="csX122" fmla="*/ 28074 w 94362"/>
                  <a:gd name="csY122" fmla="*/ 28998 h 85195"/>
                  <a:gd name="csX123" fmla="*/ 8089 w 94362"/>
                  <a:gd name="csY123" fmla="*/ 36618 h 85195"/>
                  <a:gd name="csX124" fmla="*/ 9993 w 94362"/>
                  <a:gd name="csY124" fmla="*/ 50906 h 85195"/>
                  <a:gd name="csX125" fmla="*/ 9993 w 94362"/>
                  <a:gd name="csY125" fmla="*/ 61383 h 85195"/>
                  <a:gd name="csX126" fmla="*/ 11896 w 94362"/>
                  <a:gd name="csY126" fmla="*/ 52811 h 85195"/>
                  <a:gd name="csX127" fmla="*/ 15702 w 94362"/>
                  <a:gd name="csY127" fmla="*/ 60431 h 85195"/>
                  <a:gd name="csX128" fmla="*/ 21412 w 94362"/>
                  <a:gd name="csY128" fmla="*/ 54716 h 85195"/>
                  <a:gd name="csX129" fmla="*/ 22364 w 94362"/>
                  <a:gd name="csY129" fmla="*/ 45191 h 85195"/>
                  <a:gd name="csX130" fmla="*/ 27122 w 94362"/>
                  <a:gd name="csY130" fmla="*/ 53763 h 85195"/>
                  <a:gd name="csX131" fmla="*/ 32832 w 94362"/>
                  <a:gd name="csY131" fmla="*/ 53763 h 85195"/>
                  <a:gd name="csX132" fmla="*/ 33784 w 94362"/>
                  <a:gd name="csY132" fmla="*/ 58526 h 85195"/>
                  <a:gd name="csX133" fmla="*/ 30929 w 94362"/>
                  <a:gd name="csY133" fmla="*/ 61383 h 85195"/>
                  <a:gd name="csX134" fmla="*/ 64236 w 94362"/>
                  <a:gd name="csY134" fmla="*/ 54716 h 85195"/>
                  <a:gd name="csX135" fmla="*/ 69947 w 94362"/>
                  <a:gd name="csY135" fmla="*/ 54716 h 85195"/>
                  <a:gd name="csX136" fmla="*/ 74705 w 94362"/>
                  <a:gd name="csY136" fmla="*/ 46143 h 85195"/>
                  <a:gd name="csX137" fmla="*/ 75656 w 94362"/>
                  <a:gd name="csY137" fmla="*/ 55668 h 85195"/>
                  <a:gd name="csX138" fmla="*/ 81367 w 94362"/>
                  <a:gd name="csY138" fmla="*/ 61383 h 85195"/>
                  <a:gd name="csX139" fmla="*/ 85173 w 94362"/>
                  <a:gd name="csY139" fmla="*/ 52811 h 85195"/>
                  <a:gd name="csX140" fmla="*/ 87076 w 94362"/>
                  <a:gd name="csY140" fmla="*/ 61383 h 85195"/>
                  <a:gd name="csX141" fmla="*/ 87076 w 94362"/>
                  <a:gd name="csY141" fmla="*/ 50906 h 85195"/>
                  <a:gd name="csX142" fmla="*/ 88980 w 94362"/>
                  <a:gd name="csY142" fmla="*/ 40428 h 85195"/>
                  <a:gd name="csX143" fmla="*/ 78511 w 94362"/>
                  <a:gd name="csY143" fmla="*/ 28046 h 85195"/>
                  <a:gd name="csX144" fmla="*/ 67092 w 94362"/>
                  <a:gd name="csY144" fmla="*/ 28998 h 85195"/>
                  <a:gd name="csX145" fmla="*/ 54720 w 94362"/>
                  <a:gd name="csY145" fmla="*/ 32808 h 85195"/>
                  <a:gd name="csX146" fmla="*/ 54720 w 94362"/>
                  <a:gd name="csY146" fmla="*/ 45191 h 85195"/>
                  <a:gd name="csX147" fmla="*/ 56623 w 94362"/>
                  <a:gd name="csY147" fmla="*/ 45191 h 85195"/>
                  <a:gd name="csX148" fmla="*/ 56623 w 94362"/>
                  <a:gd name="csY148" fmla="*/ 47096 h 85195"/>
                  <a:gd name="csX149" fmla="*/ 50914 w 94362"/>
                  <a:gd name="csY149" fmla="*/ 54716 h 85195"/>
                  <a:gd name="csX150" fmla="*/ 59478 w 94362"/>
                  <a:gd name="csY150" fmla="*/ 49953 h 85195"/>
                  <a:gd name="csX151" fmla="*/ 59478 w 94362"/>
                  <a:gd name="csY151" fmla="*/ 67098 h 85195"/>
                  <a:gd name="csX152" fmla="*/ 50914 w 94362"/>
                  <a:gd name="csY152" fmla="*/ 59478 h 85195"/>
                  <a:gd name="csX153" fmla="*/ 62334 w 94362"/>
                  <a:gd name="csY153" fmla="*/ 68051 h 85195"/>
                  <a:gd name="csX154" fmla="*/ 67092 w 94362"/>
                  <a:gd name="csY154" fmla="*/ 58526 h 85195"/>
                  <a:gd name="csX155" fmla="*/ 65188 w 94362"/>
                  <a:gd name="csY155" fmla="*/ 58526 h 85195"/>
                  <a:gd name="csX156" fmla="*/ 65188 w 94362"/>
                  <a:gd name="csY156" fmla="*/ 60431 h 85195"/>
                  <a:gd name="csX157" fmla="*/ 62334 w 94362"/>
                  <a:gd name="csY157" fmla="*/ 57573 h 85195"/>
                  <a:gd name="csX158" fmla="*/ 64236 w 94362"/>
                  <a:gd name="csY158" fmla="*/ 52811 h 85195"/>
                  <a:gd name="csX159" fmla="*/ 48059 w 94362"/>
                  <a:gd name="csY159" fmla="*/ 29951 h 85195"/>
                  <a:gd name="csX160" fmla="*/ 48059 w 94362"/>
                  <a:gd name="csY160" fmla="*/ 31856 h 85195"/>
                  <a:gd name="csX161" fmla="*/ 49962 w 94362"/>
                  <a:gd name="csY161" fmla="*/ 31856 h 85195"/>
                  <a:gd name="csX162" fmla="*/ 49962 w 94362"/>
                  <a:gd name="csY162" fmla="*/ 29951 h 85195"/>
                  <a:gd name="csX163" fmla="*/ 48059 w 94362"/>
                  <a:gd name="csY163" fmla="*/ 29951 h 85195"/>
                  <a:gd name="csX164" fmla="*/ 49010 w 94362"/>
                  <a:gd name="csY164" fmla="*/ 33761 h 85195"/>
                  <a:gd name="csX165" fmla="*/ 49010 w 94362"/>
                  <a:gd name="csY165" fmla="*/ 35666 h 85195"/>
                  <a:gd name="csX166" fmla="*/ 50914 w 94362"/>
                  <a:gd name="csY166" fmla="*/ 35666 h 85195"/>
                  <a:gd name="csX167" fmla="*/ 50914 w 94362"/>
                  <a:gd name="csY167" fmla="*/ 33761 h 85195"/>
                  <a:gd name="csX168" fmla="*/ 49010 w 94362"/>
                  <a:gd name="csY168" fmla="*/ 33761 h 85195"/>
                  <a:gd name="csX169" fmla="*/ 48059 w 94362"/>
                  <a:gd name="csY169" fmla="*/ 38523 h 85195"/>
                  <a:gd name="csX170" fmla="*/ 48059 w 94362"/>
                  <a:gd name="csY170" fmla="*/ 40428 h 85195"/>
                  <a:gd name="csX171" fmla="*/ 49962 w 94362"/>
                  <a:gd name="csY171" fmla="*/ 40428 h 85195"/>
                  <a:gd name="csX172" fmla="*/ 49962 w 94362"/>
                  <a:gd name="csY172" fmla="*/ 38523 h 85195"/>
                  <a:gd name="csX173" fmla="*/ 48059 w 94362"/>
                  <a:gd name="csY173" fmla="*/ 38523 h 85195"/>
                  <a:gd name="csX174" fmla="*/ 49010 w 94362"/>
                  <a:gd name="csY174" fmla="*/ 42333 h 85195"/>
                  <a:gd name="csX175" fmla="*/ 49010 w 94362"/>
                  <a:gd name="csY175" fmla="*/ 44238 h 85195"/>
                  <a:gd name="csX176" fmla="*/ 50914 w 94362"/>
                  <a:gd name="csY176" fmla="*/ 44238 h 85195"/>
                  <a:gd name="csX177" fmla="*/ 50914 w 94362"/>
                  <a:gd name="csY177" fmla="*/ 42333 h 85195"/>
                  <a:gd name="csX178" fmla="*/ 49010 w 94362"/>
                  <a:gd name="csY178" fmla="*/ 42333 h 85195"/>
                  <a:gd name="csX179" fmla="*/ 49010 w 94362"/>
                  <a:gd name="csY179" fmla="*/ 55668 h 85195"/>
                  <a:gd name="csX180" fmla="*/ 47107 w 94362"/>
                  <a:gd name="csY180" fmla="*/ 58526 h 85195"/>
                  <a:gd name="csX181" fmla="*/ 49962 w 94362"/>
                  <a:gd name="csY181" fmla="*/ 60431 h 85195"/>
                  <a:gd name="csX182" fmla="*/ 51865 w 94362"/>
                  <a:gd name="csY182" fmla="*/ 57573 h 85195"/>
                  <a:gd name="csX183" fmla="*/ 49010 w 94362"/>
                  <a:gd name="csY183" fmla="*/ 55668 h 85195"/>
                  <a:gd name="csX184" fmla="*/ 71850 w 94362"/>
                  <a:gd name="csY184" fmla="*/ 55668 h 85195"/>
                  <a:gd name="csX185" fmla="*/ 69947 w 94362"/>
                  <a:gd name="csY185" fmla="*/ 58526 h 85195"/>
                  <a:gd name="csX186" fmla="*/ 71850 w 94362"/>
                  <a:gd name="csY186" fmla="*/ 60431 h 85195"/>
                  <a:gd name="csX187" fmla="*/ 73753 w 94362"/>
                  <a:gd name="csY187" fmla="*/ 57573 h 85195"/>
                  <a:gd name="csX188" fmla="*/ 71850 w 94362"/>
                  <a:gd name="csY188" fmla="*/ 55668 h 85195"/>
                  <a:gd name="csX189" fmla="*/ 25219 w 94362"/>
                  <a:gd name="csY189" fmla="*/ 56621 h 85195"/>
                  <a:gd name="csX190" fmla="*/ 25219 w 94362"/>
                  <a:gd name="csY190" fmla="*/ 60431 h 85195"/>
                  <a:gd name="csX191" fmla="*/ 28074 w 94362"/>
                  <a:gd name="csY191" fmla="*/ 60431 h 85195"/>
                  <a:gd name="csX192" fmla="*/ 28074 w 94362"/>
                  <a:gd name="csY192" fmla="*/ 57573 h 85195"/>
                  <a:gd name="csX193" fmla="*/ 25219 w 94362"/>
                  <a:gd name="csY193" fmla="*/ 57573 h 85195"/>
                  <a:gd name="csX194" fmla="*/ 12848 w 94362"/>
                  <a:gd name="csY194" fmla="*/ 65193 h 85195"/>
                  <a:gd name="csX195" fmla="*/ 17606 w 94362"/>
                  <a:gd name="csY195" fmla="*/ 70908 h 85195"/>
                  <a:gd name="csX196" fmla="*/ 27122 w 94362"/>
                  <a:gd name="csY196" fmla="*/ 65193 h 85195"/>
                  <a:gd name="csX197" fmla="*/ 25219 w 94362"/>
                  <a:gd name="csY197" fmla="*/ 61383 h 85195"/>
                  <a:gd name="csX198" fmla="*/ 22364 w 94362"/>
                  <a:gd name="csY198" fmla="*/ 61383 h 85195"/>
                  <a:gd name="csX199" fmla="*/ 22364 w 94362"/>
                  <a:gd name="csY199" fmla="*/ 64241 h 85195"/>
                  <a:gd name="csX200" fmla="*/ 18557 w 94362"/>
                  <a:gd name="csY200" fmla="*/ 64241 h 85195"/>
                  <a:gd name="csX201" fmla="*/ 19509 w 94362"/>
                  <a:gd name="csY201" fmla="*/ 70908 h 85195"/>
                  <a:gd name="csX202" fmla="*/ 12848 w 94362"/>
                  <a:gd name="csY202" fmla="*/ 66146 h 85195"/>
                  <a:gd name="csX203" fmla="*/ 78511 w 94362"/>
                  <a:gd name="csY203" fmla="*/ 69003 h 85195"/>
                  <a:gd name="csX204" fmla="*/ 80415 w 94362"/>
                  <a:gd name="csY204" fmla="*/ 62336 h 85195"/>
                  <a:gd name="csX205" fmla="*/ 76608 w 94362"/>
                  <a:gd name="csY205" fmla="*/ 63288 h 85195"/>
                  <a:gd name="csX206" fmla="*/ 76608 w 94362"/>
                  <a:gd name="csY206" fmla="*/ 60431 h 85195"/>
                  <a:gd name="csX207" fmla="*/ 73753 w 94362"/>
                  <a:gd name="csY207" fmla="*/ 60431 h 85195"/>
                  <a:gd name="csX208" fmla="*/ 73753 w 94362"/>
                  <a:gd name="csY208" fmla="*/ 68051 h 85195"/>
                  <a:gd name="csX209" fmla="*/ 81367 w 94362"/>
                  <a:gd name="csY209" fmla="*/ 69956 h 85195"/>
                  <a:gd name="csX210" fmla="*/ 86125 w 94362"/>
                  <a:gd name="csY210" fmla="*/ 64241 h 85195"/>
                  <a:gd name="csX211" fmla="*/ 78511 w 94362"/>
                  <a:gd name="csY211" fmla="*/ 68051 h 85195"/>
                  <a:gd name="csX212" fmla="*/ 49010 w 94362"/>
                  <a:gd name="csY212" fmla="*/ 76623 h 85195"/>
                  <a:gd name="csX213" fmla="*/ 51865 w 94362"/>
                  <a:gd name="csY213" fmla="*/ 74718 h 85195"/>
                  <a:gd name="csX214" fmla="*/ 49010 w 94362"/>
                  <a:gd name="csY214" fmla="*/ 71861 h 85195"/>
                  <a:gd name="csX215" fmla="*/ 46155 w 94362"/>
                  <a:gd name="csY215" fmla="*/ 74718 h 85195"/>
                  <a:gd name="csX216" fmla="*/ 49010 w 94362"/>
                  <a:gd name="csY216" fmla="*/ 77576 h 85195"/>
                  <a:gd name="csX217" fmla="*/ 35687 w 94362"/>
                  <a:gd name="csY217" fmla="*/ 74718 h 85195"/>
                  <a:gd name="csX218" fmla="*/ 27122 w 94362"/>
                  <a:gd name="csY218" fmla="*/ 74718 h 85195"/>
                  <a:gd name="csX219" fmla="*/ 25219 w 94362"/>
                  <a:gd name="csY219" fmla="*/ 76623 h 85195"/>
                  <a:gd name="csX220" fmla="*/ 27122 w 94362"/>
                  <a:gd name="csY220" fmla="*/ 78528 h 85195"/>
                  <a:gd name="csX221" fmla="*/ 35687 w 94362"/>
                  <a:gd name="csY221" fmla="*/ 74718 h 85195"/>
                  <a:gd name="csX222" fmla="*/ 72802 w 94362"/>
                  <a:gd name="csY222" fmla="*/ 75671 h 85195"/>
                  <a:gd name="csX223" fmla="*/ 64236 w 94362"/>
                  <a:gd name="csY223" fmla="*/ 72813 h 85195"/>
                  <a:gd name="csX224" fmla="*/ 62334 w 94362"/>
                  <a:gd name="csY224" fmla="*/ 74718 h 85195"/>
                  <a:gd name="csX225" fmla="*/ 64236 w 94362"/>
                  <a:gd name="csY225" fmla="*/ 76623 h 85195"/>
                  <a:gd name="csX226" fmla="*/ 72802 w 94362"/>
                  <a:gd name="csY226" fmla="*/ 75671 h 85195"/>
                  <a:gd name="csX227" fmla="*/ 13799 w 94362"/>
                  <a:gd name="csY227" fmla="*/ 77576 h 85195"/>
                  <a:gd name="csX228" fmla="*/ 13799 w 94362"/>
                  <a:gd name="csY228" fmla="*/ 80433 h 85195"/>
                  <a:gd name="csX229" fmla="*/ 16654 w 94362"/>
                  <a:gd name="csY229" fmla="*/ 80433 h 85195"/>
                  <a:gd name="csX230" fmla="*/ 16654 w 94362"/>
                  <a:gd name="csY230" fmla="*/ 78528 h 85195"/>
                  <a:gd name="csX231" fmla="*/ 13799 w 94362"/>
                  <a:gd name="csY231" fmla="*/ 78528 h 85195"/>
                  <a:gd name="csX232" fmla="*/ 83270 w 94362"/>
                  <a:gd name="csY232" fmla="*/ 77576 h 85195"/>
                  <a:gd name="csX233" fmla="*/ 82318 w 94362"/>
                  <a:gd name="csY233" fmla="*/ 79481 h 85195"/>
                  <a:gd name="csX234" fmla="*/ 84222 w 94362"/>
                  <a:gd name="csY234" fmla="*/ 80433 h 85195"/>
                  <a:gd name="csX235" fmla="*/ 86125 w 94362"/>
                  <a:gd name="csY235" fmla="*/ 78528 h 85195"/>
                  <a:gd name="csX236" fmla="*/ 84222 w 94362"/>
                  <a:gd name="csY236" fmla="*/ 77576 h 851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Lst>
                <a:rect l="l" t="t" r="r" b="b"/>
                <a:pathLst>
                  <a:path w="94362" h="85195">
                    <a:moveTo>
                      <a:pt x="82318" y="85196"/>
                    </a:moveTo>
                    <a:cubicBezTo>
                      <a:pt x="60430" y="77576"/>
                      <a:pt x="37590" y="76623"/>
                      <a:pt x="15702" y="85196"/>
                    </a:cubicBezTo>
                    <a:cubicBezTo>
                      <a:pt x="15702" y="83291"/>
                      <a:pt x="13799" y="81386"/>
                      <a:pt x="11896" y="81386"/>
                    </a:cubicBezTo>
                    <a:cubicBezTo>
                      <a:pt x="11896" y="79481"/>
                      <a:pt x="11896" y="78528"/>
                      <a:pt x="11896" y="77576"/>
                    </a:cubicBezTo>
                    <a:lnTo>
                      <a:pt x="4282" y="57573"/>
                    </a:lnTo>
                    <a:cubicBezTo>
                      <a:pt x="4282" y="57573"/>
                      <a:pt x="4282" y="55668"/>
                      <a:pt x="4282" y="54716"/>
                    </a:cubicBezTo>
                    <a:cubicBezTo>
                      <a:pt x="2379" y="54716"/>
                      <a:pt x="476" y="52811"/>
                      <a:pt x="1428" y="50906"/>
                    </a:cubicBezTo>
                    <a:cubicBezTo>
                      <a:pt x="2379" y="49001"/>
                      <a:pt x="3331" y="48048"/>
                      <a:pt x="5234" y="49001"/>
                    </a:cubicBezTo>
                    <a:cubicBezTo>
                      <a:pt x="5234" y="49001"/>
                      <a:pt x="5234" y="47096"/>
                      <a:pt x="5234" y="46143"/>
                    </a:cubicBezTo>
                    <a:cubicBezTo>
                      <a:pt x="4282" y="48048"/>
                      <a:pt x="2379" y="48048"/>
                      <a:pt x="1428" y="47096"/>
                    </a:cubicBezTo>
                    <a:cubicBezTo>
                      <a:pt x="-476" y="46143"/>
                      <a:pt x="-476" y="44238"/>
                      <a:pt x="1428" y="43286"/>
                    </a:cubicBezTo>
                    <a:cubicBezTo>
                      <a:pt x="2379" y="41381"/>
                      <a:pt x="4282" y="41381"/>
                      <a:pt x="6186" y="43286"/>
                    </a:cubicBezTo>
                    <a:cubicBezTo>
                      <a:pt x="6186" y="43286"/>
                      <a:pt x="6186" y="41381"/>
                      <a:pt x="6186" y="40428"/>
                    </a:cubicBezTo>
                    <a:cubicBezTo>
                      <a:pt x="4282" y="40428"/>
                      <a:pt x="3331" y="40428"/>
                      <a:pt x="2379" y="40428"/>
                    </a:cubicBezTo>
                    <a:cubicBezTo>
                      <a:pt x="1428" y="40428"/>
                      <a:pt x="2379" y="37571"/>
                      <a:pt x="2379" y="36618"/>
                    </a:cubicBezTo>
                    <a:cubicBezTo>
                      <a:pt x="2379" y="35666"/>
                      <a:pt x="6186" y="35666"/>
                      <a:pt x="7137" y="36618"/>
                    </a:cubicBezTo>
                    <a:cubicBezTo>
                      <a:pt x="7137" y="36618"/>
                      <a:pt x="7137" y="35666"/>
                      <a:pt x="7137" y="34713"/>
                    </a:cubicBezTo>
                    <a:cubicBezTo>
                      <a:pt x="5234" y="34713"/>
                      <a:pt x="3331" y="34713"/>
                      <a:pt x="3331" y="32808"/>
                    </a:cubicBezTo>
                    <a:cubicBezTo>
                      <a:pt x="3331" y="30903"/>
                      <a:pt x="3331" y="29951"/>
                      <a:pt x="5234" y="28998"/>
                    </a:cubicBezTo>
                    <a:cubicBezTo>
                      <a:pt x="7137" y="28046"/>
                      <a:pt x="8089" y="28998"/>
                      <a:pt x="9041" y="31856"/>
                    </a:cubicBezTo>
                    <a:cubicBezTo>
                      <a:pt x="9041" y="31856"/>
                      <a:pt x="9993" y="30903"/>
                      <a:pt x="10944" y="29951"/>
                    </a:cubicBezTo>
                    <a:cubicBezTo>
                      <a:pt x="9041" y="29951"/>
                      <a:pt x="8089" y="28046"/>
                      <a:pt x="8089" y="26141"/>
                    </a:cubicBezTo>
                    <a:cubicBezTo>
                      <a:pt x="8089" y="24236"/>
                      <a:pt x="9041" y="23283"/>
                      <a:pt x="10944" y="23283"/>
                    </a:cubicBezTo>
                    <a:cubicBezTo>
                      <a:pt x="12848" y="23283"/>
                      <a:pt x="13799" y="25188"/>
                      <a:pt x="13799" y="27093"/>
                    </a:cubicBezTo>
                    <a:cubicBezTo>
                      <a:pt x="13799" y="27093"/>
                      <a:pt x="15702" y="27093"/>
                      <a:pt x="15702" y="27093"/>
                    </a:cubicBezTo>
                    <a:cubicBezTo>
                      <a:pt x="13799" y="26141"/>
                      <a:pt x="13799" y="24236"/>
                      <a:pt x="14751" y="23283"/>
                    </a:cubicBezTo>
                    <a:cubicBezTo>
                      <a:pt x="15702" y="22331"/>
                      <a:pt x="17606" y="21378"/>
                      <a:pt x="18557" y="23283"/>
                    </a:cubicBezTo>
                    <a:cubicBezTo>
                      <a:pt x="19509" y="25188"/>
                      <a:pt x="20461" y="26141"/>
                      <a:pt x="18557" y="28046"/>
                    </a:cubicBezTo>
                    <a:cubicBezTo>
                      <a:pt x="19509" y="28046"/>
                      <a:pt x="20461" y="28046"/>
                      <a:pt x="21412" y="28046"/>
                    </a:cubicBezTo>
                    <a:cubicBezTo>
                      <a:pt x="21412" y="26141"/>
                      <a:pt x="20461" y="24236"/>
                      <a:pt x="21412" y="23283"/>
                    </a:cubicBezTo>
                    <a:cubicBezTo>
                      <a:pt x="22364" y="22331"/>
                      <a:pt x="24267" y="23283"/>
                      <a:pt x="25219" y="24236"/>
                    </a:cubicBezTo>
                    <a:cubicBezTo>
                      <a:pt x="26170" y="25188"/>
                      <a:pt x="25219" y="27093"/>
                      <a:pt x="24267" y="28046"/>
                    </a:cubicBezTo>
                    <a:cubicBezTo>
                      <a:pt x="24267" y="28046"/>
                      <a:pt x="26170" y="28998"/>
                      <a:pt x="27122" y="28046"/>
                    </a:cubicBezTo>
                    <a:cubicBezTo>
                      <a:pt x="27122" y="26141"/>
                      <a:pt x="27122" y="25188"/>
                      <a:pt x="28074" y="24236"/>
                    </a:cubicBezTo>
                    <a:cubicBezTo>
                      <a:pt x="29977" y="23283"/>
                      <a:pt x="30929" y="24236"/>
                      <a:pt x="31881" y="24236"/>
                    </a:cubicBezTo>
                    <a:cubicBezTo>
                      <a:pt x="32832" y="26141"/>
                      <a:pt x="31881" y="28046"/>
                      <a:pt x="30929" y="28998"/>
                    </a:cubicBezTo>
                    <a:cubicBezTo>
                      <a:pt x="30929" y="29951"/>
                      <a:pt x="32832" y="29951"/>
                      <a:pt x="34735" y="29951"/>
                    </a:cubicBezTo>
                    <a:cubicBezTo>
                      <a:pt x="34735" y="28046"/>
                      <a:pt x="34735" y="26141"/>
                      <a:pt x="34735" y="26141"/>
                    </a:cubicBezTo>
                    <a:cubicBezTo>
                      <a:pt x="34735" y="26141"/>
                      <a:pt x="37590" y="26141"/>
                      <a:pt x="38542" y="26141"/>
                    </a:cubicBezTo>
                    <a:cubicBezTo>
                      <a:pt x="39494" y="26141"/>
                      <a:pt x="39494" y="28998"/>
                      <a:pt x="38542" y="30903"/>
                    </a:cubicBezTo>
                    <a:cubicBezTo>
                      <a:pt x="41397" y="32808"/>
                      <a:pt x="38542" y="29951"/>
                      <a:pt x="41397" y="27093"/>
                    </a:cubicBezTo>
                    <a:cubicBezTo>
                      <a:pt x="39494" y="25188"/>
                      <a:pt x="39494" y="23283"/>
                      <a:pt x="39494" y="20426"/>
                    </a:cubicBezTo>
                    <a:cubicBezTo>
                      <a:pt x="39494" y="14711"/>
                      <a:pt x="45203" y="16616"/>
                      <a:pt x="45203" y="8043"/>
                    </a:cubicBezTo>
                    <a:cubicBezTo>
                      <a:pt x="43301" y="8043"/>
                      <a:pt x="42349" y="8996"/>
                      <a:pt x="41397" y="9948"/>
                    </a:cubicBezTo>
                    <a:cubicBezTo>
                      <a:pt x="41397" y="8043"/>
                      <a:pt x="41397" y="5186"/>
                      <a:pt x="41397" y="3281"/>
                    </a:cubicBezTo>
                    <a:cubicBezTo>
                      <a:pt x="42349" y="4233"/>
                      <a:pt x="44252" y="6138"/>
                      <a:pt x="46155" y="5186"/>
                    </a:cubicBezTo>
                    <a:cubicBezTo>
                      <a:pt x="48059" y="4233"/>
                      <a:pt x="46155" y="1376"/>
                      <a:pt x="44252" y="423"/>
                    </a:cubicBezTo>
                    <a:cubicBezTo>
                      <a:pt x="46155" y="423"/>
                      <a:pt x="49010" y="-529"/>
                      <a:pt x="50914" y="423"/>
                    </a:cubicBezTo>
                    <a:cubicBezTo>
                      <a:pt x="49010" y="2328"/>
                      <a:pt x="48059" y="4233"/>
                      <a:pt x="49010" y="5186"/>
                    </a:cubicBezTo>
                    <a:cubicBezTo>
                      <a:pt x="49962" y="6138"/>
                      <a:pt x="51865" y="5186"/>
                      <a:pt x="53769" y="3281"/>
                    </a:cubicBezTo>
                    <a:cubicBezTo>
                      <a:pt x="53769" y="5186"/>
                      <a:pt x="53769" y="8043"/>
                      <a:pt x="53769" y="9948"/>
                    </a:cubicBezTo>
                    <a:cubicBezTo>
                      <a:pt x="51865" y="8996"/>
                      <a:pt x="51865" y="7091"/>
                      <a:pt x="49962" y="8043"/>
                    </a:cubicBezTo>
                    <a:cubicBezTo>
                      <a:pt x="49962" y="17568"/>
                      <a:pt x="54720" y="14711"/>
                      <a:pt x="55672" y="20426"/>
                    </a:cubicBezTo>
                    <a:cubicBezTo>
                      <a:pt x="56623" y="26141"/>
                      <a:pt x="55672" y="25188"/>
                      <a:pt x="53769" y="27093"/>
                    </a:cubicBezTo>
                    <a:cubicBezTo>
                      <a:pt x="56623" y="28046"/>
                      <a:pt x="53769" y="30903"/>
                      <a:pt x="55672" y="30903"/>
                    </a:cubicBezTo>
                    <a:cubicBezTo>
                      <a:pt x="59478" y="30903"/>
                      <a:pt x="53769" y="28998"/>
                      <a:pt x="55672" y="26141"/>
                    </a:cubicBezTo>
                    <a:cubicBezTo>
                      <a:pt x="57575" y="23283"/>
                      <a:pt x="58527" y="25188"/>
                      <a:pt x="59478" y="26141"/>
                    </a:cubicBezTo>
                    <a:cubicBezTo>
                      <a:pt x="60430" y="27093"/>
                      <a:pt x="60430" y="28998"/>
                      <a:pt x="59478" y="30903"/>
                    </a:cubicBezTo>
                    <a:cubicBezTo>
                      <a:pt x="61382" y="30903"/>
                      <a:pt x="62334" y="30903"/>
                      <a:pt x="64236" y="29951"/>
                    </a:cubicBezTo>
                    <a:cubicBezTo>
                      <a:pt x="62334" y="29951"/>
                      <a:pt x="61382" y="28998"/>
                      <a:pt x="61382" y="27093"/>
                    </a:cubicBezTo>
                    <a:cubicBezTo>
                      <a:pt x="61382" y="25188"/>
                      <a:pt x="63285" y="24236"/>
                      <a:pt x="64236" y="24236"/>
                    </a:cubicBezTo>
                    <a:cubicBezTo>
                      <a:pt x="65188" y="24236"/>
                      <a:pt x="67092" y="26141"/>
                      <a:pt x="67092" y="28046"/>
                    </a:cubicBezTo>
                    <a:cubicBezTo>
                      <a:pt x="68043" y="28046"/>
                      <a:pt x="68995" y="28046"/>
                      <a:pt x="69947" y="28046"/>
                    </a:cubicBezTo>
                    <a:cubicBezTo>
                      <a:pt x="68995" y="28046"/>
                      <a:pt x="68043" y="25188"/>
                      <a:pt x="68995" y="24236"/>
                    </a:cubicBezTo>
                    <a:cubicBezTo>
                      <a:pt x="68995" y="22331"/>
                      <a:pt x="71850" y="22331"/>
                      <a:pt x="73753" y="23283"/>
                    </a:cubicBezTo>
                    <a:cubicBezTo>
                      <a:pt x="75656" y="24236"/>
                      <a:pt x="74705" y="26141"/>
                      <a:pt x="73753" y="28046"/>
                    </a:cubicBezTo>
                    <a:cubicBezTo>
                      <a:pt x="74705" y="28046"/>
                      <a:pt x="75656" y="28046"/>
                      <a:pt x="76608" y="28046"/>
                    </a:cubicBezTo>
                    <a:cubicBezTo>
                      <a:pt x="76608" y="26141"/>
                      <a:pt x="76608" y="24236"/>
                      <a:pt x="76608" y="23283"/>
                    </a:cubicBezTo>
                    <a:cubicBezTo>
                      <a:pt x="76608" y="22331"/>
                      <a:pt x="79463" y="23283"/>
                      <a:pt x="80415" y="23283"/>
                    </a:cubicBezTo>
                    <a:cubicBezTo>
                      <a:pt x="81367" y="23283"/>
                      <a:pt x="80415" y="26141"/>
                      <a:pt x="79463" y="28046"/>
                    </a:cubicBezTo>
                    <a:cubicBezTo>
                      <a:pt x="79463" y="28046"/>
                      <a:pt x="81367" y="28998"/>
                      <a:pt x="81367" y="28046"/>
                    </a:cubicBezTo>
                    <a:cubicBezTo>
                      <a:pt x="81367" y="26141"/>
                      <a:pt x="82318" y="24236"/>
                      <a:pt x="84222" y="24236"/>
                    </a:cubicBezTo>
                    <a:cubicBezTo>
                      <a:pt x="86125" y="24236"/>
                      <a:pt x="87076" y="24236"/>
                      <a:pt x="87076" y="27093"/>
                    </a:cubicBezTo>
                    <a:cubicBezTo>
                      <a:pt x="87076" y="29951"/>
                      <a:pt x="87076" y="29951"/>
                      <a:pt x="84222" y="30903"/>
                    </a:cubicBezTo>
                    <a:lnTo>
                      <a:pt x="86125" y="33761"/>
                    </a:lnTo>
                    <a:cubicBezTo>
                      <a:pt x="86125" y="31856"/>
                      <a:pt x="87076" y="30903"/>
                      <a:pt x="88980" y="29951"/>
                    </a:cubicBezTo>
                    <a:cubicBezTo>
                      <a:pt x="90883" y="28998"/>
                      <a:pt x="91835" y="31856"/>
                      <a:pt x="91835" y="32808"/>
                    </a:cubicBezTo>
                    <a:cubicBezTo>
                      <a:pt x="91835" y="33761"/>
                      <a:pt x="89931" y="35666"/>
                      <a:pt x="88028" y="35666"/>
                    </a:cubicBezTo>
                    <a:lnTo>
                      <a:pt x="88028" y="38523"/>
                    </a:lnTo>
                    <a:cubicBezTo>
                      <a:pt x="89931" y="36618"/>
                      <a:pt x="90883" y="35666"/>
                      <a:pt x="92786" y="36618"/>
                    </a:cubicBezTo>
                    <a:cubicBezTo>
                      <a:pt x="94689" y="37571"/>
                      <a:pt x="94689" y="39476"/>
                      <a:pt x="93738" y="40428"/>
                    </a:cubicBezTo>
                    <a:cubicBezTo>
                      <a:pt x="92786" y="41381"/>
                      <a:pt x="90883" y="42333"/>
                      <a:pt x="88980" y="40428"/>
                    </a:cubicBezTo>
                    <a:cubicBezTo>
                      <a:pt x="88980" y="41381"/>
                      <a:pt x="88980" y="42333"/>
                      <a:pt x="88980" y="43286"/>
                    </a:cubicBezTo>
                    <a:cubicBezTo>
                      <a:pt x="90883" y="42333"/>
                      <a:pt x="92786" y="42333"/>
                      <a:pt x="93738" y="43286"/>
                    </a:cubicBezTo>
                    <a:cubicBezTo>
                      <a:pt x="94689" y="44238"/>
                      <a:pt x="93738" y="46143"/>
                      <a:pt x="93738" y="47096"/>
                    </a:cubicBezTo>
                    <a:cubicBezTo>
                      <a:pt x="93738" y="48048"/>
                      <a:pt x="89931" y="47096"/>
                      <a:pt x="88980" y="47096"/>
                    </a:cubicBezTo>
                    <a:cubicBezTo>
                      <a:pt x="88980" y="47096"/>
                      <a:pt x="88980" y="48048"/>
                      <a:pt x="88980" y="49001"/>
                    </a:cubicBezTo>
                    <a:cubicBezTo>
                      <a:pt x="89931" y="49001"/>
                      <a:pt x="91835" y="49001"/>
                      <a:pt x="92786" y="49001"/>
                    </a:cubicBezTo>
                    <a:cubicBezTo>
                      <a:pt x="93738" y="49001"/>
                      <a:pt x="93738" y="50906"/>
                      <a:pt x="92786" y="52811"/>
                    </a:cubicBezTo>
                    <a:cubicBezTo>
                      <a:pt x="91835" y="54716"/>
                      <a:pt x="90883" y="54716"/>
                      <a:pt x="89931" y="54716"/>
                    </a:cubicBezTo>
                    <a:cubicBezTo>
                      <a:pt x="89931" y="54716"/>
                      <a:pt x="89931" y="56621"/>
                      <a:pt x="89931" y="56621"/>
                    </a:cubicBezTo>
                    <a:lnTo>
                      <a:pt x="82318" y="76623"/>
                    </a:lnTo>
                    <a:lnTo>
                      <a:pt x="82318" y="81386"/>
                    </a:lnTo>
                    <a:cubicBezTo>
                      <a:pt x="80415" y="81386"/>
                      <a:pt x="79463" y="82338"/>
                      <a:pt x="78511" y="85196"/>
                    </a:cubicBezTo>
                    <a:close/>
                    <a:moveTo>
                      <a:pt x="53769" y="20426"/>
                    </a:moveTo>
                    <a:cubicBezTo>
                      <a:pt x="53769" y="20426"/>
                      <a:pt x="55672" y="20426"/>
                      <a:pt x="55672" y="20426"/>
                    </a:cubicBezTo>
                    <a:cubicBezTo>
                      <a:pt x="55672" y="18521"/>
                      <a:pt x="51865" y="19473"/>
                      <a:pt x="50914" y="18521"/>
                    </a:cubicBezTo>
                    <a:cubicBezTo>
                      <a:pt x="50914" y="16616"/>
                      <a:pt x="50914" y="14711"/>
                      <a:pt x="49962" y="12806"/>
                    </a:cubicBezTo>
                    <a:cubicBezTo>
                      <a:pt x="48059" y="14711"/>
                      <a:pt x="49962" y="16616"/>
                      <a:pt x="49010" y="18521"/>
                    </a:cubicBezTo>
                    <a:lnTo>
                      <a:pt x="45203" y="18521"/>
                    </a:lnTo>
                    <a:cubicBezTo>
                      <a:pt x="45203" y="18521"/>
                      <a:pt x="44252" y="19473"/>
                      <a:pt x="44252" y="20426"/>
                    </a:cubicBezTo>
                    <a:cubicBezTo>
                      <a:pt x="44252" y="22331"/>
                      <a:pt x="49962" y="20426"/>
                      <a:pt x="54720" y="20426"/>
                    </a:cubicBezTo>
                    <a:close/>
                    <a:moveTo>
                      <a:pt x="48059" y="25188"/>
                    </a:moveTo>
                    <a:cubicBezTo>
                      <a:pt x="47107" y="25188"/>
                      <a:pt x="48059" y="26141"/>
                      <a:pt x="48059" y="27093"/>
                    </a:cubicBezTo>
                    <a:cubicBezTo>
                      <a:pt x="48059" y="28046"/>
                      <a:pt x="49010" y="28046"/>
                      <a:pt x="49962" y="27093"/>
                    </a:cubicBezTo>
                    <a:cubicBezTo>
                      <a:pt x="50914" y="26141"/>
                      <a:pt x="49962" y="26141"/>
                      <a:pt x="49962" y="25188"/>
                    </a:cubicBezTo>
                    <a:cubicBezTo>
                      <a:pt x="49962" y="24236"/>
                      <a:pt x="49010" y="24236"/>
                      <a:pt x="48059" y="25188"/>
                    </a:cubicBezTo>
                    <a:close/>
                    <a:moveTo>
                      <a:pt x="32832" y="61383"/>
                    </a:moveTo>
                    <a:cubicBezTo>
                      <a:pt x="32832" y="59478"/>
                      <a:pt x="32832" y="58526"/>
                      <a:pt x="31881" y="58526"/>
                    </a:cubicBezTo>
                    <a:cubicBezTo>
                      <a:pt x="30929" y="58526"/>
                      <a:pt x="29977" y="58526"/>
                      <a:pt x="29977" y="59478"/>
                    </a:cubicBezTo>
                    <a:cubicBezTo>
                      <a:pt x="29977" y="62336"/>
                      <a:pt x="31881" y="65193"/>
                      <a:pt x="33784" y="67098"/>
                    </a:cubicBezTo>
                    <a:cubicBezTo>
                      <a:pt x="35687" y="69003"/>
                      <a:pt x="40445" y="69003"/>
                      <a:pt x="42349" y="67098"/>
                    </a:cubicBezTo>
                    <a:cubicBezTo>
                      <a:pt x="44252" y="65193"/>
                      <a:pt x="47107" y="63288"/>
                      <a:pt x="46155" y="59478"/>
                    </a:cubicBezTo>
                    <a:cubicBezTo>
                      <a:pt x="42349" y="59478"/>
                      <a:pt x="39494" y="62336"/>
                      <a:pt x="37590" y="66146"/>
                    </a:cubicBezTo>
                    <a:cubicBezTo>
                      <a:pt x="36639" y="60431"/>
                      <a:pt x="37590" y="55668"/>
                      <a:pt x="37590" y="49953"/>
                    </a:cubicBezTo>
                    <a:cubicBezTo>
                      <a:pt x="37590" y="44238"/>
                      <a:pt x="37590" y="49953"/>
                      <a:pt x="37590" y="49001"/>
                    </a:cubicBezTo>
                    <a:cubicBezTo>
                      <a:pt x="37590" y="48048"/>
                      <a:pt x="39494" y="49001"/>
                      <a:pt x="38542" y="49001"/>
                    </a:cubicBezTo>
                    <a:cubicBezTo>
                      <a:pt x="38542" y="51858"/>
                      <a:pt x="43301" y="55668"/>
                      <a:pt x="45203" y="53763"/>
                    </a:cubicBezTo>
                    <a:cubicBezTo>
                      <a:pt x="47107" y="51858"/>
                      <a:pt x="42349" y="47096"/>
                      <a:pt x="39494" y="47096"/>
                    </a:cubicBezTo>
                    <a:cubicBezTo>
                      <a:pt x="36639" y="47096"/>
                      <a:pt x="39494" y="45191"/>
                      <a:pt x="39494" y="45191"/>
                    </a:cubicBezTo>
                    <a:cubicBezTo>
                      <a:pt x="39494" y="45191"/>
                      <a:pt x="41397" y="45191"/>
                      <a:pt x="41397" y="45191"/>
                    </a:cubicBezTo>
                    <a:cubicBezTo>
                      <a:pt x="41397" y="41381"/>
                      <a:pt x="41397" y="36618"/>
                      <a:pt x="41397" y="32808"/>
                    </a:cubicBezTo>
                    <a:cubicBezTo>
                      <a:pt x="36639" y="32808"/>
                      <a:pt x="32832" y="30903"/>
                      <a:pt x="28074" y="28998"/>
                    </a:cubicBezTo>
                    <a:cubicBezTo>
                      <a:pt x="21412" y="26141"/>
                      <a:pt x="10944" y="28046"/>
                      <a:pt x="8089" y="36618"/>
                    </a:cubicBezTo>
                    <a:cubicBezTo>
                      <a:pt x="5234" y="45191"/>
                      <a:pt x="8089" y="46143"/>
                      <a:pt x="9993" y="50906"/>
                    </a:cubicBezTo>
                    <a:cubicBezTo>
                      <a:pt x="11896" y="55668"/>
                      <a:pt x="7137" y="57573"/>
                      <a:pt x="9993" y="61383"/>
                    </a:cubicBezTo>
                    <a:cubicBezTo>
                      <a:pt x="13799" y="61383"/>
                      <a:pt x="9993" y="54716"/>
                      <a:pt x="11896" y="52811"/>
                    </a:cubicBezTo>
                    <a:lnTo>
                      <a:pt x="15702" y="60431"/>
                    </a:lnTo>
                    <a:cubicBezTo>
                      <a:pt x="15702" y="54716"/>
                      <a:pt x="20461" y="56621"/>
                      <a:pt x="21412" y="54716"/>
                    </a:cubicBezTo>
                    <a:cubicBezTo>
                      <a:pt x="22364" y="52811"/>
                      <a:pt x="19509" y="48048"/>
                      <a:pt x="22364" y="45191"/>
                    </a:cubicBezTo>
                    <a:cubicBezTo>
                      <a:pt x="25219" y="47096"/>
                      <a:pt x="26170" y="49953"/>
                      <a:pt x="27122" y="53763"/>
                    </a:cubicBezTo>
                    <a:cubicBezTo>
                      <a:pt x="29026" y="53763"/>
                      <a:pt x="30929" y="51858"/>
                      <a:pt x="32832" y="53763"/>
                    </a:cubicBezTo>
                    <a:cubicBezTo>
                      <a:pt x="34735" y="55668"/>
                      <a:pt x="34735" y="56621"/>
                      <a:pt x="33784" y="58526"/>
                    </a:cubicBezTo>
                    <a:cubicBezTo>
                      <a:pt x="32832" y="60431"/>
                      <a:pt x="31881" y="61383"/>
                      <a:pt x="30929" y="61383"/>
                    </a:cubicBezTo>
                    <a:close/>
                    <a:moveTo>
                      <a:pt x="64236" y="54716"/>
                    </a:moveTo>
                    <a:cubicBezTo>
                      <a:pt x="66140" y="54716"/>
                      <a:pt x="68043" y="54716"/>
                      <a:pt x="69947" y="54716"/>
                    </a:cubicBezTo>
                    <a:cubicBezTo>
                      <a:pt x="69947" y="51858"/>
                      <a:pt x="70898" y="48048"/>
                      <a:pt x="74705" y="46143"/>
                    </a:cubicBezTo>
                    <a:cubicBezTo>
                      <a:pt x="77560" y="49953"/>
                      <a:pt x="74705" y="54716"/>
                      <a:pt x="75656" y="55668"/>
                    </a:cubicBezTo>
                    <a:cubicBezTo>
                      <a:pt x="76608" y="56621"/>
                      <a:pt x="80415" y="55668"/>
                      <a:pt x="81367" y="61383"/>
                    </a:cubicBezTo>
                    <a:lnTo>
                      <a:pt x="85173" y="52811"/>
                    </a:lnTo>
                    <a:cubicBezTo>
                      <a:pt x="86125" y="54716"/>
                      <a:pt x="83270" y="61383"/>
                      <a:pt x="87076" y="61383"/>
                    </a:cubicBezTo>
                    <a:cubicBezTo>
                      <a:pt x="89931" y="57573"/>
                      <a:pt x="87076" y="53763"/>
                      <a:pt x="87076" y="50906"/>
                    </a:cubicBezTo>
                    <a:cubicBezTo>
                      <a:pt x="87076" y="48048"/>
                      <a:pt x="89931" y="44238"/>
                      <a:pt x="88980" y="40428"/>
                    </a:cubicBezTo>
                    <a:cubicBezTo>
                      <a:pt x="88980" y="34713"/>
                      <a:pt x="85173" y="28998"/>
                      <a:pt x="78511" y="28046"/>
                    </a:cubicBezTo>
                    <a:cubicBezTo>
                      <a:pt x="71850" y="27093"/>
                      <a:pt x="70898" y="28046"/>
                      <a:pt x="67092" y="28998"/>
                    </a:cubicBezTo>
                    <a:cubicBezTo>
                      <a:pt x="63285" y="29951"/>
                      <a:pt x="59478" y="31856"/>
                      <a:pt x="54720" y="32808"/>
                    </a:cubicBezTo>
                    <a:lnTo>
                      <a:pt x="54720" y="45191"/>
                    </a:lnTo>
                    <a:cubicBezTo>
                      <a:pt x="54720" y="45191"/>
                      <a:pt x="56623" y="45191"/>
                      <a:pt x="56623" y="45191"/>
                    </a:cubicBezTo>
                    <a:cubicBezTo>
                      <a:pt x="56623" y="45191"/>
                      <a:pt x="56623" y="47096"/>
                      <a:pt x="56623" y="47096"/>
                    </a:cubicBezTo>
                    <a:cubicBezTo>
                      <a:pt x="53769" y="48048"/>
                      <a:pt x="49962" y="49953"/>
                      <a:pt x="50914" y="54716"/>
                    </a:cubicBezTo>
                    <a:cubicBezTo>
                      <a:pt x="58527" y="55668"/>
                      <a:pt x="56623" y="47096"/>
                      <a:pt x="59478" y="49953"/>
                    </a:cubicBezTo>
                    <a:cubicBezTo>
                      <a:pt x="59478" y="55668"/>
                      <a:pt x="59478" y="61383"/>
                      <a:pt x="59478" y="67098"/>
                    </a:cubicBezTo>
                    <a:cubicBezTo>
                      <a:pt x="57575" y="63288"/>
                      <a:pt x="55672" y="59478"/>
                      <a:pt x="50914" y="59478"/>
                    </a:cubicBezTo>
                    <a:cubicBezTo>
                      <a:pt x="50914" y="65193"/>
                      <a:pt x="56623" y="69956"/>
                      <a:pt x="62334" y="68051"/>
                    </a:cubicBezTo>
                    <a:cubicBezTo>
                      <a:pt x="68043" y="66146"/>
                      <a:pt x="69947" y="59478"/>
                      <a:pt x="67092" y="58526"/>
                    </a:cubicBezTo>
                    <a:cubicBezTo>
                      <a:pt x="64236" y="57573"/>
                      <a:pt x="66140" y="58526"/>
                      <a:pt x="65188" y="58526"/>
                    </a:cubicBezTo>
                    <a:cubicBezTo>
                      <a:pt x="64236" y="58526"/>
                      <a:pt x="65188" y="59478"/>
                      <a:pt x="65188" y="60431"/>
                    </a:cubicBezTo>
                    <a:cubicBezTo>
                      <a:pt x="63285" y="60431"/>
                      <a:pt x="62334" y="58526"/>
                      <a:pt x="62334" y="57573"/>
                    </a:cubicBezTo>
                    <a:cubicBezTo>
                      <a:pt x="62334" y="55668"/>
                      <a:pt x="62334" y="53763"/>
                      <a:pt x="64236" y="52811"/>
                    </a:cubicBezTo>
                    <a:close/>
                    <a:moveTo>
                      <a:pt x="48059" y="29951"/>
                    </a:moveTo>
                    <a:cubicBezTo>
                      <a:pt x="48059" y="29951"/>
                      <a:pt x="48059" y="31856"/>
                      <a:pt x="48059" y="31856"/>
                    </a:cubicBezTo>
                    <a:cubicBezTo>
                      <a:pt x="48059" y="31856"/>
                      <a:pt x="49962" y="31856"/>
                      <a:pt x="49962" y="31856"/>
                    </a:cubicBezTo>
                    <a:cubicBezTo>
                      <a:pt x="49962" y="31856"/>
                      <a:pt x="49962" y="30903"/>
                      <a:pt x="49962" y="29951"/>
                    </a:cubicBezTo>
                    <a:cubicBezTo>
                      <a:pt x="49962" y="29951"/>
                      <a:pt x="48059" y="29951"/>
                      <a:pt x="48059" y="29951"/>
                    </a:cubicBezTo>
                    <a:close/>
                    <a:moveTo>
                      <a:pt x="49010" y="33761"/>
                    </a:moveTo>
                    <a:cubicBezTo>
                      <a:pt x="49010" y="33761"/>
                      <a:pt x="48059" y="34713"/>
                      <a:pt x="49010" y="35666"/>
                    </a:cubicBezTo>
                    <a:cubicBezTo>
                      <a:pt x="49962" y="36618"/>
                      <a:pt x="49962" y="36618"/>
                      <a:pt x="50914" y="35666"/>
                    </a:cubicBezTo>
                    <a:cubicBezTo>
                      <a:pt x="51865" y="34713"/>
                      <a:pt x="51865" y="34713"/>
                      <a:pt x="50914" y="33761"/>
                    </a:cubicBezTo>
                    <a:cubicBezTo>
                      <a:pt x="49962" y="32808"/>
                      <a:pt x="50914" y="32808"/>
                      <a:pt x="49010" y="33761"/>
                    </a:cubicBezTo>
                    <a:close/>
                    <a:moveTo>
                      <a:pt x="48059" y="38523"/>
                    </a:moveTo>
                    <a:cubicBezTo>
                      <a:pt x="48059" y="38523"/>
                      <a:pt x="48059" y="40428"/>
                      <a:pt x="48059" y="40428"/>
                    </a:cubicBezTo>
                    <a:cubicBezTo>
                      <a:pt x="48059" y="40428"/>
                      <a:pt x="49962" y="40428"/>
                      <a:pt x="49962" y="40428"/>
                    </a:cubicBezTo>
                    <a:cubicBezTo>
                      <a:pt x="49962" y="40428"/>
                      <a:pt x="49962" y="39476"/>
                      <a:pt x="49962" y="38523"/>
                    </a:cubicBezTo>
                    <a:cubicBezTo>
                      <a:pt x="49962" y="38523"/>
                      <a:pt x="49010" y="37571"/>
                      <a:pt x="48059" y="38523"/>
                    </a:cubicBezTo>
                    <a:close/>
                    <a:moveTo>
                      <a:pt x="49010" y="42333"/>
                    </a:moveTo>
                    <a:cubicBezTo>
                      <a:pt x="48059" y="42333"/>
                      <a:pt x="48059" y="43286"/>
                      <a:pt x="49010" y="44238"/>
                    </a:cubicBezTo>
                    <a:cubicBezTo>
                      <a:pt x="49962" y="45191"/>
                      <a:pt x="49962" y="45191"/>
                      <a:pt x="50914" y="44238"/>
                    </a:cubicBezTo>
                    <a:cubicBezTo>
                      <a:pt x="51865" y="43286"/>
                      <a:pt x="51865" y="43286"/>
                      <a:pt x="50914" y="42333"/>
                    </a:cubicBezTo>
                    <a:cubicBezTo>
                      <a:pt x="49962" y="41381"/>
                      <a:pt x="49962" y="41381"/>
                      <a:pt x="49010" y="42333"/>
                    </a:cubicBezTo>
                    <a:close/>
                    <a:moveTo>
                      <a:pt x="49010" y="55668"/>
                    </a:moveTo>
                    <a:cubicBezTo>
                      <a:pt x="47107" y="55668"/>
                      <a:pt x="46155" y="57573"/>
                      <a:pt x="47107" y="58526"/>
                    </a:cubicBezTo>
                    <a:cubicBezTo>
                      <a:pt x="48059" y="59478"/>
                      <a:pt x="48059" y="60431"/>
                      <a:pt x="49962" y="60431"/>
                    </a:cubicBezTo>
                    <a:cubicBezTo>
                      <a:pt x="51865" y="60431"/>
                      <a:pt x="51865" y="58526"/>
                      <a:pt x="51865" y="57573"/>
                    </a:cubicBezTo>
                    <a:cubicBezTo>
                      <a:pt x="51865" y="56621"/>
                      <a:pt x="50914" y="55668"/>
                      <a:pt x="49010" y="55668"/>
                    </a:cubicBezTo>
                    <a:close/>
                    <a:moveTo>
                      <a:pt x="71850" y="55668"/>
                    </a:moveTo>
                    <a:cubicBezTo>
                      <a:pt x="69947" y="55668"/>
                      <a:pt x="69947" y="57573"/>
                      <a:pt x="69947" y="58526"/>
                    </a:cubicBezTo>
                    <a:cubicBezTo>
                      <a:pt x="69947" y="59478"/>
                      <a:pt x="70898" y="60431"/>
                      <a:pt x="71850" y="60431"/>
                    </a:cubicBezTo>
                    <a:cubicBezTo>
                      <a:pt x="72802" y="60431"/>
                      <a:pt x="73753" y="59478"/>
                      <a:pt x="73753" y="57573"/>
                    </a:cubicBezTo>
                    <a:cubicBezTo>
                      <a:pt x="73753" y="55668"/>
                      <a:pt x="73753" y="55668"/>
                      <a:pt x="71850" y="55668"/>
                    </a:cubicBezTo>
                    <a:close/>
                    <a:moveTo>
                      <a:pt x="25219" y="56621"/>
                    </a:moveTo>
                    <a:cubicBezTo>
                      <a:pt x="24267" y="56621"/>
                      <a:pt x="24267" y="59478"/>
                      <a:pt x="25219" y="60431"/>
                    </a:cubicBezTo>
                    <a:cubicBezTo>
                      <a:pt x="26170" y="61383"/>
                      <a:pt x="27122" y="60431"/>
                      <a:pt x="28074" y="60431"/>
                    </a:cubicBezTo>
                    <a:cubicBezTo>
                      <a:pt x="29026" y="60431"/>
                      <a:pt x="29026" y="58526"/>
                      <a:pt x="28074" y="57573"/>
                    </a:cubicBezTo>
                    <a:cubicBezTo>
                      <a:pt x="27122" y="56621"/>
                      <a:pt x="26170" y="55668"/>
                      <a:pt x="25219" y="57573"/>
                    </a:cubicBezTo>
                    <a:close/>
                    <a:moveTo>
                      <a:pt x="12848" y="65193"/>
                    </a:moveTo>
                    <a:cubicBezTo>
                      <a:pt x="12848" y="68051"/>
                      <a:pt x="15702" y="69956"/>
                      <a:pt x="17606" y="70908"/>
                    </a:cubicBezTo>
                    <a:cubicBezTo>
                      <a:pt x="21412" y="72813"/>
                      <a:pt x="27122" y="69003"/>
                      <a:pt x="27122" y="65193"/>
                    </a:cubicBezTo>
                    <a:cubicBezTo>
                      <a:pt x="27122" y="61383"/>
                      <a:pt x="27122" y="62336"/>
                      <a:pt x="25219" y="61383"/>
                    </a:cubicBezTo>
                    <a:cubicBezTo>
                      <a:pt x="23315" y="60431"/>
                      <a:pt x="23315" y="61383"/>
                      <a:pt x="22364" y="61383"/>
                    </a:cubicBezTo>
                    <a:cubicBezTo>
                      <a:pt x="21412" y="61383"/>
                      <a:pt x="22364" y="63288"/>
                      <a:pt x="22364" y="64241"/>
                    </a:cubicBezTo>
                    <a:cubicBezTo>
                      <a:pt x="21412" y="64241"/>
                      <a:pt x="19509" y="64241"/>
                      <a:pt x="18557" y="64241"/>
                    </a:cubicBezTo>
                    <a:cubicBezTo>
                      <a:pt x="18557" y="65193"/>
                      <a:pt x="23315" y="72813"/>
                      <a:pt x="19509" y="70908"/>
                    </a:cubicBezTo>
                    <a:cubicBezTo>
                      <a:pt x="15702" y="69003"/>
                      <a:pt x="16654" y="66146"/>
                      <a:pt x="12848" y="66146"/>
                    </a:cubicBezTo>
                    <a:close/>
                    <a:moveTo>
                      <a:pt x="78511" y="69003"/>
                    </a:moveTo>
                    <a:cubicBezTo>
                      <a:pt x="78511" y="66146"/>
                      <a:pt x="80415" y="64241"/>
                      <a:pt x="80415" y="62336"/>
                    </a:cubicBezTo>
                    <a:cubicBezTo>
                      <a:pt x="80415" y="64241"/>
                      <a:pt x="77560" y="65193"/>
                      <a:pt x="76608" y="63288"/>
                    </a:cubicBezTo>
                    <a:cubicBezTo>
                      <a:pt x="76608" y="63288"/>
                      <a:pt x="76608" y="61383"/>
                      <a:pt x="76608" y="60431"/>
                    </a:cubicBezTo>
                    <a:cubicBezTo>
                      <a:pt x="76608" y="59478"/>
                      <a:pt x="74705" y="60431"/>
                      <a:pt x="73753" y="60431"/>
                    </a:cubicBezTo>
                    <a:cubicBezTo>
                      <a:pt x="70898" y="62336"/>
                      <a:pt x="71850" y="65193"/>
                      <a:pt x="73753" y="68051"/>
                    </a:cubicBezTo>
                    <a:cubicBezTo>
                      <a:pt x="75656" y="70908"/>
                      <a:pt x="78511" y="70908"/>
                      <a:pt x="81367" y="69956"/>
                    </a:cubicBezTo>
                    <a:cubicBezTo>
                      <a:pt x="84222" y="69003"/>
                      <a:pt x="86125" y="67098"/>
                      <a:pt x="86125" y="64241"/>
                    </a:cubicBezTo>
                    <a:cubicBezTo>
                      <a:pt x="84222" y="62336"/>
                      <a:pt x="77560" y="71861"/>
                      <a:pt x="78511" y="68051"/>
                    </a:cubicBezTo>
                    <a:close/>
                    <a:moveTo>
                      <a:pt x="49010" y="76623"/>
                    </a:moveTo>
                    <a:cubicBezTo>
                      <a:pt x="49962" y="76623"/>
                      <a:pt x="50914" y="74718"/>
                      <a:pt x="51865" y="74718"/>
                    </a:cubicBezTo>
                    <a:cubicBezTo>
                      <a:pt x="51865" y="73766"/>
                      <a:pt x="49962" y="72813"/>
                      <a:pt x="49010" y="71861"/>
                    </a:cubicBezTo>
                    <a:cubicBezTo>
                      <a:pt x="48059" y="71861"/>
                      <a:pt x="47107" y="73766"/>
                      <a:pt x="46155" y="74718"/>
                    </a:cubicBezTo>
                    <a:cubicBezTo>
                      <a:pt x="46155" y="74718"/>
                      <a:pt x="48059" y="77576"/>
                      <a:pt x="49010" y="77576"/>
                    </a:cubicBezTo>
                    <a:close/>
                    <a:moveTo>
                      <a:pt x="35687" y="74718"/>
                    </a:moveTo>
                    <a:cubicBezTo>
                      <a:pt x="35687" y="72813"/>
                      <a:pt x="29977" y="74718"/>
                      <a:pt x="27122" y="74718"/>
                    </a:cubicBezTo>
                    <a:cubicBezTo>
                      <a:pt x="24267" y="74718"/>
                      <a:pt x="25219" y="75671"/>
                      <a:pt x="25219" y="76623"/>
                    </a:cubicBezTo>
                    <a:cubicBezTo>
                      <a:pt x="25219" y="77576"/>
                      <a:pt x="25219" y="78528"/>
                      <a:pt x="27122" y="78528"/>
                    </a:cubicBezTo>
                    <a:cubicBezTo>
                      <a:pt x="29977" y="78528"/>
                      <a:pt x="36639" y="78528"/>
                      <a:pt x="35687" y="74718"/>
                    </a:cubicBezTo>
                    <a:close/>
                    <a:moveTo>
                      <a:pt x="72802" y="75671"/>
                    </a:moveTo>
                    <a:cubicBezTo>
                      <a:pt x="72802" y="73766"/>
                      <a:pt x="67092" y="73766"/>
                      <a:pt x="64236" y="72813"/>
                    </a:cubicBezTo>
                    <a:cubicBezTo>
                      <a:pt x="61382" y="71861"/>
                      <a:pt x="62334" y="72813"/>
                      <a:pt x="62334" y="74718"/>
                    </a:cubicBezTo>
                    <a:cubicBezTo>
                      <a:pt x="62334" y="76623"/>
                      <a:pt x="62334" y="76623"/>
                      <a:pt x="64236" y="76623"/>
                    </a:cubicBezTo>
                    <a:cubicBezTo>
                      <a:pt x="66140" y="76623"/>
                      <a:pt x="73753" y="78528"/>
                      <a:pt x="72802" y="75671"/>
                    </a:cubicBezTo>
                    <a:close/>
                    <a:moveTo>
                      <a:pt x="13799" y="77576"/>
                    </a:moveTo>
                    <a:cubicBezTo>
                      <a:pt x="13799" y="78528"/>
                      <a:pt x="13799" y="79481"/>
                      <a:pt x="13799" y="80433"/>
                    </a:cubicBezTo>
                    <a:cubicBezTo>
                      <a:pt x="13799" y="81386"/>
                      <a:pt x="15702" y="80433"/>
                      <a:pt x="16654" y="80433"/>
                    </a:cubicBezTo>
                    <a:cubicBezTo>
                      <a:pt x="17606" y="80433"/>
                      <a:pt x="16654" y="78528"/>
                      <a:pt x="16654" y="78528"/>
                    </a:cubicBezTo>
                    <a:cubicBezTo>
                      <a:pt x="16654" y="78528"/>
                      <a:pt x="14751" y="77576"/>
                      <a:pt x="13799" y="78528"/>
                    </a:cubicBezTo>
                    <a:close/>
                    <a:moveTo>
                      <a:pt x="83270" y="77576"/>
                    </a:moveTo>
                    <a:cubicBezTo>
                      <a:pt x="81367" y="77576"/>
                      <a:pt x="81367" y="78528"/>
                      <a:pt x="82318" y="79481"/>
                    </a:cubicBezTo>
                    <a:cubicBezTo>
                      <a:pt x="83270" y="80433"/>
                      <a:pt x="82318" y="80433"/>
                      <a:pt x="84222" y="80433"/>
                    </a:cubicBezTo>
                    <a:cubicBezTo>
                      <a:pt x="85173" y="80433"/>
                      <a:pt x="86125" y="80433"/>
                      <a:pt x="86125" y="78528"/>
                    </a:cubicBezTo>
                    <a:cubicBezTo>
                      <a:pt x="86125" y="76623"/>
                      <a:pt x="86125" y="76623"/>
                      <a:pt x="84222" y="77576"/>
                    </a:cubicBezTo>
                    <a:close/>
                  </a:path>
                </a:pathLst>
              </a:custGeom>
              <a:solidFill>
                <a:srgbClr val="FFFFFF"/>
              </a:solidFill>
              <a:ln w="9512" cap="flat">
                <a:noFill/>
                <a:prstDash val="solid"/>
                <a:miter/>
              </a:ln>
            </p:spPr>
            <p:txBody>
              <a:bodyPr/>
              <a:lstStyle/>
              <a:p>
                <a:endParaRPr lang="en-US"/>
              </a:p>
            </p:txBody>
          </p:sp>
          <p:sp>
            <p:nvSpPr>
              <p:cNvPr id="71" name="Freeform 200">
                <a:extLst>
                  <a:ext uri="{FF2B5EF4-FFF2-40B4-BE49-F238E27FC236}">
                    <a16:creationId xmlns:a16="http://schemas.microsoft.com/office/drawing/2014/main" id="{C42194A5-17B4-8AA9-43A4-CDC234E19453}"/>
                  </a:ext>
                </a:extLst>
              </p:cNvPr>
              <p:cNvSpPr/>
              <p:nvPr/>
            </p:nvSpPr>
            <p:spPr>
              <a:xfrm>
                <a:off x="6878378" y="6605253"/>
                <a:ext cx="28549" cy="36194"/>
              </a:xfrm>
              <a:custGeom>
                <a:avLst/>
                <a:gdLst>
                  <a:gd name="csX0" fmla="*/ 14275 w 28549"/>
                  <a:gd name="csY0" fmla="*/ 15240 h 36194"/>
                  <a:gd name="csX1" fmla="*/ 28550 w 28549"/>
                  <a:gd name="csY1" fmla="*/ 36195 h 36194"/>
                  <a:gd name="csX2" fmla="*/ 19033 w 28549"/>
                  <a:gd name="csY2" fmla="*/ 36195 h 36194"/>
                  <a:gd name="csX3" fmla="*/ 8565 w 28549"/>
                  <a:gd name="csY3" fmla="*/ 20955 h 36194"/>
                  <a:gd name="csX4" fmla="*/ 8565 w 28549"/>
                  <a:gd name="csY4" fmla="*/ 36195 h 36194"/>
                  <a:gd name="csX5" fmla="*/ 0 w 28549"/>
                  <a:gd name="csY5" fmla="*/ 36195 h 36194"/>
                  <a:gd name="csX6" fmla="*/ 0 w 28549"/>
                  <a:gd name="csY6" fmla="*/ 0 h 36194"/>
                  <a:gd name="csX7" fmla="*/ 8565 w 28549"/>
                  <a:gd name="csY7" fmla="*/ 0 h 36194"/>
                  <a:gd name="csX8" fmla="*/ 8565 w 28549"/>
                  <a:gd name="csY8" fmla="*/ 16192 h 36194"/>
                  <a:gd name="csX9" fmla="*/ 20936 w 28549"/>
                  <a:gd name="csY9" fmla="*/ 0 h 36194"/>
                  <a:gd name="csX10" fmla="*/ 26646 w 28549"/>
                  <a:gd name="csY10" fmla="*/ 0 h 36194"/>
                  <a:gd name="csX11" fmla="*/ 13323 w 28549"/>
                  <a:gd name="csY11" fmla="*/ 14288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8549" h="36194">
                    <a:moveTo>
                      <a:pt x="14275" y="15240"/>
                    </a:moveTo>
                    <a:lnTo>
                      <a:pt x="28550" y="36195"/>
                    </a:lnTo>
                    <a:lnTo>
                      <a:pt x="19033" y="36195"/>
                    </a:lnTo>
                    <a:cubicBezTo>
                      <a:pt x="19033" y="36195"/>
                      <a:pt x="8565" y="20955"/>
                      <a:pt x="8565" y="20955"/>
                    </a:cubicBezTo>
                    <a:lnTo>
                      <a:pt x="8565" y="36195"/>
                    </a:lnTo>
                    <a:cubicBezTo>
                      <a:pt x="8565" y="36195"/>
                      <a:pt x="0" y="36195"/>
                      <a:pt x="0" y="36195"/>
                    </a:cubicBezTo>
                    <a:cubicBezTo>
                      <a:pt x="0" y="23813"/>
                      <a:pt x="0" y="12382"/>
                      <a:pt x="0" y="0"/>
                    </a:cubicBezTo>
                    <a:lnTo>
                      <a:pt x="8565" y="0"/>
                    </a:lnTo>
                    <a:cubicBezTo>
                      <a:pt x="8565" y="5715"/>
                      <a:pt x="8565" y="10478"/>
                      <a:pt x="8565" y="16192"/>
                    </a:cubicBezTo>
                    <a:lnTo>
                      <a:pt x="20936" y="0"/>
                    </a:lnTo>
                    <a:cubicBezTo>
                      <a:pt x="22840" y="0"/>
                      <a:pt x="24743" y="0"/>
                      <a:pt x="26646" y="0"/>
                    </a:cubicBezTo>
                    <a:lnTo>
                      <a:pt x="13323" y="14288"/>
                    </a:lnTo>
                    <a:close/>
                  </a:path>
                </a:pathLst>
              </a:custGeom>
              <a:solidFill>
                <a:srgbClr val="FFFFFF"/>
              </a:solidFill>
              <a:ln w="9512" cap="flat">
                <a:noFill/>
                <a:prstDash val="solid"/>
                <a:miter/>
              </a:ln>
            </p:spPr>
            <p:txBody>
              <a:bodyPr/>
              <a:lstStyle/>
              <a:p>
                <a:endParaRPr lang="en-US"/>
              </a:p>
            </p:txBody>
          </p:sp>
          <p:sp>
            <p:nvSpPr>
              <p:cNvPr id="72" name="Freeform 201">
                <a:extLst>
                  <a:ext uri="{FF2B5EF4-FFF2-40B4-BE49-F238E27FC236}">
                    <a16:creationId xmlns:a16="http://schemas.microsoft.com/office/drawing/2014/main" id="{F8079798-5576-5AB6-1DB7-0CAAE2B4B7C2}"/>
                  </a:ext>
                </a:extLst>
              </p:cNvPr>
              <p:cNvSpPr/>
              <p:nvPr/>
            </p:nvSpPr>
            <p:spPr>
              <a:xfrm>
                <a:off x="6827940" y="6604300"/>
                <a:ext cx="32355" cy="36671"/>
              </a:xfrm>
              <a:custGeom>
                <a:avLst/>
                <a:gdLst>
                  <a:gd name="csX0" fmla="*/ 26646 w 32355"/>
                  <a:gd name="csY0" fmla="*/ 953 h 36671"/>
                  <a:gd name="csX1" fmla="*/ 32356 w 32355"/>
                  <a:gd name="csY1" fmla="*/ 953 h 36671"/>
                  <a:gd name="csX2" fmla="*/ 32356 w 32355"/>
                  <a:gd name="csY2" fmla="*/ 23813 h 36671"/>
                  <a:gd name="csX3" fmla="*/ 24743 w 32355"/>
                  <a:gd name="csY3" fmla="*/ 35243 h 36671"/>
                  <a:gd name="csX4" fmla="*/ 7613 w 32355"/>
                  <a:gd name="csY4" fmla="*/ 35243 h 36671"/>
                  <a:gd name="csX5" fmla="*/ 0 w 32355"/>
                  <a:gd name="csY5" fmla="*/ 22860 h 36671"/>
                  <a:gd name="csX6" fmla="*/ 0 w 32355"/>
                  <a:gd name="csY6" fmla="*/ 0 h 36671"/>
                  <a:gd name="csX7" fmla="*/ 8565 w 32355"/>
                  <a:gd name="csY7" fmla="*/ 0 h 36671"/>
                  <a:gd name="csX8" fmla="*/ 11420 w 32355"/>
                  <a:gd name="csY8" fmla="*/ 31432 h 36671"/>
                  <a:gd name="csX9" fmla="*/ 22839 w 32355"/>
                  <a:gd name="csY9" fmla="*/ 31432 h 36671"/>
                  <a:gd name="csX10" fmla="*/ 27598 w 32355"/>
                  <a:gd name="csY10" fmla="*/ 0 h 366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2355" h="36671">
                    <a:moveTo>
                      <a:pt x="26646" y="953"/>
                    </a:moveTo>
                    <a:cubicBezTo>
                      <a:pt x="28550" y="953"/>
                      <a:pt x="30453" y="953"/>
                      <a:pt x="32356" y="953"/>
                    </a:cubicBezTo>
                    <a:lnTo>
                      <a:pt x="32356" y="23813"/>
                    </a:lnTo>
                    <a:cubicBezTo>
                      <a:pt x="31404" y="28575"/>
                      <a:pt x="29501" y="33338"/>
                      <a:pt x="24743" y="35243"/>
                    </a:cubicBezTo>
                    <a:cubicBezTo>
                      <a:pt x="19984" y="37147"/>
                      <a:pt x="13323" y="37147"/>
                      <a:pt x="7613" y="35243"/>
                    </a:cubicBezTo>
                    <a:cubicBezTo>
                      <a:pt x="1903" y="33338"/>
                      <a:pt x="0" y="28575"/>
                      <a:pt x="0" y="22860"/>
                    </a:cubicBezTo>
                    <a:lnTo>
                      <a:pt x="0" y="0"/>
                    </a:lnTo>
                    <a:cubicBezTo>
                      <a:pt x="0" y="0"/>
                      <a:pt x="8565" y="0"/>
                      <a:pt x="8565" y="0"/>
                    </a:cubicBezTo>
                    <a:cubicBezTo>
                      <a:pt x="8565" y="6668"/>
                      <a:pt x="5710" y="26670"/>
                      <a:pt x="11420" y="31432"/>
                    </a:cubicBezTo>
                    <a:cubicBezTo>
                      <a:pt x="17130" y="36195"/>
                      <a:pt x="19033" y="34290"/>
                      <a:pt x="22839" y="31432"/>
                    </a:cubicBezTo>
                    <a:cubicBezTo>
                      <a:pt x="29501" y="27622"/>
                      <a:pt x="26646" y="7620"/>
                      <a:pt x="27598" y="0"/>
                    </a:cubicBezTo>
                    <a:close/>
                  </a:path>
                </a:pathLst>
              </a:custGeom>
              <a:solidFill>
                <a:srgbClr val="FFFFFF"/>
              </a:solidFill>
              <a:ln w="9512" cap="flat">
                <a:noFill/>
                <a:prstDash val="solid"/>
                <a:miter/>
              </a:ln>
            </p:spPr>
            <p:txBody>
              <a:bodyPr/>
              <a:lstStyle/>
              <a:p>
                <a:endParaRPr lang="en-US"/>
              </a:p>
            </p:txBody>
          </p:sp>
          <p:sp>
            <p:nvSpPr>
              <p:cNvPr id="73" name="Freeform 202">
                <a:extLst>
                  <a:ext uri="{FF2B5EF4-FFF2-40B4-BE49-F238E27FC236}">
                    <a16:creationId xmlns:a16="http://schemas.microsoft.com/office/drawing/2014/main" id="{AAEB9D8F-FC22-25EB-759B-D6A5D7F4576F}"/>
                  </a:ext>
                </a:extLst>
              </p:cNvPr>
              <p:cNvSpPr/>
              <p:nvPr/>
            </p:nvSpPr>
            <p:spPr>
              <a:xfrm>
                <a:off x="6917395" y="6605253"/>
                <a:ext cx="33307" cy="36194"/>
              </a:xfrm>
              <a:custGeom>
                <a:avLst/>
                <a:gdLst>
                  <a:gd name="csX0" fmla="*/ 20936 w 33307"/>
                  <a:gd name="csY0" fmla="*/ 25717 h 36194"/>
                  <a:gd name="csX1" fmla="*/ 8565 w 33307"/>
                  <a:gd name="csY1" fmla="*/ 25717 h 36194"/>
                  <a:gd name="csX2" fmla="*/ 4758 w 33307"/>
                  <a:gd name="csY2" fmla="*/ 36195 h 36194"/>
                  <a:gd name="csX3" fmla="*/ 0 w 33307"/>
                  <a:gd name="csY3" fmla="*/ 36195 h 36194"/>
                  <a:gd name="csX4" fmla="*/ 14275 w 33307"/>
                  <a:gd name="csY4" fmla="*/ 0 h 36194"/>
                  <a:gd name="csX5" fmla="*/ 19033 w 33307"/>
                  <a:gd name="csY5" fmla="*/ 0 h 36194"/>
                  <a:gd name="csX6" fmla="*/ 33308 w 33307"/>
                  <a:gd name="csY6" fmla="*/ 36195 h 36194"/>
                  <a:gd name="csX7" fmla="*/ 24743 w 33307"/>
                  <a:gd name="csY7" fmla="*/ 36195 h 36194"/>
                  <a:gd name="csX8" fmla="*/ 20936 w 33307"/>
                  <a:gd name="csY8" fmla="*/ 25717 h 36194"/>
                  <a:gd name="csX9" fmla="*/ 19033 w 33307"/>
                  <a:gd name="csY9" fmla="*/ 21907 h 36194"/>
                  <a:gd name="csX10" fmla="*/ 14275 w 33307"/>
                  <a:gd name="csY10" fmla="*/ 10478 h 36194"/>
                  <a:gd name="csX11" fmla="*/ 9517 w 33307"/>
                  <a:gd name="csY11" fmla="*/ 21907 h 36194"/>
                  <a:gd name="csX12" fmla="*/ 19033 w 33307"/>
                  <a:gd name="csY12" fmla="*/ 21907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3307" h="36194">
                    <a:moveTo>
                      <a:pt x="20936" y="25717"/>
                    </a:moveTo>
                    <a:cubicBezTo>
                      <a:pt x="17130" y="25717"/>
                      <a:pt x="13323" y="25717"/>
                      <a:pt x="8565" y="25717"/>
                    </a:cubicBezTo>
                    <a:cubicBezTo>
                      <a:pt x="6662" y="29528"/>
                      <a:pt x="6662" y="32385"/>
                      <a:pt x="4758" y="36195"/>
                    </a:cubicBezTo>
                    <a:cubicBezTo>
                      <a:pt x="2855" y="36195"/>
                      <a:pt x="952" y="36195"/>
                      <a:pt x="0" y="36195"/>
                    </a:cubicBezTo>
                    <a:lnTo>
                      <a:pt x="14275" y="0"/>
                    </a:lnTo>
                    <a:cubicBezTo>
                      <a:pt x="16178" y="0"/>
                      <a:pt x="17130" y="0"/>
                      <a:pt x="19033" y="0"/>
                    </a:cubicBezTo>
                    <a:lnTo>
                      <a:pt x="33308" y="36195"/>
                    </a:lnTo>
                    <a:lnTo>
                      <a:pt x="24743" y="36195"/>
                    </a:lnTo>
                    <a:cubicBezTo>
                      <a:pt x="24743" y="36195"/>
                      <a:pt x="20936" y="25717"/>
                      <a:pt x="20936" y="25717"/>
                    </a:cubicBezTo>
                    <a:close/>
                    <a:moveTo>
                      <a:pt x="19033" y="21907"/>
                    </a:moveTo>
                    <a:cubicBezTo>
                      <a:pt x="17130" y="18097"/>
                      <a:pt x="16178" y="14288"/>
                      <a:pt x="14275" y="10478"/>
                    </a:cubicBezTo>
                    <a:cubicBezTo>
                      <a:pt x="12372" y="14288"/>
                      <a:pt x="11420" y="18097"/>
                      <a:pt x="9517" y="21907"/>
                    </a:cubicBezTo>
                    <a:cubicBezTo>
                      <a:pt x="13323" y="21907"/>
                      <a:pt x="15227" y="21907"/>
                      <a:pt x="19033" y="21907"/>
                    </a:cubicBezTo>
                    <a:close/>
                  </a:path>
                </a:pathLst>
              </a:custGeom>
              <a:solidFill>
                <a:srgbClr val="FFFFFF"/>
              </a:solidFill>
              <a:ln w="9512" cap="flat">
                <a:noFill/>
                <a:prstDash val="solid"/>
                <a:miter/>
              </a:ln>
            </p:spPr>
            <p:txBody>
              <a:bodyPr/>
              <a:lstStyle/>
              <a:p>
                <a:endParaRPr lang="en-US"/>
              </a:p>
            </p:txBody>
          </p:sp>
          <p:sp>
            <p:nvSpPr>
              <p:cNvPr id="74" name="Freeform 203">
                <a:extLst>
                  <a:ext uri="{FF2B5EF4-FFF2-40B4-BE49-F238E27FC236}">
                    <a16:creationId xmlns:a16="http://schemas.microsoft.com/office/drawing/2014/main" id="{2E7E24F4-7562-52E0-A6E2-D01647B10278}"/>
                  </a:ext>
                </a:extLst>
              </p:cNvPr>
              <p:cNvSpPr/>
              <p:nvPr/>
            </p:nvSpPr>
            <p:spPr>
              <a:xfrm>
                <a:off x="6963898" y="6602974"/>
                <a:ext cx="22286" cy="39078"/>
              </a:xfrm>
              <a:custGeom>
                <a:avLst/>
                <a:gdLst>
                  <a:gd name="csX0" fmla="*/ 22016 w 22286"/>
                  <a:gd name="csY0" fmla="*/ 29901 h 39078"/>
                  <a:gd name="csX1" fmla="*/ 128 w 22286"/>
                  <a:gd name="csY1" fmla="*/ 36569 h 39078"/>
                  <a:gd name="csX2" fmla="*/ 2032 w 22286"/>
                  <a:gd name="csY2" fmla="*/ 28949 h 39078"/>
                  <a:gd name="csX3" fmla="*/ 10596 w 22286"/>
                  <a:gd name="csY3" fmla="*/ 34664 h 39078"/>
                  <a:gd name="csX4" fmla="*/ 15354 w 22286"/>
                  <a:gd name="csY4" fmla="*/ 30854 h 39078"/>
                  <a:gd name="csX5" fmla="*/ 128 w 22286"/>
                  <a:gd name="csY5" fmla="*/ 9899 h 39078"/>
                  <a:gd name="csX6" fmla="*/ 9645 w 22286"/>
                  <a:gd name="csY6" fmla="*/ 374 h 39078"/>
                  <a:gd name="csX7" fmla="*/ 20113 w 22286"/>
                  <a:gd name="csY7" fmla="*/ 2279 h 39078"/>
                  <a:gd name="csX8" fmla="*/ 18210 w 22286"/>
                  <a:gd name="csY8" fmla="*/ 7994 h 39078"/>
                  <a:gd name="csX9" fmla="*/ 13451 w 22286"/>
                  <a:gd name="csY9" fmla="*/ 3231 h 39078"/>
                  <a:gd name="csX10" fmla="*/ 6790 w 22286"/>
                  <a:gd name="csY10" fmla="*/ 6089 h 39078"/>
                  <a:gd name="csX11" fmla="*/ 9645 w 22286"/>
                  <a:gd name="csY11" fmla="*/ 12756 h 39078"/>
                  <a:gd name="csX12" fmla="*/ 22016 w 22286"/>
                  <a:gd name="csY12" fmla="*/ 27996 h 390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286" h="39078">
                    <a:moveTo>
                      <a:pt x="22016" y="29901"/>
                    </a:moveTo>
                    <a:cubicBezTo>
                      <a:pt x="20113" y="39426"/>
                      <a:pt x="6790" y="41331"/>
                      <a:pt x="128" y="36569"/>
                    </a:cubicBezTo>
                    <a:cubicBezTo>
                      <a:pt x="128" y="33711"/>
                      <a:pt x="128" y="31806"/>
                      <a:pt x="2032" y="28949"/>
                    </a:cubicBezTo>
                    <a:cubicBezTo>
                      <a:pt x="3935" y="32759"/>
                      <a:pt x="6790" y="35616"/>
                      <a:pt x="10596" y="34664"/>
                    </a:cubicBezTo>
                    <a:cubicBezTo>
                      <a:pt x="14403" y="33711"/>
                      <a:pt x="14403" y="32759"/>
                      <a:pt x="15354" y="30854"/>
                    </a:cubicBezTo>
                    <a:cubicBezTo>
                      <a:pt x="18210" y="21329"/>
                      <a:pt x="-1775" y="24186"/>
                      <a:pt x="128" y="9899"/>
                    </a:cubicBezTo>
                    <a:cubicBezTo>
                      <a:pt x="2032" y="-4389"/>
                      <a:pt x="3935" y="1326"/>
                      <a:pt x="9645" y="374"/>
                    </a:cubicBezTo>
                    <a:cubicBezTo>
                      <a:pt x="15354" y="-579"/>
                      <a:pt x="17258" y="374"/>
                      <a:pt x="20113" y="2279"/>
                    </a:cubicBezTo>
                    <a:cubicBezTo>
                      <a:pt x="20113" y="4184"/>
                      <a:pt x="20113" y="6089"/>
                      <a:pt x="18210" y="7994"/>
                    </a:cubicBezTo>
                    <a:cubicBezTo>
                      <a:pt x="16306" y="5136"/>
                      <a:pt x="15354" y="4184"/>
                      <a:pt x="13451" y="3231"/>
                    </a:cubicBezTo>
                    <a:cubicBezTo>
                      <a:pt x="11548" y="2279"/>
                      <a:pt x="8693" y="3231"/>
                      <a:pt x="6790" y="6089"/>
                    </a:cubicBezTo>
                    <a:cubicBezTo>
                      <a:pt x="4886" y="8946"/>
                      <a:pt x="6790" y="11804"/>
                      <a:pt x="9645" y="12756"/>
                    </a:cubicBezTo>
                    <a:cubicBezTo>
                      <a:pt x="15354" y="15614"/>
                      <a:pt x="23919" y="17519"/>
                      <a:pt x="22016" y="27996"/>
                    </a:cubicBezTo>
                    <a:close/>
                  </a:path>
                </a:pathLst>
              </a:custGeom>
              <a:solidFill>
                <a:srgbClr val="FFFFFF"/>
              </a:solidFill>
              <a:ln w="9512" cap="flat">
                <a:noFill/>
                <a:prstDash val="solid"/>
                <a:miter/>
              </a:ln>
            </p:spPr>
            <p:txBody>
              <a:bodyPr/>
              <a:lstStyle/>
              <a:p>
                <a:endParaRPr lang="en-US"/>
              </a:p>
            </p:txBody>
          </p:sp>
          <p:sp>
            <p:nvSpPr>
              <p:cNvPr id="75" name="Freeform 204">
                <a:extLst>
                  <a:ext uri="{FF2B5EF4-FFF2-40B4-BE49-F238E27FC236}">
                    <a16:creationId xmlns:a16="http://schemas.microsoft.com/office/drawing/2014/main" id="{2E8CAC88-0300-0ED1-7B9A-1F02B4BD1033}"/>
                  </a:ext>
                </a:extLst>
              </p:cNvPr>
              <p:cNvSpPr/>
              <p:nvPr/>
            </p:nvSpPr>
            <p:spPr>
              <a:xfrm>
                <a:off x="6808907" y="6652857"/>
                <a:ext cx="24742" cy="20975"/>
              </a:xfrm>
              <a:custGeom>
                <a:avLst/>
                <a:gdLst>
                  <a:gd name="csX0" fmla="*/ 19033 w 24742"/>
                  <a:gd name="csY0" fmla="*/ 20023 h 20975"/>
                  <a:gd name="csX1" fmla="*/ 19033 w 24742"/>
                  <a:gd name="csY1" fmla="*/ 7640 h 20975"/>
                  <a:gd name="csX2" fmla="*/ 10468 w 24742"/>
                  <a:gd name="csY2" fmla="*/ 20023 h 20975"/>
                  <a:gd name="csX3" fmla="*/ 3806 w 24742"/>
                  <a:gd name="csY3" fmla="*/ 6688 h 20975"/>
                  <a:gd name="csX4" fmla="*/ 3806 w 24742"/>
                  <a:gd name="csY4" fmla="*/ 19071 h 20975"/>
                  <a:gd name="csX5" fmla="*/ 0 w 24742"/>
                  <a:gd name="csY5" fmla="*/ 19071 h 20975"/>
                  <a:gd name="csX6" fmla="*/ 2855 w 24742"/>
                  <a:gd name="csY6" fmla="*/ 973 h 20975"/>
                  <a:gd name="csX7" fmla="*/ 5710 w 24742"/>
                  <a:gd name="csY7" fmla="*/ 973 h 20975"/>
                  <a:gd name="csX8" fmla="*/ 12371 w 24742"/>
                  <a:gd name="csY8" fmla="*/ 14308 h 20975"/>
                  <a:gd name="csX9" fmla="*/ 19033 w 24742"/>
                  <a:gd name="csY9" fmla="*/ 1925 h 20975"/>
                  <a:gd name="csX10" fmla="*/ 21888 w 24742"/>
                  <a:gd name="csY10" fmla="*/ 1925 h 20975"/>
                  <a:gd name="csX11" fmla="*/ 24743 w 24742"/>
                  <a:gd name="csY11" fmla="*/ 20975 h 20975"/>
                  <a:gd name="csX12" fmla="*/ 19984 w 24742"/>
                  <a:gd name="csY12" fmla="*/ 20975 h 20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975">
                    <a:moveTo>
                      <a:pt x="19033" y="20023"/>
                    </a:moveTo>
                    <a:lnTo>
                      <a:pt x="19033" y="7640"/>
                    </a:lnTo>
                    <a:cubicBezTo>
                      <a:pt x="18081" y="7640"/>
                      <a:pt x="10468" y="20023"/>
                      <a:pt x="10468" y="20023"/>
                    </a:cubicBezTo>
                    <a:lnTo>
                      <a:pt x="3806" y="6688"/>
                    </a:lnTo>
                    <a:lnTo>
                      <a:pt x="3806" y="19071"/>
                    </a:lnTo>
                    <a:cubicBezTo>
                      <a:pt x="2855" y="19071"/>
                      <a:pt x="0" y="19071"/>
                      <a:pt x="0" y="19071"/>
                    </a:cubicBezTo>
                    <a:lnTo>
                      <a:pt x="2855" y="973"/>
                    </a:lnTo>
                    <a:cubicBezTo>
                      <a:pt x="2855" y="973"/>
                      <a:pt x="4758" y="21"/>
                      <a:pt x="5710" y="973"/>
                    </a:cubicBezTo>
                    <a:lnTo>
                      <a:pt x="12371" y="14308"/>
                    </a:lnTo>
                    <a:cubicBezTo>
                      <a:pt x="14275" y="9546"/>
                      <a:pt x="16178" y="5736"/>
                      <a:pt x="19033" y="1925"/>
                    </a:cubicBezTo>
                    <a:cubicBezTo>
                      <a:pt x="21888" y="-1885"/>
                      <a:pt x="21888" y="973"/>
                      <a:pt x="21888" y="1925"/>
                    </a:cubicBezTo>
                    <a:lnTo>
                      <a:pt x="24743" y="20975"/>
                    </a:lnTo>
                    <a:cubicBezTo>
                      <a:pt x="22839" y="20975"/>
                      <a:pt x="21888" y="20975"/>
                      <a:pt x="19984" y="20975"/>
                    </a:cubicBezTo>
                    <a:close/>
                  </a:path>
                </a:pathLst>
              </a:custGeom>
              <a:solidFill>
                <a:srgbClr val="FFFFFF"/>
              </a:solidFill>
              <a:ln w="9512" cap="flat">
                <a:noFill/>
                <a:prstDash val="solid"/>
                <a:miter/>
              </a:ln>
            </p:spPr>
            <p:txBody>
              <a:bodyPr/>
              <a:lstStyle/>
              <a:p>
                <a:endParaRPr lang="en-US"/>
              </a:p>
            </p:txBody>
          </p:sp>
          <p:sp>
            <p:nvSpPr>
              <p:cNvPr id="76" name="Freeform 205">
                <a:extLst>
                  <a:ext uri="{FF2B5EF4-FFF2-40B4-BE49-F238E27FC236}">
                    <a16:creationId xmlns:a16="http://schemas.microsoft.com/office/drawing/2014/main" id="{72A5003A-441A-1B2F-9118-0B64285CB5A7}"/>
                  </a:ext>
                </a:extLst>
              </p:cNvPr>
              <p:cNvSpPr/>
              <p:nvPr/>
            </p:nvSpPr>
            <p:spPr>
              <a:xfrm>
                <a:off x="6925960" y="6679759"/>
                <a:ext cx="24742" cy="20743"/>
              </a:xfrm>
              <a:custGeom>
                <a:avLst/>
                <a:gdLst>
                  <a:gd name="csX0" fmla="*/ 18082 w 24742"/>
                  <a:gd name="csY0" fmla="*/ 18838 h 20743"/>
                  <a:gd name="csX1" fmla="*/ 17130 w 24742"/>
                  <a:gd name="csY1" fmla="*/ 6456 h 20743"/>
                  <a:gd name="csX2" fmla="*/ 10468 w 24742"/>
                  <a:gd name="csY2" fmla="*/ 19791 h 20743"/>
                  <a:gd name="csX3" fmla="*/ 3807 w 24742"/>
                  <a:gd name="csY3" fmla="*/ 7408 h 20743"/>
                  <a:gd name="csX4" fmla="*/ 3807 w 24742"/>
                  <a:gd name="csY4" fmla="*/ 19791 h 20743"/>
                  <a:gd name="csX5" fmla="*/ 0 w 24742"/>
                  <a:gd name="csY5" fmla="*/ 19791 h 20743"/>
                  <a:gd name="csX6" fmla="*/ 2855 w 24742"/>
                  <a:gd name="csY6" fmla="*/ 741 h 20743"/>
                  <a:gd name="csX7" fmla="*/ 5710 w 24742"/>
                  <a:gd name="csY7" fmla="*/ 741 h 20743"/>
                  <a:gd name="csX8" fmla="*/ 12371 w 24742"/>
                  <a:gd name="csY8" fmla="*/ 14076 h 20743"/>
                  <a:gd name="csX9" fmla="*/ 19033 w 24742"/>
                  <a:gd name="csY9" fmla="*/ 1693 h 20743"/>
                  <a:gd name="csX10" fmla="*/ 21888 w 24742"/>
                  <a:gd name="csY10" fmla="*/ 1693 h 20743"/>
                  <a:gd name="csX11" fmla="*/ 24743 w 24742"/>
                  <a:gd name="csY11" fmla="*/ 20743 h 20743"/>
                  <a:gd name="csX12" fmla="*/ 19984 w 24742"/>
                  <a:gd name="csY12" fmla="*/ 20743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743">
                    <a:moveTo>
                      <a:pt x="18082" y="18838"/>
                    </a:moveTo>
                    <a:cubicBezTo>
                      <a:pt x="18082" y="14076"/>
                      <a:pt x="18082" y="10266"/>
                      <a:pt x="17130" y="6456"/>
                    </a:cubicBezTo>
                    <a:lnTo>
                      <a:pt x="10468" y="19791"/>
                    </a:lnTo>
                    <a:lnTo>
                      <a:pt x="3807" y="7408"/>
                    </a:lnTo>
                    <a:lnTo>
                      <a:pt x="3807" y="19791"/>
                    </a:lnTo>
                    <a:cubicBezTo>
                      <a:pt x="1903" y="19791"/>
                      <a:pt x="951" y="19791"/>
                      <a:pt x="0" y="19791"/>
                    </a:cubicBezTo>
                    <a:lnTo>
                      <a:pt x="2855" y="741"/>
                    </a:lnTo>
                    <a:cubicBezTo>
                      <a:pt x="2855" y="741"/>
                      <a:pt x="4758" y="741"/>
                      <a:pt x="5710" y="741"/>
                    </a:cubicBezTo>
                    <a:lnTo>
                      <a:pt x="12371" y="14076"/>
                    </a:lnTo>
                    <a:cubicBezTo>
                      <a:pt x="15226" y="9313"/>
                      <a:pt x="16178" y="5503"/>
                      <a:pt x="19033" y="1693"/>
                    </a:cubicBezTo>
                    <a:cubicBezTo>
                      <a:pt x="21888" y="-2117"/>
                      <a:pt x="21888" y="1693"/>
                      <a:pt x="21888" y="1693"/>
                    </a:cubicBezTo>
                    <a:lnTo>
                      <a:pt x="24743" y="20743"/>
                    </a:lnTo>
                    <a:lnTo>
                      <a:pt x="19984" y="20743"/>
                    </a:lnTo>
                    <a:close/>
                  </a:path>
                </a:pathLst>
              </a:custGeom>
              <a:solidFill>
                <a:srgbClr val="FFFFFF"/>
              </a:solidFill>
              <a:ln w="9512" cap="flat">
                <a:noFill/>
                <a:prstDash val="solid"/>
                <a:miter/>
              </a:ln>
            </p:spPr>
            <p:txBody>
              <a:bodyPr/>
              <a:lstStyle/>
              <a:p>
                <a:endParaRPr lang="en-US"/>
              </a:p>
            </p:txBody>
          </p:sp>
          <p:sp>
            <p:nvSpPr>
              <p:cNvPr id="77" name="Freeform 206">
                <a:extLst>
                  <a:ext uri="{FF2B5EF4-FFF2-40B4-BE49-F238E27FC236}">
                    <a16:creationId xmlns:a16="http://schemas.microsoft.com/office/drawing/2014/main" id="{B57F80CD-7AAB-F529-E2FD-12F6A9B17267}"/>
                  </a:ext>
                </a:extLst>
              </p:cNvPr>
              <p:cNvSpPr/>
              <p:nvPr/>
            </p:nvSpPr>
            <p:spPr>
              <a:xfrm>
                <a:off x="6926912" y="6652137"/>
                <a:ext cx="24743" cy="22860"/>
              </a:xfrm>
              <a:custGeom>
                <a:avLst/>
                <a:gdLst>
                  <a:gd name="csX0" fmla="*/ 19033 w 24743"/>
                  <a:gd name="csY0" fmla="*/ 20743 h 22860"/>
                  <a:gd name="csX1" fmla="*/ 19033 w 24743"/>
                  <a:gd name="csY1" fmla="*/ 8361 h 22860"/>
                  <a:gd name="csX2" fmla="*/ 10469 w 24743"/>
                  <a:gd name="csY2" fmla="*/ 21696 h 22860"/>
                  <a:gd name="csX3" fmla="*/ 3807 w 24743"/>
                  <a:gd name="csY3" fmla="*/ 8361 h 22860"/>
                  <a:gd name="csX4" fmla="*/ 2855 w 24743"/>
                  <a:gd name="csY4" fmla="*/ 20743 h 22860"/>
                  <a:gd name="csX5" fmla="*/ 0 w 24743"/>
                  <a:gd name="csY5" fmla="*/ 20743 h 22860"/>
                  <a:gd name="csX6" fmla="*/ 2855 w 24743"/>
                  <a:gd name="csY6" fmla="*/ 1693 h 22860"/>
                  <a:gd name="csX7" fmla="*/ 5710 w 24743"/>
                  <a:gd name="csY7" fmla="*/ 1693 h 22860"/>
                  <a:gd name="csX8" fmla="*/ 12372 w 24743"/>
                  <a:gd name="csY8" fmla="*/ 14076 h 22860"/>
                  <a:gd name="csX9" fmla="*/ 19033 w 24743"/>
                  <a:gd name="csY9" fmla="*/ 1693 h 22860"/>
                  <a:gd name="csX10" fmla="*/ 21888 w 24743"/>
                  <a:gd name="csY10" fmla="*/ 1693 h 22860"/>
                  <a:gd name="csX11" fmla="*/ 24743 w 24743"/>
                  <a:gd name="csY11" fmla="*/ 20743 h 22860"/>
                  <a:gd name="csX12" fmla="*/ 19985 w 24743"/>
                  <a:gd name="csY12" fmla="*/ 20743 h 228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3" h="22860">
                    <a:moveTo>
                      <a:pt x="19033" y="20743"/>
                    </a:moveTo>
                    <a:lnTo>
                      <a:pt x="19033" y="8361"/>
                    </a:lnTo>
                    <a:cubicBezTo>
                      <a:pt x="18082" y="8361"/>
                      <a:pt x="10469" y="21696"/>
                      <a:pt x="10469" y="21696"/>
                    </a:cubicBezTo>
                    <a:lnTo>
                      <a:pt x="3807" y="8361"/>
                    </a:lnTo>
                    <a:cubicBezTo>
                      <a:pt x="2855" y="12171"/>
                      <a:pt x="3807" y="15981"/>
                      <a:pt x="2855" y="20743"/>
                    </a:cubicBezTo>
                    <a:cubicBezTo>
                      <a:pt x="1903" y="25506"/>
                      <a:pt x="952" y="20743"/>
                      <a:pt x="0" y="20743"/>
                    </a:cubicBezTo>
                    <a:lnTo>
                      <a:pt x="2855" y="1693"/>
                    </a:lnTo>
                    <a:cubicBezTo>
                      <a:pt x="2855" y="1693"/>
                      <a:pt x="4758" y="1693"/>
                      <a:pt x="5710" y="1693"/>
                    </a:cubicBezTo>
                    <a:cubicBezTo>
                      <a:pt x="7614" y="5503"/>
                      <a:pt x="9517" y="10266"/>
                      <a:pt x="12372" y="14076"/>
                    </a:cubicBezTo>
                    <a:cubicBezTo>
                      <a:pt x="15227" y="10266"/>
                      <a:pt x="16178" y="5503"/>
                      <a:pt x="19033" y="1693"/>
                    </a:cubicBezTo>
                    <a:cubicBezTo>
                      <a:pt x="21888" y="-2117"/>
                      <a:pt x="21888" y="1693"/>
                      <a:pt x="21888" y="1693"/>
                    </a:cubicBezTo>
                    <a:lnTo>
                      <a:pt x="24743" y="20743"/>
                    </a:lnTo>
                    <a:cubicBezTo>
                      <a:pt x="22840" y="20743"/>
                      <a:pt x="21888" y="20743"/>
                      <a:pt x="19985" y="20743"/>
                    </a:cubicBezTo>
                    <a:close/>
                  </a:path>
                </a:pathLst>
              </a:custGeom>
              <a:solidFill>
                <a:srgbClr val="FFFFFF"/>
              </a:solidFill>
              <a:ln w="9512" cap="flat">
                <a:noFill/>
                <a:prstDash val="solid"/>
                <a:miter/>
              </a:ln>
            </p:spPr>
            <p:txBody>
              <a:bodyPr/>
              <a:lstStyle/>
              <a:p>
                <a:endParaRPr lang="en-US"/>
              </a:p>
            </p:txBody>
          </p:sp>
          <p:sp>
            <p:nvSpPr>
              <p:cNvPr id="78" name="Freeform 207">
                <a:extLst>
                  <a:ext uri="{FF2B5EF4-FFF2-40B4-BE49-F238E27FC236}">
                    <a16:creationId xmlns:a16="http://schemas.microsoft.com/office/drawing/2014/main" id="{00AD6237-56CC-B322-72BC-FC9E3CE1BF03}"/>
                  </a:ext>
                </a:extLst>
              </p:cNvPr>
              <p:cNvSpPr/>
              <p:nvPr/>
            </p:nvSpPr>
            <p:spPr>
              <a:xfrm>
                <a:off x="6967833" y="6652198"/>
                <a:ext cx="17129" cy="21422"/>
              </a:xfrm>
              <a:custGeom>
                <a:avLst/>
                <a:gdLst>
                  <a:gd name="csX0" fmla="*/ 17130 w 17129"/>
                  <a:gd name="csY0" fmla="*/ 19729 h 21422"/>
                  <a:gd name="csX1" fmla="*/ 13323 w 17129"/>
                  <a:gd name="csY1" fmla="*/ 19729 h 21422"/>
                  <a:gd name="csX2" fmla="*/ 2855 w 17129"/>
                  <a:gd name="csY2" fmla="*/ 7346 h 21422"/>
                  <a:gd name="csX3" fmla="*/ 2855 w 17129"/>
                  <a:gd name="csY3" fmla="*/ 19729 h 21422"/>
                  <a:gd name="csX4" fmla="*/ 0 w 17129"/>
                  <a:gd name="csY4" fmla="*/ 19729 h 21422"/>
                  <a:gd name="csX5" fmla="*/ 0 w 17129"/>
                  <a:gd name="csY5" fmla="*/ 679 h 21422"/>
                  <a:gd name="csX6" fmla="*/ 2855 w 17129"/>
                  <a:gd name="csY6" fmla="*/ 679 h 21422"/>
                  <a:gd name="csX7" fmla="*/ 14275 w 17129"/>
                  <a:gd name="csY7" fmla="*/ 13062 h 21422"/>
                  <a:gd name="csX8" fmla="*/ 17130 w 17129"/>
                  <a:gd name="csY8" fmla="*/ 679 h 21422"/>
                  <a:gd name="csX9" fmla="*/ 17130 w 17129"/>
                  <a:gd name="csY9" fmla="*/ 18777 h 214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7129" h="21422">
                    <a:moveTo>
                      <a:pt x="17130" y="19729"/>
                    </a:moveTo>
                    <a:cubicBezTo>
                      <a:pt x="17130" y="21634"/>
                      <a:pt x="14275" y="19729"/>
                      <a:pt x="13323" y="19729"/>
                    </a:cubicBezTo>
                    <a:cubicBezTo>
                      <a:pt x="9517" y="15919"/>
                      <a:pt x="6661" y="12109"/>
                      <a:pt x="2855" y="7346"/>
                    </a:cubicBezTo>
                    <a:cubicBezTo>
                      <a:pt x="1903" y="12109"/>
                      <a:pt x="2855" y="15919"/>
                      <a:pt x="2855" y="19729"/>
                    </a:cubicBezTo>
                    <a:cubicBezTo>
                      <a:pt x="2855" y="23539"/>
                      <a:pt x="0" y="19729"/>
                      <a:pt x="0" y="19729"/>
                    </a:cubicBezTo>
                    <a:cubicBezTo>
                      <a:pt x="0" y="13062"/>
                      <a:pt x="0" y="7346"/>
                      <a:pt x="0" y="679"/>
                    </a:cubicBezTo>
                    <a:cubicBezTo>
                      <a:pt x="0" y="679"/>
                      <a:pt x="2855" y="679"/>
                      <a:pt x="2855" y="679"/>
                    </a:cubicBezTo>
                    <a:lnTo>
                      <a:pt x="14275" y="13062"/>
                    </a:lnTo>
                    <a:cubicBezTo>
                      <a:pt x="16178" y="10204"/>
                      <a:pt x="12371" y="-3131"/>
                      <a:pt x="17130" y="679"/>
                    </a:cubicBezTo>
                    <a:lnTo>
                      <a:pt x="17130" y="18777"/>
                    </a:lnTo>
                    <a:close/>
                  </a:path>
                </a:pathLst>
              </a:custGeom>
              <a:solidFill>
                <a:srgbClr val="FFFFFF"/>
              </a:solidFill>
              <a:ln w="9512" cap="flat">
                <a:noFill/>
                <a:prstDash val="solid"/>
                <a:miter/>
              </a:ln>
            </p:spPr>
            <p:txBody>
              <a:bodyPr/>
              <a:lstStyle/>
              <a:p>
                <a:endParaRPr lang="en-US"/>
              </a:p>
            </p:txBody>
          </p:sp>
          <p:sp>
            <p:nvSpPr>
              <p:cNvPr id="79" name="Freeform 208">
                <a:extLst>
                  <a:ext uri="{FF2B5EF4-FFF2-40B4-BE49-F238E27FC236}">
                    <a16:creationId xmlns:a16="http://schemas.microsoft.com/office/drawing/2014/main" id="{C6A7E529-B7B0-12CD-AA45-D8E2602E6D9E}"/>
                  </a:ext>
                </a:extLst>
              </p:cNvPr>
              <p:cNvSpPr/>
              <p:nvPr/>
            </p:nvSpPr>
            <p:spPr>
              <a:xfrm>
                <a:off x="6854586" y="6652137"/>
                <a:ext cx="18081" cy="20743"/>
              </a:xfrm>
              <a:custGeom>
                <a:avLst/>
                <a:gdLst>
                  <a:gd name="csX0" fmla="*/ 17130 w 18081"/>
                  <a:gd name="csY0" fmla="*/ 19791 h 20743"/>
                  <a:gd name="csX1" fmla="*/ 13323 w 18081"/>
                  <a:gd name="csY1" fmla="*/ 19791 h 20743"/>
                  <a:gd name="csX2" fmla="*/ 2855 w 18081"/>
                  <a:gd name="csY2" fmla="*/ 7408 h 20743"/>
                  <a:gd name="csX3" fmla="*/ 2855 w 18081"/>
                  <a:gd name="csY3" fmla="*/ 20743 h 20743"/>
                  <a:gd name="csX4" fmla="*/ 0 w 18081"/>
                  <a:gd name="csY4" fmla="*/ 20743 h 20743"/>
                  <a:gd name="csX5" fmla="*/ 0 w 18081"/>
                  <a:gd name="csY5" fmla="*/ 1693 h 20743"/>
                  <a:gd name="csX6" fmla="*/ 4758 w 18081"/>
                  <a:gd name="csY6" fmla="*/ 2646 h 20743"/>
                  <a:gd name="csX7" fmla="*/ 15226 w 18081"/>
                  <a:gd name="csY7" fmla="*/ 14076 h 20743"/>
                  <a:gd name="csX8" fmla="*/ 15226 w 18081"/>
                  <a:gd name="csY8" fmla="*/ 1693 h 20743"/>
                  <a:gd name="csX9" fmla="*/ 18082 w 18081"/>
                  <a:gd name="csY9" fmla="*/ 1693 h 20743"/>
                  <a:gd name="csX10" fmla="*/ 18082 w 18081"/>
                  <a:gd name="csY10" fmla="*/ 19791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081" h="20743">
                    <a:moveTo>
                      <a:pt x="17130" y="19791"/>
                    </a:moveTo>
                    <a:cubicBezTo>
                      <a:pt x="17130" y="21696"/>
                      <a:pt x="14275" y="19791"/>
                      <a:pt x="13323" y="19791"/>
                    </a:cubicBezTo>
                    <a:cubicBezTo>
                      <a:pt x="9517" y="15981"/>
                      <a:pt x="6662" y="12171"/>
                      <a:pt x="2855" y="7408"/>
                    </a:cubicBezTo>
                    <a:lnTo>
                      <a:pt x="2855" y="20743"/>
                    </a:lnTo>
                    <a:cubicBezTo>
                      <a:pt x="1903" y="20743"/>
                      <a:pt x="951" y="20743"/>
                      <a:pt x="0" y="20743"/>
                    </a:cubicBezTo>
                    <a:lnTo>
                      <a:pt x="0" y="1693"/>
                    </a:lnTo>
                    <a:cubicBezTo>
                      <a:pt x="1903" y="1693"/>
                      <a:pt x="3807" y="1693"/>
                      <a:pt x="4758" y="2646"/>
                    </a:cubicBezTo>
                    <a:cubicBezTo>
                      <a:pt x="8565" y="6456"/>
                      <a:pt x="11420" y="10266"/>
                      <a:pt x="15226" y="14076"/>
                    </a:cubicBezTo>
                    <a:cubicBezTo>
                      <a:pt x="15226" y="9313"/>
                      <a:pt x="15226" y="5503"/>
                      <a:pt x="15226" y="1693"/>
                    </a:cubicBezTo>
                    <a:cubicBezTo>
                      <a:pt x="15226" y="-2117"/>
                      <a:pt x="18082" y="1693"/>
                      <a:pt x="18082" y="1693"/>
                    </a:cubicBezTo>
                    <a:lnTo>
                      <a:pt x="18082" y="19791"/>
                    </a:lnTo>
                    <a:close/>
                  </a:path>
                </a:pathLst>
              </a:custGeom>
              <a:solidFill>
                <a:srgbClr val="FFFFFF"/>
              </a:solidFill>
              <a:ln w="9512" cap="flat">
                <a:noFill/>
                <a:prstDash val="solid"/>
                <a:miter/>
              </a:ln>
            </p:spPr>
            <p:txBody>
              <a:bodyPr/>
              <a:lstStyle/>
              <a:p>
                <a:endParaRPr lang="en-US"/>
              </a:p>
            </p:txBody>
          </p:sp>
          <p:sp>
            <p:nvSpPr>
              <p:cNvPr id="80" name="Freeform 209">
                <a:extLst>
                  <a:ext uri="{FF2B5EF4-FFF2-40B4-BE49-F238E27FC236}">
                    <a16:creationId xmlns:a16="http://schemas.microsoft.com/office/drawing/2014/main" id="{CF8CA0E8-319A-1A58-94F1-E8BDC8C0F763}"/>
                  </a:ext>
                </a:extLst>
              </p:cNvPr>
              <p:cNvSpPr/>
              <p:nvPr/>
            </p:nvSpPr>
            <p:spPr>
              <a:xfrm>
                <a:off x="6892652" y="6650887"/>
                <a:ext cx="19033" cy="22469"/>
              </a:xfrm>
              <a:custGeom>
                <a:avLst/>
                <a:gdLst>
                  <a:gd name="csX0" fmla="*/ 14275 w 19033"/>
                  <a:gd name="csY0" fmla="*/ 20088 h 22469"/>
                  <a:gd name="csX1" fmla="*/ 14275 w 19033"/>
                  <a:gd name="csY1" fmla="*/ 13421 h 22469"/>
                  <a:gd name="csX2" fmla="*/ 19033 w 19033"/>
                  <a:gd name="csY2" fmla="*/ 13421 h 22469"/>
                  <a:gd name="csX3" fmla="*/ 19033 w 19033"/>
                  <a:gd name="csY3" fmla="*/ 21041 h 22469"/>
                  <a:gd name="csX4" fmla="*/ 6662 w 19033"/>
                  <a:gd name="csY4" fmla="*/ 21041 h 22469"/>
                  <a:gd name="csX5" fmla="*/ 0 w 19033"/>
                  <a:gd name="csY5" fmla="*/ 10563 h 22469"/>
                  <a:gd name="csX6" fmla="*/ 7613 w 19033"/>
                  <a:gd name="csY6" fmla="*/ 1038 h 22469"/>
                  <a:gd name="csX7" fmla="*/ 19033 w 19033"/>
                  <a:gd name="csY7" fmla="*/ 1991 h 22469"/>
                  <a:gd name="csX8" fmla="*/ 19033 w 19033"/>
                  <a:gd name="csY8" fmla="*/ 4848 h 22469"/>
                  <a:gd name="csX9" fmla="*/ 12371 w 19033"/>
                  <a:gd name="csY9" fmla="*/ 1991 h 22469"/>
                  <a:gd name="csX10" fmla="*/ 6662 w 19033"/>
                  <a:gd name="csY10" fmla="*/ 13421 h 22469"/>
                  <a:gd name="csX11" fmla="*/ 16178 w 19033"/>
                  <a:gd name="csY11" fmla="*/ 18183 h 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9033" h="22469">
                    <a:moveTo>
                      <a:pt x="14275" y="20088"/>
                    </a:moveTo>
                    <a:lnTo>
                      <a:pt x="14275" y="13421"/>
                    </a:lnTo>
                    <a:cubicBezTo>
                      <a:pt x="16178" y="13421"/>
                      <a:pt x="17130" y="13421"/>
                      <a:pt x="19033" y="13421"/>
                    </a:cubicBezTo>
                    <a:lnTo>
                      <a:pt x="19033" y="21041"/>
                    </a:lnTo>
                    <a:cubicBezTo>
                      <a:pt x="15226" y="22946"/>
                      <a:pt x="10468" y="22946"/>
                      <a:pt x="6662" y="21041"/>
                    </a:cubicBezTo>
                    <a:cubicBezTo>
                      <a:pt x="2855" y="19136"/>
                      <a:pt x="0" y="15326"/>
                      <a:pt x="0" y="10563"/>
                    </a:cubicBezTo>
                    <a:cubicBezTo>
                      <a:pt x="0" y="5801"/>
                      <a:pt x="2855" y="2944"/>
                      <a:pt x="7613" y="1038"/>
                    </a:cubicBezTo>
                    <a:cubicBezTo>
                      <a:pt x="12371" y="-867"/>
                      <a:pt x="15226" y="86"/>
                      <a:pt x="19033" y="1991"/>
                    </a:cubicBezTo>
                    <a:cubicBezTo>
                      <a:pt x="19033" y="1991"/>
                      <a:pt x="19033" y="4848"/>
                      <a:pt x="19033" y="4848"/>
                    </a:cubicBezTo>
                    <a:cubicBezTo>
                      <a:pt x="17130" y="2944"/>
                      <a:pt x="15226" y="1991"/>
                      <a:pt x="12371" y="1991"/>
                    </a:cubicBezTo>
                    <a:cubicBezTo>
                      <a:pt x="7613" y="1991"/>
                      <a:pt x="4758" y="8658"/>
                      <a:pt x="6662" y="13421"/>
                    </a:cubicBezTo>
                    <a:cubicBezTo>
                      <a:pt x="8565" y="18183"/>
                      <a:pt x="12371" y="19136"/>
                      <a:pt x="16178" y="18183"/>
                    </a:cubicBezTo>
                    <a:close/>
                  </a:path>
                </a:pathLst>
              </a:custGeom>
              <a:solidFill>
                <a:srgbClr val="FFFFFF"/>
              </a:solidFill>
              <a:ln w="9512" cap="flat">
                <a:noFill/>
                <a:prstDash val="solid"/>
                <a:miter/>
              </a:ln>
            </p:spPr>
            <p:txBody>
              <a:bodyPr/>
              <a:lstStyle/>
              <a:p>
                <a:endParaRPr lang="en-US"/>
              </a:p>
            </p:txBody>
          </p:sp>
          <p:sp>
            <p:nvSpPr>
              <p:cNvPr id="81" name="Freeform 210">
                <a:extLst>
                  <a:ext uri="{FF2B5EF4-FFF2-40B4-BE49-F238E27FC236}">
                    <a16:creationId xmlns:a16="http://schemas.microsoft.com/office/drawing/2014/main" id="{A31E590E-9287-2A46-E683-60F001A1E4B2}"/>
                  </a:ext>
                </a:extLst>
              </p:cNvPr>
              <p:cNvSpPr/>
              <p:nvPr/>
            </p:nvSpPr>
            <p:spPr>
              <a:xfrm>
                <a:off x="6833650" y="6652878"/>
                <a:ext cx="18081" cy="19473"/>
              </a:xfrm>
              <a:custGeom>
                <a:avLst/>
                <a:gdLst>
                  <a:gd name="csX0" fmla="*/ 11420 w 18081"/>
                  <a:gd name="csY0" fmla="*/ 14288 h 19473"/>
                  <a:gd name="csX1" fmla="*/ 4758 w 18081"/>
                  <a:gd name="csY1" fmla="*/ 14288 h 19473"/>
                  <a:gd name="csX2" fmla="*/ 2855 w 18081"/>
                  <a:gd name="csY2" fmla="*/ 19050 h 19473"/>
                  <a:gd name="csX3" fmla="*/ 0 w 18081"/>
                  <a:gd name="csY3" fmla="*/ 19050 h 19473"/>
                  <a:gd name="csX4" fmla="*/ 7613 w 18081"/>
                  <a:gd name="csY4" fmla="*/ 1905 h 19473"/>
                  <a:gd name="csX5" fmla="*/ 8565 w 18081"/>
                  <a:gd name="csY5" fmla="*/ 0 h 19473"/>
                  <a:gd name="csX6" fmla="*/ 10469 w 18081"/>
                  <a:gd name="csY6" fmla="*/ 0 h 19473"/>
                  <a:gd name="csX7" fmla="*/ 18082 w 18081"/>
                  <a:gd name="csY7" fmla="*/ 19050 h 19473"/>
                  <a:gd name="csX8" fmla="*/ 13323 w 18081"/>
                  <a:gd name="csY8" fmla="*/ 19050 h 19473"/>
                  <a:gd name="csX9" fmla="*/ 11420 w 18081"/>
                  <a:gd name="csY9" fmla="*/ 14288 h 19473"/>
                  <a:gd name="csX10" fmla="*/ 10469 w 18081"/>
                  <a:gd name="csY10" fmla="*/ 12382 h 19473"/>
                  <a:gd name="csX11" fmla="*/ 8565 w 18081"/>
                  <a:gd name="csY11" fmla="*/ 6667 h 19473"/>
                  <a:gd name="csX12" fmla="*/ 5710 w 18081"/>
                  <a:gd name="csY12" fmla="*/ 12382 h 19473"/>
                  <a:gd name="csX13" fmla="*/ 10469 w 18081"/>
                  <a:gd name="csY13" fmla="*/ 12382 h 194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081" h="19473">
                    <a:moveTo>
                      <a:pt x="11420" y="14288"/>
                    </a:moveTo>
                    <a:cubicBezTo>
                      <a:pt x="9517" y="14288"/>
                      <a:pt x="6662" y="13335"/>
                      <a:pt x="4758" y="14288"/>
                    </a:cubicBezTo>
                    <a:cubicBezTo>
                      <a:pt x="2855" y="15240"/>
                      <a:pt x="3807" y="18097"/>
                      <a:pt x="2855" y="19050"/>
                    </a:cubicBezTo>
                    <a:cubicBezTo>
                      <a:pt x="1903" y="20003"/>
                      <a:pt x="0" y="19050"/>
                      <a:pt x="0" y="19050"/>
                    </a:cubicBezTo>
                    <a:lnTo>
                      <a:pt x="7613" y="1905"/>
                    </a:lnTo>
                    <a:cubicBezTo>
                      <a:pt x="7613" y="1905"/>
                      <a:pt x="7613" y="0"/>
                      <a:pt x="8565" y="0"/>
                    </a:cubicBezTo>
                    <a:cubicBezTo>
                      <a:pt x="9517" y="0"/>
                      <a:pt x="10469" y="0"/>
                      <a:pt x="10469" y="0"/>
                    </a:cubicBezTo>
                    <a:lnTo>
                      <a:pt x="18082" y="19050"/>
                    </a:lnTo>
                    <a:cubicBezTo>
                      <a:pt x="16178" y="19050"/>
                      <a:pt x="14275" y="19050"/>
                      <a:pt x="13323" y="19050"/>
                    </a:cubicBezTo>
                    <a:cubicBezTo>
                      <a:pt x="12371" y="19050"/>
                      <a:pt x="12371" y="16192"/>
                      <a:pt x="11420" y="14288"/>
                    </a:cubicBezTo>
                    <a:close/>
                    <a:moveTo>
                      <a:pt x="10469" y="12382"/>
                    </a:moveTo>
                    <a:cubicBezTo>
                      <a:pt x="10469" y="10478"/>
                      <a:pt x="9517" y="8572"/>
                      <a:pt x="8565" y="6667"/>
                    </a:cubicBezTo>
                    <a:cubicBezTo>
                      <a:pt x="7613" y="8572"/>
                      <a:pt x="6662" y="10478"/>
                      <a:pt x="5710" y="12382"/>
                    </a:cubicBezTo>
                    <a:cubicBezTo>
                      <a:pt x="7613" y="12382"/>
                      <a:pt x="8565" y="12382"/>
                      <a:pt x="10469" y="12382"/>
                    </a:cubicBezTo>
                    <a:close/>
                  </a:path>
                </a:pathLst>
              </a:custGeom>
              <a:solidFill>
                <a:srgbClr val="FFFFFF"/>
              </a:solidFill>
              <a:ln w="9512" cap="flat">
                <a:noFill/>
                <a:prstDash val="solid"/>
                <a:miter/>
              </a:ln>
            </p:spPr>
            <p:txBody>
              <a:bodyPr/>
              <a:lstStyle/>
              <a:p>
                <a:endParaRPr lang="en-US"/>
              </a:p>
            </p:txBody>
          </p:sp>
          <p:sp>
            <p:nvSpPr>
              <p:cNvPr id="82" name="Freeform 211">
                <a:extLst>
                  <a:ext uri="{FF2B5EF4-FFF2-40B4-BE49-F238E27FC236}">
                    <a16:creationId xmlns:a16="http://schemas.microsoft.com/office/drawing/2014/main" id="{DA3A90C9-D242-256F-D5FB-151B0696EF1E}"/>
                  </a:ext>
                </a:extLst>
              </p:cNvPr>
              <p:cNvSpPr/>
              <p:nvPr/>
            </p:nvSpPr>
            <p:spPr>
              <a:xfrm>
                <a:off x="6873619" y="6653830"/>
                <a:ext cx="17129" cy="20002"/>
              </a:xfrm>
              <a:custGeom>
                <a:avLst/>
                <a:gdLst>
                  <a:gd name="csX0" fmla="*/ 11420 w 17129"/>
                  <a:gd name="csY0" fmla="*/ 13335 h 20002"/>
                  <a:gd name="csX1" fmla="*/ 4758 w 17129"/>
                  <a:gd name="csY1" fmla="*/ 13335 h 20002"/>
                  <a:gd name="csX2" fmla="*/ 2855 w 17129"/>
                  <a:gd name="csY2" fmla="*/ 19050 h 20002"/>
                  <a:gd name="csX3" fmla="*/ 0 w 17129"/>
                  <a:gd name="csY3" fmla="*/ 19050 h 20002"/>
                  <a:gd name="csX4" fmla="*/ 7613 w 17129"/>
                  <a:gd name="csY4" fmla="*/ 0 h 20002"/>
                  <a:gd name="csX5" fmla="*/ 9517 w 17129"/>
                  <a:gd name="csY5" fmla="*/ 0 h 20002"/>
                  <a:gd name="csX6" fmla="*/ 10468 w 17129"/>
                  <a:gd name="csY6" fmla="*/ 1905 h 20002"/>
                  <a:gd name="csX7" fmla="*/ 17130 w 17129"/>
                  <a:gd name="csY7" fmla="*/ 20002 h 20002"/>
                  <a:gd name="csX8" fmla="*/ 12371 w 17129"/>
                  <a:gd name="csY8" fmla="*/ 20002 h 20002"/>
                  <a:gd name="csX9" fmla="*/ 10468 w 17129"/>
                  <a:gd name="csY9" fmla="*/ 15240 h 20002"/>
                  <a:gd name="csX10" fmla="*/ 10468 w 17129"/>
                  <a:gd name="csY10" fmla="*/ 11430 h 20002"/>
                  <a:gd name="csX11" fmla="*/ 8565 w 17129"/>
                  <a:gd name="csY11" fmla="*/ 5715 h 20002"/>
                  <a:gd name="csX12" fmla="*/ 6662 w 17129"/>
                  <a:gd name="csY12" fmla="*/ 11430 h 20002"/>
                  <a:gd name="csX13" fmla="*/ 11420 w 17129"/>
                  <a:gd name="csY13"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129" h="20002">
                    <a:moveTo>
                      <a:pt x="11420" y="13335"/>
                    </a:moveTo>
                    <a:cubicBezTo>
                      <a:pt x="9517" y="12382"/>
                      <a:pt x="6662" y="13335"/>
                      <a:pt x="4758" y="13335"/>
                    </a:cubicBezTo>
                    <a:lnTo>
                      <a:pt x="2855" y="19050"/>
                    </a:lnTo>
                    <a:cubicBezTo>
                      <a:pt x="2855" y="19050"/>
                      <a:pt x="951" y="19050"/>
                      <a:pt x="0" y="19050"/>
                    </a:cubicBezTo>
                    <a:lnTo>
                      <a:pt x="7613" y="0"/>
                    </a:lnTo>
                    <a:cubicBezTo>
                      <a:pt x="7613" y="0"/>
                      <a:pt x="8565" y="0"/>
                      <a:pt x="9517" y="0"/>
                    </a:cubicBezTo>
                    <a:cubicBezTo>
                      <a:pt x="10468" y="0"/>
                      <a:pt x="10468" y="0"/>
                      <a:pt x="10468" y="1905"/>
                    </a:cubicBezTo>
                    <a:lnTo>
                      <a:pt x="17130" y="20002"/>
                    </a:lnTo>
                    <a:cubicBezTo>
                      <a:pt x="15226" y="20002"/>
                      <a:pt x="13323" y="20002"/>
                      <a:pt x="12371" y="20002"/>
                    </a:cubicBezTo>
                    <a:cubicBezTo>
                      <a:pt x="11420" y="20002"/>
                      <a:pt x="12371" y="16192"/>
                      <a:pt x="10468" y="15240"/>
                    </a:cubicBezTo>
                    <a:close/>
                    <a:moveTo>
                      <a:pt x="10468" y="11430"/>
                    </a:moveTo>
                    <a:cubicBezTo>
                      <a:pt x="10468" y="9525"/>
                      <a:pt x="9517" y="7620"/>
                      <a:pt x="8565" y="5715"/>
                    </a:cubicBezTo>
                    <a:cubicBezTo>
                      <a:pt x="7613" y="7620"/>
                      <a:pt x="6662" y="9525"/>
                      <a:pt x="6662" y="11430"/>
                    </a:cubicBezTo>
                    <a:cubicBezTo>
                      <a:pt x="8565" y="11430"/>
                      <a:pt x="9517" y="11430"/>
                      <a:pt x="11420" y="11430"/>
                    </a:cubicBezTo>
                    <a:close/>
                  </a:path>
                </a:pathLst>
              </a:custGeom>
              <a:solidFill>
                <a:srgbClr val="FFFFFF"/>
              </a:solidFill>
              <a:ln w="9512" cap="flat">
                <a:noFill/>
                <a:prstDash val="solid"/>
                <a:miter/>
              </a:ln>
            </p:spPr>
            <p:txBody>
              <a:bodyPr/>
              <a:lstStyle/>
              <a:p>
                <a:endParaRPr lang="en-US"/>
              </a:p>
            </p:txBody>
          </p:sp>
          <p:sp>
            <p:nvSpPr>
              <p:cNvPr id="83" name="Freeform 212">
                <a:extLst>
                  <a:ext uri="{FF2B5EF4-FFF2-40B4-BE49-F238E27FC236}">
                    <a16:creationId xmlns:a16="http://schemas.microsoft.com/office/drawing/2014/main" id="{9BAF1245-2BA0-7B37-619A-DCEC432CEA96}"/>
                  </a:ext>
                </a:extLst>
              </p:cNvPr>
              <p:cNvSpPr/>
              <p:nvPr/>
            </p:nvSpPr>
            <p:spPr>
              <a:xfrm>
                <a:off x="6849455" y="6679071"/>
                <a:ext cx="12744" cy="20478"/>
              </a:xfrm>
              <a:custGeom>
                <a:avLst/>
                <a:gdLst>
                  <a:gd name="csX0" fmla="*/ 9890 w 12744"/>
                  <a:gd name="csY0" fmla="*/ 19526 h 20478"/>
                  <a:gd name="csX1" fmla="*/ 1325 w 12744"/>
                  <a:gd name="csY1" fmla="*/ 19526 h 20478"/>
                  <a:gd name="csX2" fmla="*/ 1325 w 12744"/>
                  <a:gd name="csY2" fmla="*/ 15716 h 20478"/>
                  <a:gd name="csX3" fmla="*/ 4180 w 12744"/>
                  <a:gd name="csY3" fmla="*/ 18574 h 20478"/>
                  <a:gd name="csX4" fmla="*/ 7986 w 12744"/>
                  <a:gd name="csY4" fmla="*/ 16669 h 20478"/>
                  <a:gd name="csX5" fmla="*/ 373 w 12744"/>
                  <a:gd name="csY5" fmla="*/ 8096 h 20478"/>
                  <a:gd name="csX6" fmla="*/ 2277 w 12744"/>
                  <a:gd name="csY6" fmla="*/ 1429 h 20478"/>
                  <a:gd name="csX7" fmla="*/ 10841 w 12744"/>
                  <a:gd name="csY7" fmla="*/ 1429 h 20478"/>
                  <a:gd name="csX8" fmla="*/ 10841 w 12744"/>
                  <a:gd name="csY8" fmla="*/ 4286 h 20478"/>
                  <a:gd name="csX9" fmla="*/ 7986 w 12744"/>
                  <a:gd name="csY9" fmla="*/ 2381 h 20478"/>
                  <a:gd name="csX10" fmla="*/ 4180 w 12744"/>
                  <a:gd name="csY10" fmla="*/ 5239 h 20478"/>
                  <a:gd name="csX11" fmla="*/ 12745 w 12744"/>
                  <a:gd name="csY11" fmla="*/ 13811 h 20478"/>
                  <a:gd name="csX12" fmla="*/ 8938 w 12744"/>
                  <a:gd name="csY12" fmla="*/ 20479 h 204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744" h="20478">
                    <a:moveTo>
                      <a:pt x="9890" y="19526"/>
                    </a:moveTo>
                    <a:cubicBezTo>
                      <a:pt x="7035" y="20479"/>
                      <a:pt x="4180" y="20479"/>
                      <a:pt x="1325" y="19526"/>
                    </a:cubicBezTo>
                    <a:cubicBezTo>
                      <a:pt x="1325" y="19526"/>
                      <a:pt x="1325" y="16669"/>
                      <a:pt x="1325" y="15716"/>
                    </a:cubicBezTo>
                    <a:cubicBezTo>
                      <a:pt x="2277" y="17621"/>
                      <a:pt x="3228" y="18574"/>
                      <a:pt x="4180" y="18574"/>
                    </a:cubicBezTo>
                    <a:cubicBezTo>
                      <a:pt x="5132" y="18574"/>
                      <a:pt x="7986" y="18574"/>
                      <a:pt x="7986" y="16669"/>
                    </a:cubicBezTo>
                    <a:cubicBezTo>
                      <a:pt x="9890" y="11906"/>
                      <a:pt x="1325" y="12859"/>
                      <a:pt x="373" y="8096"/>
                    </a:cubicBezTo>
                    <a:cubicBezTo>
                      <a:pt x="-578" y="3334"/>
                      <a:pt x="373" y="3334"/>
                      <a:pt x="2277" y="1429"/>
                    </a:cubicBezTo>
                    <a:cubicBezTo>
                      <a:pt x="4180" y="-476"/>
                      <a:pt x="8938" y="-476"/>
                      <a:pt x="10841" y="1429"/>
                    </a:cubicBezTo>
                    <a:cubicBezTo>
                      <a:pt x="12745" y="3334"/>
                      <a:pt x="10841" y="4286"/>
                      <a:pt x="10841" y="4286"/>
                    </a:cubicBezTo>
                    <a:cubicBezTo>
                      <a:pt x="9890" y="3334"/>
                      <a:pt x="8938" y="2381"/>
                      <a:pt x="7986" y="2381"/>
                    </a:cubicBezTo>
                    <a:cubicBezTo>
                      <a:pt x="7035" y="2381"/>
                      <a:pt x="5132" y="2381"/>
                      <a:pt x="4180" y="5239"/>
                    </a:cubicBezTo>
                    <a:cubicBezTo>
                      <a:pt x="4180" y="9049"/>
                      <a:pt x="12745" y="8096"/>
                      <a:pt x="12745" y="13811"/>
                    </a:cubicBezTo>
                    <a:cubicBezTo>
                      <a:pt x="12745" y="19526"/>
                      <a:pt x="12745" y="19526"/>
                      <a:pt x="8938" y="20479"/>
                    </a:cubicBezTo>
                    <a:close/>
                  </a:path>
                </a:pathLst>
              </a:custGeom>
              <a:solidFill>
                <a:srgbClr val="FFFFFF"/>
              </a:solidFill>
              <a:ln w="9512" cap="flat">
                <a:noFill/>
                <a:prstDash val="solid"/>
                <a:miter/>
              </a:ln>
            </p:spPr>
            <p:txBody>
              <a:bodyPr/>
              <a:lstStyle/>
              <a:p>
                <a:endParaRPr lang="en-US"/>
              </a:p>
            </p:txBody>
          </p:sp>
          <p:sp>
            <p:nvSpPr>
              <p:cNvPr id="84" name="Freeform 213">
                <a:extLst>
                  <a:ext uri="{FF2B5EF4-FFF2-40B4-BE49-F238E27FC236}">
                    <a16:creationId xmlns:a16="http://schemas.microsoft.com/office/drawing/2014/main" id="{1C3CB4FE-6940-7DA8-F66B-F9BC2BC73E0D}"/>
                  </a:ext>
                </a:extLst>
              </p:cNvPr>
              <p:cNvSpPr/>
              <p:nvPr/>
            </p:nvSpPr>
            <p:spPr>
              <a:xfrm>
                <a:off x="6953558" y="6651925"/>
                <a:ext cx="11313" cy="20002"/>
              </a:xfrm>
              <a:custGeom>
                <a:avLst/>
                <a:gdLst>
                  <a:gd name="csX0" fmla="*/ 10468 w 11313"/>
                  <a:gd name="csY0" fmla="*/ 11430 h 20002"/>
                  <a:gd name="csX1" fmla="*/ 4758 w 11313"/>
                  <a:gd name="csY1" fmla="*/ 11430 h 20002"/>
                  <a:gd name="csX2" fmla="*/ 4758 w 11313"/>
                  <a:gd name="csY2" fmla="*/ 18097 h 20002"/>
                  <a:gd name="csX3" fmla="*/ 10468 w 11313"/>
                  <a:gd name="csY3" fmla="*/ 18097 h 20002"/>
                  <a:gd name="csX4" fmla="*/ 10468 w 11313"/>
                  <a:gd name="csY4" fmla="*/ 20003 h 20002"/>
                  <a:gd name="csX5" fmla="*/ 0 w 11313"/>
                  <a:gd name="csY5" fmla="*/ 20003 h 20002"/>
                  <a:gd name="csX6" fmla="*/ 0 w 11313"/>
                  <a:gd name="csY6" fmla="*/ 0 h 20002"/>
                  <a:gd name="csX7" fmla="*/ 10468 w 11313"/>
                  <a:gd name="csY7" fmla="*/ 0 h 20002"/>
                  <a:gd name="csX8" fmla="*/ 10468 w 11313"/>
                  <a:gd name="csY8" fmla="*/ 2857 h 20002"/>
                  <a:gd name="csX9" fmla="*/ 4758 w 11313"/>
                  <a:gd name="csY9" fmla="*/ 2857 h 20002"/>
                  <a:gd name="csX10" fmla="*/ 4758 w 11313"/>
                  <a:gd name="csY10" fmla="*/ 8572 h 20002"/>
                  <a:gd name="csX11" fmla="*/ 10468 w 11313"/>
                  <a:gd name="csY11" fmla="*/ 8572 h 20002"/>
                  <a:gd name="csX12" fmla="*/ 10468 w 11313"/>
                  <a:gd name="csY12"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313" h="20002">
                    <a:moveTo>
                      <a:pt x="10468" y="11430"/>
                    </a:moveTo>
                    <a:cubicBezTo>
                      <a:pt x="8565" y="11430"/>
                      <a:pt x="6661" y="11430"/>
                      <a:pt x="4758" y="11430"/>
                    </a:cubicBezTo>
                    <a:cubicBezTo>
                      <a:pt x="4758" y="13335"/>
                      <a:pt x="4758" y="16193"/>
                      <a:pt x="4758" y="18097"/>
                    </a:cubicBezTo>
                    <a:cubicBezTo>
                      <a:pt x="6661" y="18097"/>
                      <a:pt x="8565" y="18097"/>
                      <a:pt x="10468" y="18097"/>
                    </a:cubicBezTo>
                    <a:cubicBezTo>
                      <a:pt x="12371" y="18097"/>
                      <a:pt x="10468" y="20003"/>
                      <a:pt x="10468" y="20003"/>
                    </a:cubicBezTo>
                    <a:lnTo>
                      <a:pt x="0" y="20003"/>
                    </a:lnTo>
                    <a:cubicBezTo>
                      <a:pt x="0" y="20003"/>
                      <a:pt x="0" y="0"/>
                      <a:pt x="0" y="0"/>
                    </a:cubicBezTo>
                    <a:lnTo>
                      <a:pt x="10468" y="0"/>
                    </a:lnTo>
                    <a:cubicBezTo>
                      <a:pt x="10468" y="0"/>
                      <a:pt x="10468" y="1905"/>
                      <a:pt x="10468" y="2857"/>
                    </a:cubicBezTo>
                    <a:lnTo>
                      <a:pt x="4758" y="2857"/>
                    </a:lnTo>
                    <a:cubicBezTo>
                      <a:pt x="4758" y="4763"/>
                      <a:pt x="4758" y="6668"/>
                      <a:pt x="4758" y="8572"/>
                    </a:cubicBezTo>
                    <a:lnTo>
                      <a:pt x="10468" y="8572"/>
                    </a:lnTo>
                    <a:cubicBezTo>
                      <a:pt x="10468" y="8572"/>
                      <a:pt x="10468" y="10478"/>
                      <a:pt x="10468" y="11430"/>
                    </a:cubicBezTo>
                    <a:close/>
                  </a:path>
                </a:pathLst>
              </a:custGeom>
              <a:solidFill>
                <a:srgbClr val="FFFFFF"/>
              </a:solidFill>
              <a:ln w="9512" cap="flat">
                <a:noFill/>
                <a:prstDash val="solid"/>
                <a:miter/>
              </a:ln>
            </p:spPr>
            <p:txBody>
              <a:bodyPr/>
              <a:lstStyle/>
              <a:p>
                <a:endParaRPr lang="en-US"/>
              </a:p>
            </p:txBody>
          </p:sp>
          <p:sp>
            <p:nvSpPr>
              <p:cNvPr id="85" name="Freeform 214">
                <a:extLst>
                  <a:ext uri="{FF2B5EF4-FFF2-40B4-BE49-F238E27FC236}">
                    <a16:creationId xmlns:a16="http://schemas.microsoft.com/office/drawing/2014/main" id="{AA977391-4134-5013-7FA7-C739B84BB67E}"/>
                  </a:ext>
                </a:extLst>
              </p:cNvPr>
              <p:cNvSpPr/>
              <p:nvPr/>
            </p:nvSpPr>
            <p:spPr>
              <a:xfrm>
                <a:off x="6911685" y="6677643"/>
                <a:ext cx="11419" cy="20002"/>
              </a:xfrm>
              <a:custGeom>
                <a:avLst/>
                <a:gdLst>
                  <a:gd name="csX0" fmla="*/ 11420 w 11419"/>
                  <a:gd name="csY0" fmla="*/ 11430 h 20002"/>
                  <a:gd name="csX1" fmla="*/ 5710 w 11419"/>
                  <a:gd name="csY1" fmla="*/ 11430 h 20002"/>
                  <a:gd name="csX2" fmla="*/ 5710 w 11419"/>
                  <a:gd name="csY2" fmla="*/ 18097 h 20002"/>
                  <a:gd name="csX3" fmla="*/ 11420 w 11419"/>
                  <a:gd name="csY3" fmla="*/ 18097 h 20002"/>
                  <a:gd name="csX4" fmla="*/ 11420 w 11419"/>
                  <a:gd name="csY4" fmla="*/ 20002 h 20002"/>
                  <a:gd name="csX5" fmla="*/ 0 w 11419"/>
                  <a:gd name="csY5" fmla="*/ 20002 h 20002"/>
                  <a:gd name="csX6" fmla="*/ 0 w 11419"/>
                  <a:gd name="csY6" fmla="*/ 0 h 20002"/>
                  <a:gd name="csX7" fmla="*/ 11420 w 11419"/>
                  <a:gd name="csY7" fmla="*/ 0 h 20002"/>
                  <a:gd name="csX8" fmla="*/ 11420 w 11419"/>
                  <a:gd name="csY8" fmla="*/ 1905 h 20002"/>
                  <a:gd name="csX9" fmla="*/ 5710 w 11419"/>
                  <a:gd name="csY9" fmla="*/ 1905 h 20002"/>
                  <a:gd name="csX10" fmla="*/ 5710 w 11419"/>
                  <a:gd name="csY10" fmla="*/ 7620 h 20002"/>
                  <a:gd name="csX11" fmla="*/ 11420 w 11419"/>
                  <a:gd name="csY11" fmla="*/ 7620 h 20002"/>
                  <a:gd name="csX12" fmla="*/ 11420 w 11419"/>
                  <a:gd name="csY12" fmla="*/ 9525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419" h="20002">
                    <a:moveTo>
                      <a:pt x="11420" y="11430"/>
                    </a:moveTo>
                    <a:cubicBezTo>
                      <a:pt x="9517" y="11430"/>
                      <a:pt x="7613" y="11430"/>
                      <a:pt x="5710" y="11430"/>
                    </a:cubicBezTo>
                    <a:cubicBezTo>
                      <a:pt x="5710" y="13335"/>
                      <a:pt x="5710" y="16192"/>
                      <a:pt x="5710" y="18097"/>
                    </a:cubicBezTo>
                    <a:lnTo>
                      <a:pt x="11420" y="18097"/>
                    </a:lnTo>
                    <a:cubicBezTo>
                      <a:pt x="11420" y="18097"/>
                      <a:pt x="11420" y="19050"/>
                      <a:pt x="11420" y="20002"/>
                    </a:cubicBezTo>
                    <a:lnTo>
                      <a:pt x="0" y="20002"/>
                    </a:lnTo>
                    <a:cubicBezTo>
                      <a:pt x="0" y="20002"/>
                      <a:pt x="0" y="0"/>
                      <a:pt x="0" y="0"/>
                    </a:cubicBezTo>
                    <a:lnTo>
                      <a:pt x="11420" y="0"/>
                    </a:lnTo>
                    <a:cubicBezTo>
                      <a:pt x="11420" y="0"/>
                      <a:pt x="11420" y="1905"/>
                      <a:pt x="11420" y="1905"/>
                    </a:cubicBezTo>
                    <a:cubicBezTo>
                      <a:pt x="9517" y="1905"/>
                      <a:pt x="7613" y="1905"/>
                      <a:pt x="5710" y="1905"/>
                    </a:cubicBezTo>
                    <a:cubicBezTo>
                      <a:pt x="5710" y="3810"/>
                      <a:pt x="5710" y="5715"/>
                      <a:pt x="5710" y="7620"/>
                    </a:cubicBezTo>
                    <a:lnTo>
                      <a:pt x="11420" y="7620"/>
                    </a:lnTo>
                    <a:cubicBezTo>
                      <a:pt x="11420" y="7620"/>
                      <a:pt x="11420" y="9525"/>
                      <a:pt x="11420" y="9525"/>
                    </a:cubicBezTo>
                    <a:close/>
                  </a:path>
                </a:pathLst>
              </a:custGeom>
              <a:solidFill>
                <a:srgbClr val="FFFFFF"/>
              </a:solidFill>
              <a:ln w="9512" cap="flat">
                <a:noFill/>
                <a:prstDash val="solid"/>
                <a:miter/>
              </a:ln>
            </p:spPr>
            <p:txBody>
              <a:bodyPr/>
              <a:lstStyle/>
              <a:p>
                <a:endParaRPr lang="en-US"/>
              </a:p>
            </p:txBody>
          </p:sp>
          <p:sp>
            <p:nvSpPr>
              <p:cNvPr id="86" name="Freeform 215">
                <a:extLst>
                  <a:ext uri="{FF2B5EF4-FFF2-40B4-BE49-F238E27FC236}">
                    <a16:creationId xmlns:a16="http://schemas.microsoft.com/office/drawing/2014/main" id="{2738C054-869A-E0E8-E436-92DFD3DF3340}"/>
                  </a:ext>
                </a:extLst>
              </p:cNvPr>
              <p:cNvSpPr/>
              <p:nvPr/>
            </p:nvSpPr>
            <p:spPr>
              <a:xfrm>
                <a:off x="6914540" y="6651925"/>
                <a:ext cx="11419" cy="20146"/>
              </a:xfrm>
              <a:custGeom>
                <a:avLst/>
                <a:gdLst>
                  <a:gd name="csX0" fmla="*/ 10469 w 11419"/>
                  <a:gd name="csY0" fmla="*/ 11430 h 20146"/>
                  <a:gd name="csX1" fmla="*/ 3807 w 11419"/>
                  <a:gd name="csY1" fmla="*/ 11430 h 20146"/>
                  <a:gd name="csX2" fmla="*/ 3807 w 11419"/>
                  <a:gd name="csY2" fmla="*/ 18097 h 20146"/>
                  <a:gd name="csX3" fmla="*/ 10469 w 11419"/>
                  <a:gd name="csY3" fmla="*/ 18097 h 20146"/>
                  <a:gd name="csX4" fmla="*/ 0 w 11419"/>
                  <a:gd name="csY4" fmla="*/ 20003 h 20146"/>
                  <a:gd name="csX5" fmla="*/ 0 w 11419"/>
                  <a:gd name="csY5" fmla="*/ 0 h 20146"/>
                  <a:gd name="csX6" fmla="*/ 10469 w 11419"/>
                  <a:gd name="csY6" fmla="*/ 0 h 20146"/>
                  <a:gd name="csX7" fmla="*/ 10469 w 11419"/>
                  <a:gd name="csY7" fmla="*/ 2857 h 20146"/>
                  <a:gd name="csX8" fmla="*/ 4758 w 11419"/>
                  <a:gd name="csY8" fmla="*/ 2857 h 20146"/>
                  <a:gd name="csX9" fmla="*/ 4758 w 11419"/>
                  <a:gd name="csY9" fmla="*/ 8572 h 20146"/>
                  <a:gd name="csX10" fmla="*/ 11420 w 11419"/>
                  <a:gd name="csY10" fmla="*/ 8572 h 20146"/>
                  <a:gd name="csX11" fmla="*/ 11420 w 11419"/>
                  <a:gd name="csY11" fmla="*/ 10478 h 2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419" h="20146">
                    <a:moveTo>
                      <a:pt x="10469" y="11430"/>
                    </a:moveTo>
                    <a:lnTo>
                      <a:pt x="3807" y="11430"/>
                    </a:lnTo>
                    <a:cubicBezTo>
                      <a:pt x="3807" y="11430"/>
                      <a:pt x="3807" y="18097"/>
                      <a:pt x="3807" y="18097"/>
                    </a:cubicBezTo>
                    <a:cubicBezTo>
                      <a:pt x="5710" y="19050"/>
                      <a:pt x="9517" y="18097"/>
                      <a:pt x="10469" y="18097"/>
                    </a:cubicBezTo>
                    <a:cubicBezTo>
                      <a:pt x="12371" y="21907"/>
                      <a:pt x="3807" y="19050"/>
                      <a:pt x="0" y="20003"/>
                    </a:cubicBezTo>
                    <a:lnTo>
                      <a:pt x="0" y="0"/>
                    </a:lnTo>
                    <a:cubicBezTo>
                      <a:pt x="0" y="0"/>
                      <a:pt x="10469" y="0"/>
                      <a:pt x="10469" y="0"/>
                    </a:cubicBezTo>
                    <a:cubicBezTo>
                      <a:pt x="10469" y="0"/>
                      <a:pt x="10469" y="1905"/>
                      <a:pt x="10469" y="2857"/>
                    </a:cubicBezTo>
                    <a:cubicBezTo>
                      <a:pt x="8565" y="2857"/>
                      <a:pt x="6662" y="2857"/>
                      <a:pt x="4758" y="2857"/>
                    </a:cubicBezTo>
                    <a:cubicBezTo>
                      <a:pt x="4758" y="4763"/>
                      <a:pt x="4758" y="6668"/>
                      <a:pt x="4758" y="8572"/>
                    </a:cubicBezTo>
                    <a:cubicBezTo>
                      <a:pt x="6662" y="8572"/>
                      <a:pt x="9517" y="8572"/>
                      <a:pt x="11420" y="8572"/>
                    </a:cubicBezTo>
                    <a:cubicBezTo>
                      <a:pt x="11420" y="8572"/>
                      <a:pt x="11420" y="10478"/>
                      <a:pt x="11420" y="10478"/>
                    </a:cubicBezTo>
                    <a:close/>
                  </a:path>
                </a:pathLst>
              </a:custGeom>
              <a:solidFill>
                <a:srgbClr val="FFFFFF"/>
              </a:solidFill>
              <a:ln w="9512" cap="flat">
                <a:noFill/>
                <a:prstDash val="solid"/>
                <a:miter/>
              </a:ln>
            </p:spPr>
            <p:txBody>
              <a:bodyPr/>
              <a:lstStyle/>
              <a:p>
                <a:endParaRPr lang="en-US"/>
              </a:p>
            </p:txBody>
          </p:sp>
          <p:sp>
            <p:nvSpPr>
              <p:cNvPr id="87" name="Freeform 216">
                <a:extLst>
                  <a:ext uri="{FF2B5EF4-FFF2-40B4-BE49-F238E27FC236}">
                    <a16:creationId xmlns:a16="http://schemas.microsoft.com/office/drawing/2014/main" id="{06E634E3-56C8-124C-0677-AC6978408214}"/>
                  </a:ext>
                </a:extLst>
              </p:cNvPr>
              <p:cNvSpPr/>
              <p:nvPr/>
            </p:nvSpPr>
            <p:spPr>
              <a:xfrm>
                <a:off x="6881176" y="6678617"/>
                <a:ext cx="12427" cy="21079"/>
              </a:xfrm>
              <a:custGeom>
                <a:avLst/>
                <a:gdLst>
                  <a:gd name="csX0" fmla="*/ 9573 w 12427"/>
                  <a:gd name="csY0" fmla="*/ 19980 h 21079"/>
                  <a:gd name="csX1" fmla="*/ 1008 w 12427"/>
                  <a:gd name="csY1" fmla="*/ 19980 h 21079"/>
                  <a:gd name="csX2" fmla="*/ 1008 w 12427"/>
                  <a:gd name="csY2" fmla="*/ 16170 h 21079"/>
                  <a:gd name="csX3" fmla="*/ 4815 w 12427"/>
                  <a:gd name="csY3" fmla="*/ 19027 h 21079"/>
                  <a:gd name="csX4" fmla="*/ 8622 w 12427"/>
                  <a:gd name="csY4" fmla="*/ 17123 h 21079"/>
                  <a:gd name="csX5" fmla="*/ 56 w 12427"/>
                  <a:gd name="csY5" fmla="*/ 5692 h 21079"/>
                  <a:gd name="csX6" fmla="*/ 6718 w 12427"/>
                  <a:gd name="csY6" fmla="*/ 930 h 21079"/>
                  <a:gd name="csX7" fmla="*/ 11476 w 12427"/>
                  <a:gd name="csY7" fmla="*/ 1883 h 21079"/>
                  <a:gd name="csX8" fmla="*/ 10525 w 12427"/>
                  <a:gd name="csY8" fmla="*/ 4740 h 21079"/>
                  <a:gd name="csX9" fmla="*/ 6718 w 12427"/>
                  <a:gd name="csY9" fmla="*/ 1883 h 21079"/>
                  <a:gd name="csX10" fmla="*/ 3863 w 12427"/>
                  <a:gd name="csY10" fmla="*/ 4740 h 21079"/>
                  <a:gd name="csX11" fmla="*/ 12428 w 12427"/>
                  <a:gd name="csY11" fmla="*/ 13313 h 21079"/>
                  <a:gd name="csX12" fmla="*/ 8622 w 12427"/>
                  <a:gd name="csY12" fmla="*/ 19980 h 210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427" h="21079">
                    <a:moveTo>
                      <a:pt x="9573" y="19980"/>
                    </a:moveTo>
                    <a:cubicBezTo>
                      <a:pt x="6718" y="20933"/>
                      <a:pt x="2911" y="21885"/>
                      <a:pt x="1008" y="19980"/>
                    </a:cubicBezTo>
                    <a:cubicBezTo>
                      <a:pt x="-895" y="18075"/>
                      <a:pt x="1008" y="17123"/>
                      <a:pt x="1008" y="16170"/>
                    </a:cubicBezTo>
                    <a:cubicBezTo>
                      <a:pt x="1960" y="18075"/>
                      <a:pt x="2911" y="19027"/>
                      <a:pt x="4815" y="19027"/>
                    </a:cubicBezTo>
                    <a:cubicBezTo>
                      <a:pt x="6718" y="19027"/>
                      <a:pt x="8622" y="19027"/>
                      <a:pt x="8622" y="17123"/>
                    </a:cubicBezTo>
                    <a:cubicBezTo>
                      <a:pt x="10525" y="12360"/>
                      <a:pt x="-895" y="13313"/>
                      <a:pt x="56" y="5692"/>
                    </a:cubicBezTo>
                    <a:cubicBezTo>
                      <a:pt x="1008" y="-1927"/>
                      <a:pt x="2911" y="-23"/>
                      <a:pt x="6718" y="930"/>
                    </a:cubicBezTo>
                    <a:cubicBezTo>
                      <a:pt x="10525" y="1883"/>
                      <a:pt x="10525" y="930"/>
                      <a:pt x="11476" y="1883"/>
                    </a:cubicBezTo>
                    <a:cubicBezTo>
                      <a:pt x="12428" y="2835"/>
                      <a:pt x="11476" y="4740"/>
                      <a:pt x="10525" y="4740"/>
                    </a:cubicBezTo>
                    <a:cubicBezTo>
                      <a:pt x="9573" y="2835"/>
                      <a:pt x="8622" y="1883"/>
                      <a:pt x="6718" y="1883"/>
                    </a:cubicBezTo>
                    <a:cubicBezTo>
                      <a:pt x="4815" y="1883"/>
                      <a:pt x="3863" y="1883"/>
                      <a:pt x="3863" y="4740"/>
                    </a:cubicBezTo>
                    <a:cubicBezTo>
                      <a:pt x="3863" y="8550"/>
                      <a:pt x="12428" y="8550"/>
                      <a:pt x="12428" y="13313"/>
                    </a:cubicBezTo>
                    <a:cubicBezTo>
                      <a:pt x="12428" y="18075"/>
                      <a:pt x="12428" y="18075"/>
                      <a:pt x="8622" y="19980"/>
                    </a:cubicBezTo>
                    <a:close/>
                  </a:path>
                </a:pathLst>
              </a:custGeom>
              <a:solidFill>
                <a:srgbClr val="FFFFFF"/>
              </a:solidFill>
              <a:ln w="9512" cap="flat">
                <a:noFill/>
                <a:prstDash val="solid"/>
                <a:miter/>
              </a:ln>
            </p:spPr>
            <p:txBody>
              <a:bodyPr/>
              <a:lstStyle/>
              <a:p>
                <a:endParaRPr lang="en-US"/>
              </a:p>
            </p:txBody>
          </p:sp>
          <p:sp>
            <p:nvSpPr>
              <p:cNvPr id="88" name="Freeform 217">
                <a:extLst>
                  <a:ext uri="{FF2B5EF4-FFF2-40B4-BE49-F238E27FC236}">
                    <a16:creationId xmlns:a16="http://schemas.microsoft.com/office/drawing/2014/main" id="{FE2F1532-C10E-E959-E2BE-2F252110AE3C}"/>
                  </a:ext>
                </a:extLst>
              </p:cNvPr>
              <p:cNvSpPr/>
              <p:nvPr/>
            </p:nvSpPr>
            <p:spPr>
              <a:xfrm>
                <a:off x="6950330" y="6678119"/>
                <a:ext cx="14039" cy="21193"/>
              </a:xfrm>
              <a:custGeom>
                <a:avLst/>
                <a:gdLst>
                  <a:gd name="csX0" fmla="*/ 8938 w 14039"/>
                  <a:gd name="csY0" fmla="*/ 20479 h 21193"/>
                  <a:gd name="csX1" fmla="*/ 373 w 14039"/>
                  <a:gd name="csY1" fmla="*/ 20479 h 21193"/>
                  <a:gd name="csX2" fmla="*/ 1325 w 14039"/>
                  <a:gd name="csY2" fmla="*/ 16669 h 21193"/>
                  <a:gd name="csX3" fmla="*/ 5132 w 14039"/>
                  <a:gd name="csY3" fmla="*/ 19526 h 21193"/>
                  <a:gd name="csX4" fmla="*/ 8938 w 14039"/>
                  <a:gd name="csY4" fmla="*/ 16669 h 21193"/>
                  <a:gd name="csX5" fmla="*/ 373 w 14039"/>
                  <a:gd name="csY5" fmla="*/ 8096 h 21193"/>
                  <a:gd name="csX6" fmla="*/ 2277 w 14039"/>
                  <a:gd name="csY6" fmla="*/ 1429 h 21193"/>
                  <a:gd name="csX7" fmla="*/ 10842 w 14039"/>
                  <a:gd name="csY7" fmla="*/ 1429 h 21193"/>
                  <a:gd name="csX8" fmla="*/ 10842 w 14039"/>
                  <a:gd name="csY8" fmla="*/ 4286 h 21193"/>
                  <a:gd name="csX9" fmla="*/ 7987 w 14039"/>
                  <a:gd name="csY9" fmla="*/ 2381 h 21193"/>
                  <a:gd name="csX10" fmla="*/ 5132 w 14039"/>
                  <a:gd name="csY10" fmla="*/ 5239 h 21193"/>
                  <a:gd name="csX11" fmla="*/ 13697 w 14039"/>
                  <a:gd name="csY11" fmla="*/ 13811 h 21193"/>
                  <a:gd name="csX12" fmla="*/ 9890 w 14039"/>
                  <a:gd name="csY12" fmla="*/ 20479 h 21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039" h="21193">
                    <a:moveTo>
                      <a:pt x="8938" y="20479"/>
                    </a:moveTo>
                    <a:cubicBezTo>
                      <a:pt x="6084" y="21431"/>
                      <a:pt x="3229" y="21431"/>
                      <a:pt x="373" y="20479"/>
                    </a:cubicBezTo>
                    <a:cubicBezTo>
                      <a:pt x="373" y="19526"/>
                      <a:pt x="373" y="17621"/>
                      <a:pt x="1325" y="16669"/>
                    </a:cubicBezTo>
                    <a:cubicBezTo>
                      <a:pt x="1325" y="18574"/>
                      <a:pt x="3229" y="19526"/>
                      <a:pt x="5132" y="19526"/>
                    </a:cubicBezTo>
                    <a:cubicBezTo>
                      <a:pt x="7035" y="19526"/>
                      <a:pt x="8938" y="19526"/>
                      <a:pt x="8938" y="16669"/>
                    </a:cubicBezTo>
                    <a:cubicBezTo>
                      <a:pt x="8938" y="12859"/>
                      <a:pt x="1325" y="12859"/>
                      <a:pt x="373" y="8096"/>
                    </a:cubicBezTo>
                    <a:cubicBezTo>
                      <a:pt x="-578" y="3334"/>
                      <a:pt x="373" y="3334"/>
                      <a:pt x="2277" y="1429"/>
                    </a:cubicBezTo>
                    <a:cubicBezTo>
                      <a:pt x="4180" y="-476"/>
                      <a:pt x="7987" y="-476"/>
                      <a:pt x="10842" y="1429"/>
                    </a:cubicBezTo>
                    <a:cubicBezTo>
                      <a:pt x="13697" y="3334"/>
                      <a:pt x="10842" y="3334"/>
                      <a:pt x="10842" y="4286"/>
                    </a:cubicBezTo>
                    <a:cubicBezTo>
                      <a:pt x="9890" y="3334"/>
                      <a:pt x="8938" y="2381"/>
                      <a:pt x="7987" y="2381"/>
                    </a:cubicBezTo>
                    <a:cubicBezTo>
                      <a:pt x="7035" y="2381"/>
                      <a:pt x="5132" y="2381"/>
                      <a:pt x="5132" y="5239"/>
                    </a:cubicBezTo>
                    <a:cubicBezTo>
                      <a:pt x="5132" y="9049"/>
                      <a:pt x="12745" y="9049"/>
                      <a:pt x="13697" y="13811"/>
                    </a:cubicBezTo>
                    <a:cubicBezTo>
                      <a:pt x="14648" y="18574"/>
                      <a:pt x="13697" y="19526"/>
                      <a:pt x="9890" y="20479"/>
                    </a:cubicBezTo>
                    <a:close/>
                  </a:path>
                </a:pathLst>
              </a:custGeom>
              <a:solidFill>
                <a:srgbClr val="FFFFFF"/>
              </a:solidFill>
              <a:ln w="9512" cap="flat">
                <a:noFill/>
                <a:prstDash val="solid"/>
                <a:miter/>
              </a:ln>
            </p:spPr>
            <p:txBody>
              <a:bodyPr/>
              <a:lstStyle/>
              <a:p>
                <a:endParaRPr lang="en-US"/>
              </a:p>
            </p:txBody>
          </p:sp>
          <p:sp>
            <p:nvSpPr>
              <p:cNvPr id="89" name="Freeform 218">
                <a:extLst>
                  <a:ext uri="{FF2B5EF4-FFF2-40B4-BE49-F238E27FC236}">
                    <a16:creationId xmlns:a16="http://schemas.microsoft.com/office/drawing/2014/main" id="{5552C1C7-F927-072C-DF05-C9D84D92C71B}"/>
                  </a:ext>
                </a:extLst>
              </p:cNvPr>
              <p:cNvSpPr/>
              <p:nvPr/>
            </p:nvSpPr>
            <p:spPr>
              <a:xfrm>
                <a:off x="6864103" y="6678293"/>
                <a:ext cx="16178" cy="20304"/>
              </a:xfrm>
              <a:custGeom>
                <a:avLst/>
                <a:gdLst>
                  <a:gd name="csX0" fmla="*/ 16178 w 16178"/>
                  <a:gd name="csY0" fmla="*/ 1254 h 20304"/>
                  <a:gd name="csX1" fmla="*/ 10468 w 16178"/>
                  <a:gd name="csY1" fmla="*/ 20304 h 20304"/>
                  <a:gd name="csX2" fmla="*/ 5710 w 16178"/>
                  <a:gd name="csY2" fmla="*/ 20304 h 20304"/>
                  <a:gd name="csX3" fmla="*/ 0 w 16178"/>
                  <a:gd name="csY3" fmla="*/ 302 h 20304"/>
                  <a:gd name="csX4" fmla="*/ 4758 w 16178"/>
                  <a:gd name="csY4" fmla="*/ 302 h 20304"/>
                  <a:gd name="csX5" fmla="*/ 8565 w 16178"/>
                  <a:gd name="csY5" fmla="*/ 8875 h 20304"/>
                  <a:gd name="csX6" fmla="*/ 15226 w 16178"/>
                  <a:gd name="csY6" fmla="*/ 302 h 2030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6178" h="20304">
                    <a:moveTo>
                      <a:pt x="16178" y="1254"/>
                    </a:moveTo>
                    <a:cubicBezTo>
                      <a:pt x="11420" y="11732"/>
                      <a:pt x="9517" y="8875"/>
                      <a:pt x="10468" y="20304"/>
                    </a:cubicBezTo>
                    <a:cubicBezTo>
                      <a:pt x="8565" y="20304"/>
                      <a:pt x="7613" y="20304"/>
                      <a:pt x="5710" y="20304"/>
                    </a:cubicBezTo>
                    <a:cubicBezTo>
                      <a:pt x="6662" y="8875"/>
                      <a:pt x="3807" y="10779"/>
                      <a:pt x="0" y="302"/>
                    </a:cubicBezTo>
                    <a:cubicBezTo>
                      <a:pt x="1903" y="302"/>
                      <a:pt x="3807" y="302"/>
                      <a:pt x="4758" y="302"/>
                    </a:cubicBezTo>
                    <a:lnTo>
                      <a:pt x="8565" y="8875"/>
                    </a:lnTo>
                    <a:cubicBezTo>
                      <a:pt x="11420" y="6017"/>
                      <a:pt x="11420" y="-1603"/>
                      <a:pt x="15226" y="302"/>
                    </a:cubicBezTo>
                    <a:close/>
                  </a:path>
                </a:pathLst>
              </a:custGeom>
              <a:solidFill>
                <a:srgbClr val="FFFFFF"/>
              </a:solidFill>
              <a:ln w="9512" cap="flat">
                <a:noFill/>
                <a:prstDash val="solid"/>
                <a:miter/>
              </a:ln>
            </p:spPr>
            <p:txBody>
              <a:bodyPr/>
              <a:lstStyle/>
              <a:p>
                <a:endParaRPr lang="en-US"/>
              </a:p>
            </p:txBody>
          </p:sp>
          <p:sp>
            <p:nvSpPr>
              <p:cNvPr id="90" name="Freeform 219">
                <a:extLst>
                  <a:ext uri="{FF2B5EF4-FFF2-40B4-BE49-F238E27FC236}">
                    <a16:creationId xmlns:a16="http://schemas.microsoft.com/office/drawing/2014/main" id="{14EEED1C-5F5A-D4FB-503A-35C86059F8AE}"/>
                  </a:ext>
                </a:extLst>
              </p:cNvPr>
              <p:cNvSpPr/>
              <p:nvPr/>
            </p:nvSpPr>
            <p:spPr>
              <a:xfrm>
                <a:off x="6986972" y="6652878"/>
                <a:ext cx="14169" cy="20002"/>
              </a:xfrm>
              <a:custGeom>
                <a:avLst/>
                <a:gdLst>
                  <a:gd name="csX0" fmla="*/ 10362 w 14169"/>
                  <a:gd name="csY0" fmla="*/ 20003 h 20002"/>
                  <a:gd name="csX1" fmla="*/ 5604 w 14169"/>
                  <a:gd name="csY1" fmla="*/ 20003 h 20002"/>
                  <a:gd name="csX2" fmla="*/ 5604 w 14169"/>
                  <a:gd name="csY2" fmla="*/ 2857 h 20002"/>
                  <a:gd name="csX3" fmla="*/ 846 w 14169"/>
                  <a:gd name="csY3" fmla="*/ 2857 h 20002"/>
                  <a:gd name="csX4" fmla="*/ 846 w 14169"/>
                  <a:gd name="csY4" fmla="*/ 0 h 20002"/>
                  <a:gd name="csX5" fmla="*/ 14169 w 14169"/>
                  <a:gd name="csY5" fmla="*/ 0 h 20002"/>
                  <a:gd name="csX6" fmla="*/ 14169 w 14169"/>
                  <a:gd name="csY6" fmla="*/ 1905 h 20002"/>
                  <a:gd name="csX7" fmla="*/ 9411 w 14169"/>
                  <a:gd name="csY7" fmla="*/ 1905 h 20002"/>
                  <a:gd name="csX8" fmla="*/ 9411 w 14169"/>
                  <a:gd name="csY8" fmla="*/ 1905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169" h="20002">
                    <a:moveTo>
                      <a:pt x="10362" y="20003"/>
                    </a:moveTo>
                    <a:cubicBezTo>
                      <a:pt x="8459" y="20003"/>
                      <a:pt x="7508" y="20003"/>
                      <a:pt x="5604" y="20003"/>
                    </a:cubicBezTo>
                    <a:lnTo>
                      <a:pt x="5604" y="2857"/>
                    </a:lnTo>
                    <a:cubicBezTo>
                      <a:pt x="4653" y="2857"/>
                      <a:pt x="2749" y="2857"/>
                      <a:pt x="846" y="2857"/>
                    </a:cubicBezTo>
                    <a:cubicBezTo>
                      <a:pt x="-1057" y="2857"/>
                      <a:pt x="846" y="0"/>
                      <a:pt x="846" y="0"/>
                    </a:cubicBezTo>
                    <a:lnTo>
                      <a:pt x="14169" y="0"/>
                    </a:lnTo>
                    <a:cubicBezTo>
                      <a:pt x="14169" y="0"/>
                      <a:pt x="14169" y="1905"/>
                      <a:pt x="14169" y="1905"/>
                    </a:cubicBezTo>
                    <a:lnTo>
                      <a:pt x="9411" y="1905"/>
                    </a:lnTo>
                    <a:cubicBezTo>
                      <a:pt x="9411" y="1905"/>
                      <a:pt x="9411" y="19050"/>
                      <a:pt x="9411" y="19050"/>
                    </a:cubicBezTo>
                    <a:close/>
                  </a:path>
                </a:pathLst>
              </a:custGeom>
              <a:solidFill>
                <a:srgbClr val="FFFFFF"/>
              </a:solidFill>
              <a:ln w="9512" cap="flat">
                <a:noFill/>
                <a:prstDash val="solid"/>
                <a:miter/>
              </a:ln>
            </p:spPr>
            <p:txBody>
              <a:bodyPr/>
              <a:lstStyle/>
              <a:p>
                <a:endParaRPr lang="en-US"/>
              </a:p>
            </p:txBody>
          </p:sp>
          <p:sp>
            <p:nvSpPr>
              <p:cNvPr id="91" name="Freeform 220">
                <a:extLst>
                  <a:ext uri="{FF2B5EF4-FFF2-40B4-BE49-F238E27FC236}">
                    <a16:creationId xmlns:a16="http://schemas.microsoft.com/office/drawing/2014/main" id="{A564769A-F895-4AFF-0AA5-10F0441A7C2D}"/>
                  </a:ext>
                </a:extLst>
              </p:cNvPr>
              <p:cNvSpPr/>
              <p:nvPr/>
            </p:nvSpPr>
            <p:spPr>
              <a:xfrm>
                <a:off x="6895507" y="6679547"/>
                <a:ext cx="13323" cy="19050"/>
              </a:xfrm>
              <a:custGeom>
                <a:avLst/>
                <a:gdLst>
                  <a:gd name="csX0" fmla="*/ 9517 w 13323"/>
                  <a:gd name="csY0" fmla="*/ 19050 h 19050"/>
                  <a:gd name="csX1" fmla="*/ 4758 w 13323"/>
                  <a:gd name="csY1" fmla="*/ 19050 h 19050"/>
                  <a:gd name="csX2" fmla="*/ 4758 w 13323"/>
                  <a:gd name="csY2" fmla="*/ 1905 h 19050"/>
                  <a:gd name="csX3" fmla="*/ 0 w 13323"/>
                  <a:gd name="csY3" fmla="*/ 1905 h 19050"/>
                  <a:gd name="csX4" fmla="*/ 0 w 13323"/>
                  <a:gd name="csY4" fmla="*/ 0 h 19050"/>
                  <a:gd name="csX5" fmla="*/ 13323 w 13323"/>
                  <a:gd name="csY5" fmla="*/ 0 h 19050"/>
                  <a:gd name="csX6" fmla="*/ 13323 w 13323"/>
                  <a:gd name="csY6" fmla="*/ 1905 h 19050"/>
                  <a:gd name="csX7" fmla="*/ 8565 w 13323"/>
                  <a:gd name="csY7" fmla="*/ 1905 h 19050"/>
                  <a:gd name="csX8" fmla="*/ 8565 w 13323"/>
                  <a:gd name="csY8" fmla="*/ 19050 h 1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323" h="19050">
                    <a:moveTo>
                      <a:pt x="9517" y="19050"/>
                    </a:moveTo>
                    <a:cubicBezTo>
                      <a:pt x="7613" y="19050"/>
                      <a:pt x="6662" y="19050"/>
                      <a:pt x="4758" y="19050"/>
                    </a:cubicBezTo>
                    <a:lnTo>
                      <a:pt x="4758" y="1905"/>
                    </a:lnTo>
                    <a:cubicBezTo>
                      <a:pt x="2855" y="1905"/>
                      <a:pt x="0" y="2858"/>
                      <a:pt x="0" y="1905"/>
                    </a:cubicBezTo>
                    <a:cubicBezTo>
                      <a:pt x="0" y="953"/>
                      <a:pt x="0" y="0"/>
                      <a:pt x="0" y="0"/>
                    </a:cubicBezTo>
                    <a:lnTo>
                      <a:pt x="13323" y="0"/>
                    </a:lnTo>
                    <a:cubicBezTo>
                      <a:pt x="13323" y="0"/>
                      <a:pt x="13323" y="2858"/>
                      <a:pt x="13323" y="1905"/>
                    </a:cubicBezTo>
                    <a:lnTo>
                      <a:pt x="8565" y="1905"/>
                    </a:lnTo>
                    <a:cubicBezTo>
                      <a:pt x="8565" y="1905"/>
                      <a:pt x="8565" y="19050"/>
                      <a:pt x="8565" y="19050"/>
                    </a:cubicBezTo>
                    <a:close/>
                  </a:path>
                </a:pathLst>
              </a:custGeom>
              <a:solidFill>
                <a:srgbClr val="FFFFFF"/>
              </a:solidFill>
              <a:ln w="9512" cap="flat">
                <a:noFill/>
                <a:prstDash val="solid"/>
                <a:miter/>
              </a:ln>
            </p:spPr>
            <p:txBody>
              <a:bodyPr/>
              <a:lstStyle/>
              <a:p>
                <a:endParaRPr lang="en-US"/>
              </a:p>
            </p:txBody>
          </p:sp>
        </p:grpSp>
        <p:pic>
          <p:nvPicPr>
            <p:cNvPr id="19" name="Graphic 18">
              <a:extLst>
                <a:ext uri="{FF2B5EF4-FFF2-40B4-BE49-F238E27FC236}">
                  <a16:creationId xmlns:a16="http://schemas.microsoft.com/office/drawing/2014/main" id="{BE546B8B-0958-05CA-8368-87510D077CCF}"/>
                </a:ext>
              </a:extLst>
            </p:cNvPr>
            <p:cNvPicPr>
              <a:picLocks noChangeAspect="1"/>
            </p:cNvPicPr>
            <p:nvPr/>
          </p:nvPicPr>
          <p:blipFill rotWithShape="1">
            <a:blip>
              <a:extLst>
                <a:ext uri="{96DAC541-7B7A-43D3-8B79-37D633B846F1}">
                  <asvg:svgBlip xmlns:asvg="http://schemas.microsoft.com/office/drawing/2016/SVG/main" r:embed="rId2"/>
                </a:ext>
              </a:extLst>
            </a:blip>
            <a:srcRect t="179" b="179"/>
            <a:stretch>
              <a:fillRect/>
            </a:stretch>
          </p:blipFill>
          <p:spPr>
            <a:xfrm>
              <a:off x="4147425" y="6546464"/>
              <a:ext cx="192800" cy="192111"/>
            </a:xfrm>
            <a:prstGeom prst="rect">
              <a:avLst/>
            </a:prstGeom>
          </p:spPr>
        </p:pic>
      </p:grpSp>
      <p:pic>
        <p:nvPicPr>
          <p:cNvPr id="159" name="Picture 158">
            <a:extLst>
              <a:ext uri="{FF2B5EF4-FFF2-40B4-BE49-F238E27FC236}">
                <a16:creationId xmlns:a16="http://schemas.microsoft.com/office/drawing/2014/main" id="{93E754F2-1B3D-4686-1CFF-CE218E908276}"/>
              </a:ext>
            </a:extLst>
          </p:cNvPr>
          <p:cNvPicPr>
            <a:picLocks noChangeAspect="1"/>
          </p:cNvPicPr>
          <p:nvPr userDrawn="1"/>
        </p:nvPicPr>
        <p:blipFill>
          <a:blip r:embed="rId3"/>
          <a:stretch>
            <a:fillRect/>
          </a:stretch>
        </p:blipFill>
        <p:spPr>
          <a:xfrm>
            <a:off x="4447147" y="6530360"/>
            <a:ext cx="230219" cy="230219"/>
          </a:xfrm>
          <a:prstGeom prst="rect">
            <a:avLst/>
          </a:prstGeom>
        </p:spPr>
      </p:pic>
    </p:spTree>
    <p:extLst>
      <p:ext uri="{BB962C8B-B14F-4D97-AF65-F5344CB8AC3E}">
        <p14:creationId xmlns:p14="http://schemas.microsoft.com/office/powerpoint/2010/main" val="27879120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grpSp>
        <p:nvGrpSpPr>
          <p:cNvPr id="22" name="Group 21"/>
          <p:cNvGrpSpPr/>
          <p:nvPr userDrawn="1"/>
        </p:nvGrpSpPr>
        <p:grpSpPr>
          <a:xfrm>
            <a:off x="690780" y="0"/>
            <a:ext cx="146050" cy="1494692"/>
            <a:chOff x="1558392" y="0"/>
            <a:chExt cx="146012" cy="1494692"/>
          </a:xfrm>
        </p:grpSpPr>
        <p:sp>
          <p:nvSpPr>
            <p:cNvPr id="23" name="Rectangle 22"/>
            <p:cNvSpPr/>
            <p:nvPr userDrawn="1"/>
          </p:nvSpPr>
          <p:spPr>
            <a:xfrm>
              <a:off x="1643460" y="0"/>
              <a:ext cx="60944" cy="1494692"/>
            </a:xfrm>
            <a:prstGeom prst="rect">
              <a:avLst/>
            </a:prstGeom>
            <a:solidFill>
              <a:srgbClr val="E22429"/>
            </a:solidFill>
            <a:ln>
              <a:noFill/>
            </a:ln>
          </p:spPr>
          <p:style>
            <a:lnRef idx="2">
              <a:schemeClr val="accent1">
                <a:shade val="50000"/>
              </a:schemeClr>
            </a:lnRef>
            <a:fillRef idx="1">
              <a:schemeClr val="accent1"/>
            </a:fillRef>
            <a:effectRef idx="0">
              <a:schemeClr val="accent1"/>
            </a:effectRef>
            <a:fontRef idx="minor">
              <a:schemeClr val="lt1"/>
            </a:fontRef>
          </p:style>
          <p:txBody>
            <a:bodyPr lIns="115428" tIns="57714" rIns="115428" bIns="57714" rtlCol="0" anchor="ctr"/>
            <a:lstStyle/>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p:txBody>
        </p:sp>
        <p:sp>
          <p:nvSpPr>
            <p:cNvPr id="24" name="Rectangle 23"/>
            <p:cNvSpPr/>
            <p:nvPr userDrawn="1"/>
          </p:nvSpPr>
          <p:spPr>
            <a:xfrm>
              <a:off x="1558392" y="1"/>
              <a:ext cx="36566" cy="1160585"/>
            </a:xfrm>
            <a:prstGeom prst="rect">
              <a:avLst/>
            </a:prstGeom>
            <a:solidFill>
              <a:srgbClr val="E22429"/>
            </a:solidFill>
            <a:ln>
              <a:noFill/>
            </a:ln>
          </p:spPr>
          <p:style>
            <a:lnRef idx="2">
              <a:schemeClr val="accent1">
                <a:shade val="50000"/>
              </a:schemeClr>
            </a:lnRef>
            <a:fillRef idx="1">
              <a:schemeClr val="accent1"/>
            </a:fillRef>
            <a:effectRef idx="0">
              <a:schemeClr val="accent1"/>
            </a:effectRef>
            <a:fontRef idx="minor">
              <a:schemeClr val="lt1"/>
            </a:fontRef>
          </p:style>
          <p:txBody>
            <a:bodyPr lIns="115428" tIns="57714" rIns="115428" bIns="57714" rtlCol="0" anchor="ctr"/>
            <a:lstStyle/>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p:txBody>
        </p:sp>
      </p:grpSp>
      <p:sp>
        <p:nvSpPr>
          <p:cNvPr id="25" name="Text Placeholder 30"/>
          <p:cNvSpPr>
            <a:spLocks noGrp="1"/>
          </p:cNvSpPr>
          <p:nvPr>
            <p:ph type="body" sz="quarter" idx="18" hasCustomPrompt="1"/>
          </p:nvPr>
        </p:nvSpPr>
        <p:spPr>
          <a:xfrm>
            <a:off x="1021061" y="677742"/>
            <a:ext cx="7395632" cy="641106"/>
          </a:xfrm>
        </p:spPr>
        <p:txBody>
          <a:bodyPr>
            <a:normAutofit/>
          </a:bodyPr>
          <a:lstStyle>
            <a:lvl1pPr marL="0" indent="0">
              <a:buNone/>
              <a:defRPr sz="3800" baseline="0">
                <a:latin typeface="Helvetica" pitchFamily="34" charset="0"/>
              </a:defRPr>
            </a:lvl1pPr>
          </a:lstStyle>
          <a:p>
            <a:pPr lvl="0"/>
            <a:r>
              <a:rPr lang="en-US"/>
              <a:t>&lt; Headline, two content boxes &gt;</a:t>
            </a:r>
          </a:p>
        </p:txBody>
      </p:sp>
      <p:sp>
        <p:nvSpPr>
          <p:cNvPr id="26" name="Text Placeholder 37"/>
          <p:cNvSpPr>
            <a:spLocks noGrp="1"/>
          </p:cNvSpPr>
          <p:nvPr>
            <p:ph type="body" sz="quarter" idx="19" hasCustomPrompt="1"/>
          </p:nvPr>
        </p:nvSpPr>
        <p:spPr>
          <a:xfrm>
            <a:off x="1021061" y="1790114"/>
            <a:ext cx="6746240" cy="1821766"/>
          </a:xfrm>
        </p:spPr>
        <p:txBody>
          <a:bodyPr>
            <a:normAutofit/>
          </a:bodyPr>
          <a:lstStyle>
            <a:lvl1pPr marL="0" indent="0">
              <a:buNone/>
              <a:defRPr sz="2300">
                <a:latin typeface="Helvetica" pitchFamily="34" charset="0"/>
              </a:defRPr>
            </a:lvl1pPr>
          </a:lstStyle>
          <a:p>
            <a:pPr lvl="0"/>
            <a:r>
              <a:rPr lang="en-US"/>
              <a:t>&lt;Insert Text&gt;</a:t>
            </a:r>
          </a:p>
        </p:txBody>
      </p:sp>
      <p:sp>
        <p:nvSpPr>
          <p:cNvPr id="27" name="Text Placeholder 37"/>
          <p:cNvSpPr>
            <a:spLocks noGrp="1"/>
          </p:cNvSpPr>
          <p:nvPr>
            <p:ph type="body" sz="quarter" idx="20" hasCustomPrompt="1"/>
          </p:nvPr>
        </p:nvSpPr>
        <p:spPr>
          <a:xfrm>
            <a:off x="1021061" y="4030394"/>
            <a:ext cx="6746240" cy="1821766"/>
          </a:xfrm>
        </p:spPr>
        <p:txBody>
          <a:bodyPr>
            <a:normAutofit/>
          </a:bodyPr>
          <a:lstStyle>
            <a:lvl1pPr marL="0" indent="0">
              <a:buNone/>
              <a:defRPr sz="2300">
                <a:latin typeface="Helvetica" pitchFamily="34" charset="0"/>
              </a:defRPr>
            </a:lvl1pPr>
          </a:lstStyle>
          <a:p>
            <a:pPr lvl="0"/>
            <a:r>
              <a:rPr lang="en-US"/>
              <a:t>&lt;Insert Text&gt;</a:t>
            </a:r>
          </a:p>
        </p:txBody>
      </p:sp>
      <p:grpSp>
        <p:nvGrpSpPr>
          <p:cNvPr id="18" name="Group 17">
            <a:extLst>
              <a:ext uri="{FF2B5EF4-FFF2-40B4-BE49-F238E27FC236}">
                <a16:creationId xmlns:a16="http://schemas.microsoft.com/office/drawing/2014/main" id="{5B7BF07A-0B5C-40BB-9BC6-5A7476C3B0E0}"/>
              </a:ext>
            </a:extLst>
          </p:cNvPr>
          <p:cNvGrpSpPr/>
          <p:nvPr userDrawn="1"/>
        </p:nvGrpSpPr>
        <p:grpSpPr>
          <a:xfrm>
            <a:off x="1" y="6537960"/>
            <a:ext cx="12181419" cy="320040"/>
            <a:chOff x="0" y="6537960"/>
            <a:chExt cx="12178247" cy="320040"/>
          </a:xfrm>
        </p:grpSpPr>
        <p:sp>
          <p:nvSpPr>
            <p:cNvPr id="19" name="Round Single Corner Rectangle 34">
              <a:extLst>
                <a:ext uri="{FF2B5EF4-FFF2-40B4-BE49-F238E27FC236}">
                  <a16:creationId xmlns:a16="http://schemas.microsoft.com/office/drawing/2014/main" id="{9CF531F0-070B-4D10-9941-2F7A869995C3}"/>
                </a:ext>
              </a:extLst>
            </p:cNvPr>
            <p:cNvSpPr/>
            <p:nvPr userDrawn="1"/>
          </p:nvSpPr>
          <p:spPr>
            <a:xfrm flipH="1">
              <a:off x="10434568" y="6537960"/>
              <a:ext cx="1743679" cy="320040"/>
            </a:xfrm>
            <a:prstGeom prst="round1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0" name="Round Single Corner Rectangle 36">
              <a:extLst>
                <a:ext uri="{FF2B5EF4-FFF2-40B4-BE49-F238E27FC236}">
                  <a16:creationId xmlns:a16="http://schemas.microsoft.com/office/drawing/2014/main" id="{C63F8682-A6AA-4840-8C3B-F7B7A91A06F8}"/>
                </a:ext>
              </a:extLst>
            </p:cNvPr>
            <p:cNvSpPr/>
            <p:nvPr userDrawn="1"/>
          </p:nvSpPr>
          <p:spPr>
            <a:xfrm>
              <a:off x="0" y="6537960"/>
              <a:ext cx="10330876" cy="320040"/>
            </a:xfrm>
            <a:prstGeom prst="round1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1" name="TextBox 20">
              <a:extLst>
                <a:ext uri="{FF2B5EF4-FFF2-40B4-BE49-F238E27FC236}">
                  <a16:creationId xmlns:a16="http://schemas.microsoft.com/office/drawing/2014/main" id="{98515DE7-2DFA-4638-9B22-26FF39DC4231}"/>
                </a:ext>
              </a:extLst>
            </p:cNvPr>
            <p:cNvSpPr txBox="1"/>
            <p:nvPr userDrawn="1"/>
          </p:nvSpPr>
          <p:spPr>
            <a:xfrm>
              <a:off x="7648892" y="6541390"/>
              <a:ext cx="2556267" cy="316610"/>
            </a:xfrm>
            <a:prstGeom prst="rect">
              <a:avLst/>
            </a:prstGeom>
            <a:noFill/>
          </p:spPr>
          <p:txBody>
            <a:bodyPr wrap="square" lIns="115428" tIns="57714" rIns="115428" bIns="57714" rtlCol="0">
              <a:spAutoFit/>
            </a:bodyPr>
            <a:lstStyle/>
            <a:p>
              <a:pPr algn="r"/>
              <a:r>
                <a:rPr lang="en-GB" sz="1300" kern="600">
                  <a:solidFill>
                    <a:schemeClr val="bg1"/>
                  </a:solidFill>
                  <a:latin typeface="Helvetica" pitchFamily="34" charset="0"/>
                </a:rPr>
                <a:t>www.thermaxglobal.com</a:t>
              </a:r>
            </a:p>
          </p:txBody>
        </p:sp>
        <p:sp>
          <p:nvSpPr>
            <p:cNvPr id="32" name="TextBox 31">
              <a:extLst>
                <a:ext uri="{FF2B5EF4-FFF2-40B4-BE49-F238E27FC236}">
                  <a16:creationId xmlns:a16="http://schemas.microsoft.com/office/drawing/2014/main" id="{55156D3B-48D9-4D87-8F64-4EB7E0E0679A}"/>
                </a:ext>
              </a:extLst>
            </p:cNvPr>
            <p:cNvSpPr txBox="1"/>
            <p:nvPr userDrawn="1"/>
          </p:nvSpPr>
          <p:spPr>
            <a:xfrm>
              <a:off x="711014" y="6540027"/>
              <a:ext cx="5383398" cy="316610"/>
            </a:xfrm>
            <a:prstGeom prst="rect">
              <a:avLst/>
            </a:prstGeom>
            <a:noFill/>
          </p:spPr>
          <p:txBody>
            <a:bodyPr wrap="square" lIns="115428" tIns="57714" rIns="115428" bIns="57714" rtlCol="0">
              <a:spAutoFit/>
            </a:bodyPr>
            <a:lstStyle/>
            <a:p>
              <a:pPr algn="l"/>
              <a:r>
                <a:rPr lang="en-US" sz="1300">
                  <a:solidFill>
                    <a:schemeClr val="bg1"/>
                  </a:solidFill>
                  <a:latin typeface="Helvetica-Light" pitchFamily="34" charset="0"/>
                </a:rPr>
                <a:t>Clean Air | Clean Energy | Clean Water</a:t>
              </a:r>
            </a:p>
          </p:txBody>
        </p:sp>
      </p:grpSp>
    </p:spTree>
    <p:extLst>
      <p:ext uri="{BB962C8B-B14F-4D97-AF65-F5344CB8AC3E}">
        <p14:creationId xmlns:p14="http://schemas.microsoft.com/office/powerpoint/2010/main" val="406729268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lide 1">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12" name="Text Placeholder 11"/>
          <p:cNvSpPr>
            <a:spLocks noGrp="1"/>
          </p:cNvSpPr>
          <p:nvPr>
            <p:ph type="body" sz="quarter" idx="13" hasCustomPrompt="1"/>
          </p:nvPr>
        </p:nvSpPr>
        <p:spPr>
          <a:xfrm>
            <a:off x="588962" y="1252538"/>
            <a:ext cx="11281761" cy="427981"/>
          </a:xfrm>
        </p:spPr>
        <p:txBody>
          <a:bodyPr>
            <a:normAutofit/>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a:solidFill>
                  <a:srgbClr val="DA291C"/>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IN" sz="2000"/>
              <a:t>Subhead goes here</a:t>
            </a:r>
          </a:p>
        </p:txBody>
      </p:sp>
      <p:sp>
        <p:nvSpPr>
          <p:cNvPr id="14" name="Text Placeholder 13"/>
          <p:cNvSpPr>
            <a:spLocks noGrp="1"/>
          </p:cNvSpPr>
          <p:nvPr>
            <p:ph type="body" sz="quarter" idx="14" hasCustomPrompt="1"/>
          </p:nvPr>
        </p:nvSpPr>
        <p:spPr>
          <a:xfrm>
            <a:off x="588963" y="1779372"/>
            <a:ext cx="11282362" cy="4333875"/>
          </a:xfrm>
        </p:spPr>
        <p:txBody>
          <a:bodyPr>
            <a:normAutofit/>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5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IN" sz="1500"/>
              <a:t>Insert content</a:t>
            </a:r>
          </a:p>
        </p:txBody>
      </p:sp>
      <p:sp>
        <p:nvSpPr>
          <p:cNvPr id="3" name="Slide Number Placeholder 5">
            <a:extLst>
              <a:ext uri="{FF2B5EF4-FFF2-40B4-BE49-F238E27FC236}">
                <a16:creationId xmlns:a16="http://schemas.microsoft.com/office/drawing/2014/main" id="{EC5B8CE6-D901-C2DC-E6D7-DD22B6A35541}"/>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4694434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Slid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0" name="Text Placeholder 9"/>
          <p:cNvSpPr>
            <a:spLocks noGrp="1"/>
          </p:cNvSpPr>
          <p:nvPr>
            <p:ph type="body" sz="quarter" idx="14" hasCustomPrompt="1"/>
          </p:nvPr>
        </p:nvSpPr>
        <p:spPr>
          <a:xfrm>
            <a:off x="588437" y="1255713"/>
            <a:ext cx="10515600" cy="4946650"/>
          </a:xfrm>
        </p:spPr>
        <p:txBody>
          <a:bodyPr>
            <a:normAutofit/>
          </a:bodyPr>
          <a:lstStyle>
            <a:lvl1pPr>
              <a:buClr>
                <a:srgbClr val="DA291C"/>
              </a:buClr>
              <a:buFont typeface="Arial" pitchFamily="34" charset="0"/>
              <a:buNone/>
              <a:defRPr sz="1500"/>
            </a:lvl1pPr>
          </a:lstStyle>
          <a:p>
            <a:pPr lvl="0"/>
            <a:r>
              <a:rPr lang="en-US"/>
              <a:t>Insert content</a:t>
            </a:r>
          </a:p>
        </p:txBody>
      </p:sp>
      <p:sp>
        <p:nvSpPr>
          <p:cNvPr id="3" name="Slide Number Placeholder 5">
            <a:extLst>
              <a:ext uri="{FF2B5EF4-FFF2-40B4-BE49-F238E27FC236}">
                <a16:creationId xmlns:a16="http://schemas.microsoft.com/office/drawing/2014/main" id="{5FB06F4C-3B7B-5FE7-2761-EFD28675EEAB}"/>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737001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Slide 3">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F521C7E2-3236-58BF-648D-C05CA501FB53}"/>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4816676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lide 4">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1"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87"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4"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87"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3"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1"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1"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87"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4"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87"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3"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7" y="318213"/>
            <a:ext cx="10568760" cy="833178"/>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D777954B-CF89-63FC-C02B-3461E9339149}"/>
              </a:ext>
            </a:extLst>
          </p:cNvPr>
          <p:cNvSpPr>
            <a:spLocks noGrp="1"/>
          </p:cNvSpPr>
          <p:nvPr>
            <p:ph type="body" sz="quarter" idx="14" hasCustomPrompt="1"/>
          </p:nvPr>
        </p:nvSpPr>
        <p:spPr>
          <a:xfrm>
            <a:off x="588436" y="1158075"/>
            <a:ext cx="10568761"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3F0A3553-B7CF-DE76-78B3-22F5E0948E98}"/>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8492734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Slide 5">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588436" y="1269836"/>
            <a:ext cx="11298763" cy="4851904"/>
          </a:xfrm>
          <a:prstGeom prst="rect">
            <a:avLst/>
          </a:prstGeom>
        </p:spPr>
        <p:txBody>
          <a:bodyPr wrap="square" lIns="90000">
            <a:no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solidFill>
                  <a:schemeClr val="tx1"/>
                </a:solidFill>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content</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3" name="Slide Number Placeholder 5">
            <a:extLst>
              <a:ext uri="{FF2B5EF4-FFF2-40B4-BE49-F238E27FC236}">
                <a16:creationId xmlns:a16="http://schemas.microsoft.com/office/drawing/2014/main" id="{A05E222C-3147-1D14-A547-88EAFFF0EB39}"/>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663528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Slide 6">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10515600"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content</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10515600"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content</a:t>
            </a:r>
          </a:p>
        </p:txBody>
      </p:sp>
      <p:sp>
        <p:nvSpPr>
          <p:cNvPr id="9" name="Title 1">
            <a:extLst>
              <a:ext uri="{FF2B5EF4-FFF2-40B4-BE49-F238E27FC236}">
                <a16:creationId xmlns:a16="http://schemas.microsoft.com/office/drawing/2014/main" id="{45134AF4-EB45-0898-4600-E4AB41BC23CE}"/>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cxnSp>
        <p:nvCxnSpPr>
          <p:cNvPr id="4" name="Straight Connector 3">
            <a:extLst>
              <a:ext uri="{FF2B5EF4-FFF2-40B4-BE49-F238E27FC236}">
                <a16:creationId xmlns:a16="http://schemas.microsoft.com/office/drawing/2014/main" id="{7AE78CB8-6E77-F265-403F-9089C8133F49}"/>
              </a:ext>
            </a:extLst>
          </p:cNvPr>
          <p:cNvCxnSpPr>
            <a:cxnSpLocks/>
          </p:cNvCxnSpPr>
          <p:nvPr userDrawn="1"/>
        </p:nvCxnSpPr>
        <p:spPr>
          <a:xfrm>
            <a:off x="588437" y="3811277"/>
            <a:ext cx="105156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p:cNvSpPr>
            <a:spLocks noGrp="1"/>
          </p:cNvSpPr>
          <p:nvPr>
            <p:ph type="body" sz="quarter" idx="15" hasCustomPrompt="1"/>
          </p:nvPr>
        </p:nvSpPr>
        <p:spPr>
          <a:xfrm>
            <a:off x="588963" y="1555750"/>
            <a:ext cx="11314112" cy="2151063"/>
          </a:xfrm>
        </p:spPr>
        <p:txBody>
          <a:bodyPr>
            <a:normAutofit/>
          </a:bodyPr>
          <a:lstStyle>
            <a:lvl1pPr>
              <a:buNone/>
              <a:defRPr sz="1500" baseline="0"/>
            </a:lvl1pPr>
          </a:lstStyle>
          <a:p>
            <a:pPr lvl="0"/>
            <a:r>
              <a:rPr lang="en-US"/>
              <a:t>Click to add text</a:t>
            </a:r>
          </a:p>
        </p:txBody>
      </p:sp>
      <p:sp>
        <p:nvSpPr>
          <p:cNvPr id="10" name="Text Placeholder 7"/>
          <p:cNvSpPr>
            <a:spLocks noGrp="1"/>
          </p:cNvSpPr>
          <p:nvPr>
            <p:ph type="body" sz="quarter" idx="16" hasCustomPrompt="1"/>
          </p:nvPr>
        </p:nvSpPr>
        <p:spPr>
          <a:xfrm>
            <a:off x="588437" y="4295775"/>
            <a:ext cx="11314112" cy="1989696"/>
          </a:xfrm>
        </p:spPr>
        <p:txBody>
          <a:bodyPr>
            <a:normAutofit/>
          </a:bodyPr>
          <a:lstStyle>
            <a:lvl1pPr>
              <a:buNone/>
              <a:defRPr sz="1500" baseline="0"/>
            </a:lvl1pPr>
          </a:lstStyle>
          <a:p>
            <a:pPr lvl="0"/>
            <a:r>
              <a:rPr lang="en-US"/>
              <a:t>Click to add text</a:t>
            </a:r>
          </a:p>
        </p:txBody>
      </p:sp>
      <p:sp>
        <p:nvSpPr>
          <p:cNvPr id="3" name="Slide Number Placeholder 5">
            <a:extLst>
              <a:ext uri="{FF2B5EF4-FFF2-40B4-BE49-F238E27FC236}">
                <a16:creationId xmlns:a16="http://schemas.microsoft.com/office/drawing/2014/main" id="{D9D4E4AF-6E99-E647-2D7C-A9CBE2B579CB}"/>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1257605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Slide 7">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2" y="1236447"/>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3944023"/>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flipH="1">
            <a:off x="5808922" y="1236447"/>
            <a:ext cx="15340" cy="4919675"/>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183906" y="1236447"/>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4B558BF6-4046-4718-2687-D93FF3EA5CB6}"/>
              </a:ext>
            </a:extLst>
          </p:cNvPr>
          <p:cNvSpPr>
            <a:spLocks noGrp="1"/>
          </p:cNvSpPr>
          <p:nvPr>
            <p:ph type="body" sz="quarter" idx="16" hasCustomPrompt="1"/>
          </p:nvPr>
        </p:nvSpPr>
        <p:spPr>
          <a:xfrm>
            <a:off x="6183906" y="3944023"/>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F49EA4-D296-C95D-82F1-DE50CA57F5DE}"/>
              </a:ext>
            </a:extLst>
          </p:cNvPr>
          <p:cNvCxnSpPr>
            <a:cxnSpLocks/>
          </p:cNvCxnSpPr>
          <p:nvPr userDrawn="1"/>
        </p:nvCxnSpPr>
        <p:spPr>
          <a:xfrm>
            <a:off x="6183906"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2" name="Text Placeholder 11"/>
          <p:cNvSpPr>
            <a:spLocks noGrp="1"/>
          </p:cNvSpPr>
          <p:nvPr>
            <p:ph type="body" sz="quarter" idx="17"/>
          </p:nvPr>
        </p:nvSpPr>
        <p:spPr>
          <a:xfrm>
            <a:off x="609600" y="1663700"/>
            <a:ext cx="4840288" cy="1887538"/>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20"/>
          <p:cNvSpPr>
            <a:spLocks noGrp="1"/>
          </p:cNvSpPr>
          <p:nvPr>
            <p:ph type="body" sz="quarter" idx="18"/>
          </p:nvPr>
        </p:nvSpPr>
        <p:spPr>
          <a:xfrm>
            <a:off x="6183313" y="1663700"/>
            <a:ext cx="4840287" cy="1887538"/>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Text Placeholder 24"/>
          <p:cNvSpPr>
            <a:spLocks noGrp="1"/>
          </p:cNvSpPr>
          <p:nvPr>
            <p:ph type="body" sz="quarter" idx="19"/>
          </p:nvPr>
        </p:nvSpPr>
        <p:spPr>
          <a:xfrm>
            <a:off x="609600" y="4349750"/>
            <a:ext cx="4840288" cy="1927225"/>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7" name="Text Placeholder 26"/>
          <p:cNvSpPr>
            <a:spLocks noGrp="1"/>
          </p:cNvSpPr>
          <p:nvPr>
            <p:ph type="body" sz="quarter" idx="20"/>
          </p:nvPr>
        </p:nvSpPr>
        <p:spPr>
          <a:xfrm>
            <a:off x="6183313" y="4349750"/>
            <a:ext cx="4840287" cy="1927225"/>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E0ECED10-34A5-1CED-DB4D-74DBA127BEB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4871493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Slide 8">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14072"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5967743"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130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59672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Picture Placeholder 6">
            <a:extLst>
              <a:ext uri="{FF2B5EF4-FFF2-40B4-BE49-F238E27FC236}">
                <a16:creationId xmlns:a16="http://schemas.microsoft.com/office/drawing/2014/main" id="{FD12EDC4-AB82-5809-BDDD-860F204BC064}"/>
              </a:ext>
            </a:extLst>
          </p:cNvPr>
          <p:cNvSpPr>
            <a:spLocks noGrp="1"/>
          </p:cNvSpPr>
          <p:nvPr>
            <p:ph type="pic" sz="quarter" idx="22"/>
          </p:nvPr>
        </p:nvSpPr>
        <p:spPr>
          <a:xfrm>
            <a:off x="8621414"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3" name="Text Placeholder 9">
            <a:extLst>
              <a:ext uri="{FF2B5EF4-FFF2-40B4-BE49-F238E27FC236}">
                <a16:creationId xmlns:a16="http://schemas.microsoft.com/office/drawing/2014/main" id="{5440E649-7918-AFD5-A42F-D86E9821012B}"/>
              </a:ext>
            </a:extLst>
          </p:cNvPr>
          <p:cNvSpPr>
            <a:spLocks noGrp="1"/>
          </p:cNvSpPr>
          <p:nvPr>
            <p:ph type="body" sz="quarter" idx="23" hasCustomPrompt="1"/>
          </p:nvPr>
        </p:nvSpPr>
        <p:spPr>
          <a:xfrm>
            <a:off x="86214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Title 1">
            <a:extLst>
              <a:ext uri="{FF2B5EF4-FFF2-40B4-BE49-F238E27FC236}">
                <a16:creationId xmlns:a16="http://schemas.microsoft.com/office/drawing/2014/main" id="{5394465A-BDC3-0B51-66D1-E4CE8F875F5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7" name="Text Placeholder 9">
            <a:extLst>
              <a:ext uri="{FF2B5EF4-FFF2-40B4-BE49-F238E27FC236}">
                <a16:creationId xmlns:a16="http://schemas.microsoft.com/office/drawing/2014/main" id="{F9E00080-51E2-8ECA-DDE7-33B11A9AA87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79D9FFCB-7BD9-EC08-C77D-6067AEC85035}"/>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904782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lide 9">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0C70A726-8661-DA62-7C3A-0B10A8DA279C}"/>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98777628"/>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lide 10">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45969"/>
            <a:ext cx="7415152"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7415152"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8" name="Title 1">
            <a:extLst>
              <a:ext uri="{FF2B5EF4-FFF2-40B4-BE49-F238E27FC236}">
                <a16:creationId xmlns:a16="http://schemas.microsoft.com/office/drawing/2014/main" id="{584943B1-E9B8-7CAB-9AF2-51EF9AC5362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7" name="Text Placeholder 6"/>
          <p:cNvSpPr>
            <a:spLocks noGrp="1"/>
          </p:cNvSpPr>
          <p:nvPr>
            <p:ph type="body" sz="quarter" idx="15"/>
          </p:nvPr>
        </p:nvSpPr>
        <p:spPr>
          <a:xfrm>
            <a:off x="588962" y="1671638"/>
            <a:ext cx="11289999" cy="2143125"/>
          </a:xfrm>
          <a:prstGeom prst="rect">
            <a:avLst/>
          </a:prstGeom>
        </p:spPr>
        <p:txBody>
          <a:bodyPr>
            <a:normAutofit/>
          </a:bodyPr>
          <a:lstStyle>
            <a:lvl1pPr>
              <a:buClr>
                <a:srgbClr val="DA291C"/>
              </a:buClr>
              <a:defRPr sz="1500"/>
            </a:lvl1pPr>
            <a:lvl2pPr>
              <a:buClr>
                <a:schemeClr val="tx1"/>
              </a:buClr>
              <a:defRPr sz="1500"/>
            </a:lvl2pPr>
            <a:lvl3pPr>
              <a:buClr>
                <a:schemeClr val="tx1"/>
              </a:buClr>
              <a:defRPr sz="1500"/>
            </a:lvl3pPr>
            <a:lvl4pPr>
              <a:buClr>
                <a:schemeClr val="tx1"/>
              </a:buClr>
              <a:defRPr sz="1500"/>
            </a:lvl4pPr>
            <a:lvl5pPr>
              <a:buClr>
                <a:schemeClr val="tx1"/>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p:cNvSpPr>
            <a:spLocks noGrp="1"/>
          </p:cNvSpPr>
          <p:nvPr>
            <p:ph type="body" sz="quarter" idx="16"/>
          </p:nvPr>
        </p:nvSpPr>
        <p:spPr>
          <a:xfrm>
            <a:off x="588962" y="4398963"/>
            <a:ext cx="11289999" cy="1878012"/>
          </a:xfrm>
          <a:prstGeom prst="rect">
            <a:avLst/>
          </a:prstGeom>
        </p:spPr>
        <p:txBody>
          <a:bodyPr>
            <a:normAutofit/>
          </a:bodyPr>
          <a:lstStyle>
            <a:lvl1pPr>
              <a:buClr>
                <a:srgbClr val="DA291C"/>
              </a:buClr>
              <a:defRPr sz="1500"/>
            </a:lvl1pPr>
            <a:lvl2pPr>
              <a:buClrTx/>
              <a:defRPr sz="1500"/>
            </a:lvl2pPr>
            <a:lvl3pPr>
              <a:buClrTx/>
              <a:defRPr sz="1500"/>
            </a:lvl3pPr>
            <a:lvl4pPr>
              <a:buClrTx/>
              <a:defRPr sz="1500"/>
            </a:lvl4pPr>
            <a:lvl5pPr>
              <a:buClrTx/>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500CDFB6-28C9-DA0E-56EB-7DC8AE4684CF}"/>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5851292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Slide 1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49468"/>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087348" y="1849468"/>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3972070"/>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087348" y="3972070"/>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Title 1">
            <a:extLst>
              <a:ext uri="{FF2B5EF4-FFF2-40B4-BE49-F238E27FC236}">
                <a16:creationId xmlns:a16="http://schemas.microsoft.com/office/drawing/2014/main" id="{3C1AFB33-C07D-C813-D568-C5FCAF142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588CD5E-851B-2DB8-D265-A424A851E5F2}"/>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7" name="Text Placeholder 3">
            <a:extLst>
              <a:ext uri="{FF2B5EF4-FFF2-40B4-BE49-F238E27FC236}">
                <a16:creationId xmlns:a16="http://schemas.microsoft.com/office/drawing/2014/main" id="{7AA01326-42D3-E813-1B87-0125102A1C52}"/>
              </a:ext>
            </a:extLst>
          </p:cNvPr>
          <p:cNvSpPr>
            <a:spLocks noGrp="1"/>
          </p:cNvSpPr>
          <p:nvPr>
            <p:ph type="body" sz="quarter" idx="15" hasCustomPrompt="1"/>
          </p:nvPr>
        </p:nvSpPr>
        <p:spPr>
          <a:xfrm>
            <a:off x="7515884" y="1849468"/>
            <a:ext cx="4404268" cy="2487861"/>
          </a:xfrm>
          <a:prstGeom prst="rect">
            <a:avLst/>
          </a:prstGeom>
        </p:spPr>
        <p:txBody>
          <a:bodyPr wrap="square" lIns="90000">
            <a:spAutoFit/>
          </a:bodyPr>
          <a:lstStyle>
            <a:lvl1pPr marL="134938" marR="0" indent="-131763" algn="l" defTabSz="914400" rtl="0" eaLnBrk="1" fontAlgn="auto" latinLnBrk="0" hangingPunct="1">
              <a:lnSpc>
                <a:spcPct val="8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8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3" name="Slide Number Placeholder 5">
            <a:extLst>
              <a:ext uri="{FF2B5EF4-FFF2-40B4-BE49-F238E27FC236}">
                <a16:creationId xmlns:a16="http://schemas.microsoft.com/office/drawing/2014/main" id="{413F8C1E-1811-D607-EEF9-20271EBD0CF6}"/>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3472731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Slide 1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309093"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959374"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30909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95937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3991121"/>
            <a:ext cx="10413999"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a:t>
            </a:r>
          </a:p>
        </p:txBody>
      </p:sp>
      <p:sp>
        <p:nvSpPr>
          <p:cNvPr id="18" name="Title 1">
            <a:extLst>
              <a:ext uri="{FF2B5EF4-FFF2-40B4-BE49-F238E27FC236}">
                <a16:creationId xmlns:a16="http://schemas.microsoft.com/office/drawing/2014/main" id="{A4129EDC-2121-19CA-FD06-7D7A74725A7E}"/>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9" name="Text Placeholder 9">
            <a:extLst>
              <a:ext uri="{FF2B5EF4-FFF2-40B4-BE49-F238E27FC236}">
                <a16:creationId xmlns:a16="http://schemas.microsoft.com/office/drawing/2014/main" id="{605431FE-EAEA-53B0-B2D8-9B9671AE4B48}"/>
              </a:ext>
            </a:extLst>
          </p:cNvPr>
          <p:cNvSpPr>
            <a:spLocks noGrp="1"/>
          </p:cNvSpPr>
          <p:nvPr>
            <p:ph type="body" sz="quarter" idx="14" hasCustomPrompt="1"/>
          </p:nvPr>
        </p:nvSpPr>
        <p:spPr>
          <a:xfrm>
            <a:off x="588437" y="1167600"/>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306D6F9D-E3F9-FEA2-9018-FDAA147CFC50}"/>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4896630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Slide 13">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351439"/>
            <a:ext cx="5085278" cy="300082"/>
          </a:xfrm>
          <a:prstGeom prst="rect">
            <a:avLst/>
          </a:prstGeom>
        </p:spPr>
        <p:txBody>
          <a:bodyPr wrap="square" lIns="90000">
            <a:spAutoFit/>
          </a:bodyPr>
          <a:lstStyle>
            <a:lvl1pPr marL="0" indent="0">
              <a:buClr>
                <a:srgbClr val="EF4130"/>
              </a:buClr>
              <a:buNone/>
              <a:defRPr sz="15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59" y="1351439"/>
            <a:ext cx="5085278" cy="300082"/>
          </a:xfrm>
          <a:prstGeom prst="rect">
            <a:avLst/>
          </a:prstGeom>
        </p:spPr>
        <p:txBody>
          <a:bodyPr wrap="square" lIns="90000">
            <a:spAutoFit/>
          </a:bodyPr>
          <a:lstStyle>
            <a:lvl1pPr marL="0" indent="0">
              <a:buClr>
                <a:srgbClr val="EF4130"/>
              </a:buClr>
              <a:buNone/>
              <a:defRPr sz="15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7C196A4-8A85-CD92-2171-A862EFEEF333}"/>
              </a:ext>
            </a:extLst>
          </p:cNvPr>
          <p:cNvCxnSpPr>
            <a:cxnSpLocks/>
          </p:cNvCxnSpPr>
          <p:nvPr userDrawn="1"/>
        </p:nvCxnSpPr>
        <p:spPr>
          <a:xfrm>
            <a:off x="6018759"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7"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59"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10"/>
          <p:cNvSpPr>
            <a:spLocks noGrp="1"/>
          </p:cNvSpPr>
          <p:nvPr>
            <p:ph type="body" sz="quarter" idx="18"/>
          </p:nvPr>
        </p:nvSpPr>
        <p:spPr>
          <a:xfrm>
            <a:off x="588963" y="2185988"/>
            <a:ext cx="5084762" cy="4075112"/>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15"/>
          <p:cNvSpPr>
            <a:spLocks noGrp="1"/>
          </p:cNvSpPr>
          <p:nvPr>
            <p:ph type="body" sz="quarter" idx="19"/>
          </p:nvPr>
        </p:nvSpPr>
        <p:spPr>
          <a:xfrm>
            <a:off x="6018213" y="2185988"/>
            <a:ext cx="5086350" cy="4075112"/>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BDD2ED31-40E4-D5AA-6118-63F1E4FB9AC3}"/>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3292785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Slide 14">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6848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73679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041516"/>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50911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814543"/>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28214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587570"/>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0551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360597"/>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4828199"/>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133622"/>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60192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1">
            <a:extLst>
              <a:ext uri="{FF2B5EF4-FFF2-40B4-BE49-F238E27FC236}">
                <a16:creationId xmlns:a16="http://schemas.microsoft.com/office/drawing/2014/main" id="{0E92E039-39FA-1CEA-AE11-B378ADE7798E}"/>
              </a:ext>
            </a:extLst>
          </p:cNvPr>
          <p:cNvSpPr>
            <a:spLocks noGrp="1"/>
          </p:cNvSpPr>
          <p:nvPr>
            <p:ph type="title" hasCustomPrompt="1"/>
          </p:nvPr>
        </p:nvSpPr>
        <p:spPr>
          <a:xfrm>
            <a:off x="588437" y="330072"/>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Agenda</a:t>
            </a:r>
            <a:endParaRPr lang="en-US"/>
          </a:p>
        </p:txBody>
      </p:sp>
      <p:sp>
        <p:nvSpPr>
          <p:cNvPr id="3" name="Slide Number Placeholder 5">
            <a:extLst>
              <a:ext uri="{FF2B5EF4-FFF2-40B4-BE49-F238E27FC236}">
                <a16:creationId xmlns:a16="http://schemas.microsoft.com/office/drawing/2014/main" id="{DD88F089-8DAD-110A-E920-52B96947D995}"/>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3938508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lide 15">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49464"/>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222491"/>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995518"/>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768545"/>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541572"/>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314597"/>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9">
            <a:extLst>
              <a:ext uri="{FF2B5EF4-FFF2-40B4-BE49-F238E27FC236}">
                <a16:creationId xmlns:a16="http://schemas.microsoft.com/office/drawing/2014/main" id="{21AA5303-521B-1179-42D2-26C887E27B00}"/>
              </a:ext>
            </a:extLst>
          </p:cNvPr>
          <p:cNvSpPr>
            <a:spLocks noGrp="1"/>
          </p:cNvSpPr>
          <p:nvPr>
            <p:ph type="body" sz="quarter" idx="19" hasCustomPrompt="1"/>
          </p:nvPr>
        </p:nvSpPr>
        <p:spPr>
          <a:xfrm>
            <a:off x="6166922" y="1449464"/>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7 </a:t>
            </a:r>
          </a:p>
        </p:txBody>
      </p:sp>
      <p:cxnSp>
        <p:nvCxnSpPr>
          <p:cNvPr id="24" name="Straight Connector 23">
            <a:extLst>
              <a:ext uri="{FF2B5EF4-FFF2-40B4-BE49-F238E27FC236}">
                <a16:creationId xmlns:a16="http://schemas.microsoft.com/office/drawing/2014/main" id="{698E6D3A-6626-A1E0-EEC7-98BAA5A35D4F}"/>
              </a:ext>
            </a:extLst>
          </p:cNvPr>
          <p:cNvCxnSpPr>
            <a:cxnSpLocks/>
          </p:cNvCxnSpPr>
          <p:nvPr userDrawn="1"/>
        </p:nvCxnSpPr>
        <p:spPr>
          <a:xfrm>
            <a:off x="6166922"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9">
            <a:extLst>
              <a:ext uri="{FF2B5EF4-FFF2-40B4-BE49-F238E27FC236}">
                <a16:creationId xmlns:a16="http://schemas.microsoft.com/office/drawing/2014/main" id="{6F72031E-C434-A542-4479-0C073BC36D69}"/>
              </a:ext>
            </a:extLst>
          </p:cNvPr>
          <p:cNvSpPr>
            <a:spLocks noGrp="1"/>
          </p:cNvSpPr>
          <p:nvPr>
            <p:ph type="body" sz="quarter" idx="20" hasCustomPrompt="1"/>
          </p:nvPr>
        </p:nvSpPr>
        <p:spPr>
          <a:xfrm>
            <a:off x="6166922" y="2222491"/>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8 </a:t>
            </a:r>
          </a:p>
        </p:txBody>
      </p:sp>
      <p:cxnSp>
        <p:nvCxnSpPr>
          <p:cNvPr id="28" name="Straight Connector 27">
            <a:extLst>
              <a:ext uri="{FF2B5EF4-FFF2-40B4-BE49-F238E27FC236}">
                <a16:creationId xmlns:a16="http://schemas.microsoft.com/office/drawing/2014/main" id="{15F85BE7-E10B-C5F5-0E51-63305CD6034D}"/>
              </a:ext>
            </a:extLst>
          </p:cNvPr>
          <p:cNvCxnSpPr>
            <a:cxnSpLocks/>
          </p:cNvCxnSpPr>
          <p:nvPr userDrawn="1"/>
        </p:nvCxnSpPr>
        <p:spPr>
          <a:xfrm>
            <a:off x="6166922"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9">
            <a:extLst>
              <a:ext uri="{FF2B5EF4-FFF2-40B4-BE49-F238E27FC236}">
                <a16:creationId xmlns:a16="http://schemas.microsoft.com/office/drawing/2014/main" id="{C67F2EA9-3366-C3AB-117C-EA8B8E329E15}"/>
              </a:ext>
            </a:extLst>
          </p:cNvPr>
          <p:cNvSpPr>
            <a:spLocks noGrp="1"/>
          </p:cNvSpPr>
          <p:nvPr>
            <p:ph type="body" sz="quarter" idx="21" hasCustomPrompt="1"/>
          </p:nvPr>
        </p:nvSpPr>
        <p:spPr>
          <a:xfrm>
            <a:off x="6166922" y="2995518"/>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9 </a:t>
            </a:r>
          </a:p>
        </p:txBody>
      </p:sp>
      <p:cxnSp>
        <p:nvCxnSpPr>
          <p:cNvPr id="30" name="Straight Connector 29">
            <a:extLst>
              <a:ext uri="{FF2B5EF4-FFF2-40B4-BE49-F238E27FC236}">
                <a16:creationId xmlns:a16="http://schemas.microsoft.com/office/drawing/2014/main" id="{DF6A2980-7F94-9D56-2873-27156D39F410}"/>
              </a:ext>
            </a:extLst>
          </p:cNvPr>
          <p:cNvCxnSpPr>
            <a:cxnSpLocks/>
          </p:cNvCxnSpPr>
          <p:nvPr userDrawn="1"/>
        </p:nvCxnSpPr>
        <p:spPr>
          <a:xfrm>
            <a:off x="6166922"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 Placeholder 9">
            <a:extLst>
              <a:ext uri="{FF2B5EF4-FFF2-40B4-BE49-F238E27FC236}">
                <a16:creationId xmlns:a16="http://schemas.microsoft.com/office/drawing/2014/main" id="{B848CEA5-F5BF-4AC5-6AA9-A6C51C17C2F9}"/>
              </a:ext>
            </a:extLst>
          </p:cNvPr>
          <p:cNvSpPr>
            <a:spLocks noGrp="1"/>
          </p:cNvSpPr>
          <p:nvPr>
            <p:ph type="body" sz="quarter" idx="22" hasCustomPrompt="1"/>
          </p:nvPr>
        </p:nvSpPr>
        <p:spPr>
          <a:xfrm>
            <a:off x="6166922" y="3768545"/>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10 </a:t>
            </a:r>
          </a:p>
        </p:txBody>
      </p:sp>
      <p:cxnSp>
        <p:nvCxnSpPr>
          <p:cNvPr id="32" name="Straight Connector 31">
            <a:extLst>
              <a:ext uri="{FF2B5EF4-FFF2-40B4-BE49-F238E27FC236}">
                <a16:creationId xmlns:a16="http://schemas.microsoft.com/office/drawing/2014/main" id="{2FD49305-46BB-FC20-D198-F51515628F5C}"/>
              </a:ext>
            </a:extLst>
          </p:cNvPr>
          <p:cNvCxnSpPr>
            <a:cxnSpLocks/>
          </p:cNvCxnSpPr>
          <p:nvPr userDrawn="1"/>
        </p:nvCxnSpPr>
        <p:spPr>
          <a:xfrm>
            <a:off x="6166922"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 Placeholder 9">
            <a:extLst>
              <a:ext uri="{FF2B5EF4-FFF2-40B4-BE49-F238E27FC236}">
                <a16:creationId xmlns:a16="http://schemas.microsoft.com/office/drawing/2014/main" id="{2DF09F99-B368-E46B-005A-B0BEC38B571B}"/>
              </a:ext>
            </a:extLst>
          </p:cNvPr>
          <p:cNvSpPr>
            <a:spLocks noGrp="1"/>
          </p:cNvSpPr>
          <p:nvPr>
            <p:ph type="body" sz="quarter" idx="23" hasCustomPrompt="1"/>
          </p:nvPr>
        </p:nvSpPr>
        <p:spPr>
          <a:xfrm>
            <a:off x="6166922" y="4541572"/>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11 </a:t>
            </a:r>
          </a:p>
        </p:txBody>
      </p:sp>
      <p:cxnSp>
        <p:nvCxnSpPr>
          <p:cNvPr id="34" name="Straight Connector 33">
            <a:extLst>
              <a:ext uri="{FF2B5EF4-FFF2-40B4-BE49-F238E27FC236}">
                <a16:creationId xmlns:a16="http://schemas.microsoft.com/office/drawing/2014/main" id="{C7A52956-8A0F-3F1C-1A15-CC199ACDADCD}"/>
              </a:ext>
            </a:extLst>
          </p:cNvPr>
          <p:cNvCxnSpPr>
            <a:cxnSpLocks/>
          </p:cNvCxnSpPr>
          <p:nvPr userDrawn="1"/>
        </p:nvCxnSpPr>
        <p:spPr>
          <a:xfrm>
            <a:off x="6166922"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 Placeholder 9">
            <a:extLst>
              <a:ext uri="{FF2B5EF4-FFF2-40B4-BE49-F238E27FC236}">
                <a16:creationId xmlns:a16="http://schemas.microsoft.com/office/drawing/2014/main" id="{D5F0F27F-B369-CEB9-1F5D-921020DA7DC5}"/>
              </a:ext>
            </a:extLst>
          </p:cNvPr>
          <p:cNvSpPr>
            <a:spLocks noGrp="1"/>
          </p:cNvSpPr>
          <p:nvPr>
            <p:ph type="body" sz="quarter" idx="24" hasCustomPrompt="1"/>
          </p:nvPr>
        </p:nvSpPr>
        <p:spPr>
          <a:xfrm>
            <a:off x="6166922" y="5314597"/>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12 </a:t>
            </a:r>
          </a:p>
        </p:txBody>
      </p:sp>
      <p:cxnSp>
        <p:nvCxnSpPr>
          <p:cNvPr id="36" name="Straight Connector 35">
            <a:extLst>
              <a:ext uri="{FF2B5EF4-FFF2-40B4-BE49-F238E27FC236}">
                <a16:creationId xmlns:a16="http://schemas.microsoft.com/office/drawing/2014/main" id="{C9E957D9-CDF5-36D5-20C9-872AA77EAA78}"/>
              </a:ext>
            </a:extLst>
          </p:cNvPr>
          <p:cNvCxnSpPr>
            <a:cxnSpLocks/>
          </p:cNvCxnSpPr>
          <p:nvPr userDrawn="1"/>
        </p:nvCxnSpPr>
        <p:spPr>
          <a:xfrm>
            <a:off x="6166922"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3C8DE99F-80DE-88E5-4D14-3B0C5D461E61}"/>
              </a:ext>
            </a:extLst>
          </p:cNvPr>
          <p:cNvSpPr>
            <a:spLocks noGrp="1"/>
          </p:cNvSpPr>
          <p:nvPr>
            <p:ph type="title" hasCustomPrompt="1"/>
          </p:nvPr>
        </p:nvSpPr>
        <p:spPr>
          <a:xfrm>
            <a:off x="588437" y="330072"/>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Agenda</a:t>
            </a:r>
            <a:endParaRPr lang="en-US"/>
          </a:p>
        </p:txBody>
      </p:sp>
      <p:sp>
        <p:nvSpPr>
          <p:cNvPr id="3" name="Slide Number Placeholder 5">
            <a:extLst>
              <a:ext uri="{FF2B5EF4-FFF2-40B4-BE49-F238E27FC236}">
                <a16:creationId xmlns:a16="http://schemas.microsoft.com/office/drawing/2014/main" id="{CB06EFAB-3F23-5483-5159-92D9D06BA5B6}"/>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6416649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Slide 16">
    <p:spTree>
      <p:nvGrpSpPr>
        <p:cNvPr id="1" name=""/>
        <p:cNvGrpSpPr/>
        <p:nvPr/>
      </p:nvGrpSpPr>
      <p:grpSpPr>
        <a:xfrm>
          <a:off x="0" y="0"/>
          <a:ext cx="0" cy="0"/>
          <a:chOff x="0" y="0"/>
          <a:chExt cx="0" cy="0"/>
        </a:xfrm>
      </p:grpSpPr>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2618510" y="1856509"/>
            <a:ext cx="2272146" cy="3034146"/>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27709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195456" y="2008909"/>
            <a:ext cx="5085278"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5195456" y="239916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195456" y="2618509"/>
            <a:ext cx="5085278" cy="300082"/>
          </a:xfrm>
          <a:prstGeom prst="rect">
            <a:avLst/>
          </a:prstGeom>
        </p:spPr>
        <p:txBody>
          <a:bodyPr wrap="square" lIns="90000">
            <a:spAutoFit/>
          </a:bodyPr>
          <a:lstStyle>
            <a:lvl1pPr marL="0" indent="0">
              <a:buClr>
                <a:srgbClr val="EF4130"/>
              </a:buClr>
              <a:buNone/>
              <a:defRPr sz="1500" b="0">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10" name="Title 1">
            <a:extLst>
              <a:ext uri="{FF2B5EF4-FFF2-40B4-BE49-F238E27FC236}">
                <a16:creationId xmlns:a16="http://schemas.microsoft.com/office/drawing/2014/main" id="{330E566D-7A0D-6FAC-B429-B4793CEC1A86}"/>
              </a:ext>
            </a:extLst>
          </p:cNvPr>
          <p:cNvSpPr>
            <a:spLocks noGrp="1"/>
          </p:cNvSpPr>
          <p:nvPr>
            <p:ph type="title" hasCustomPrompt="1"/>
          </p:nvPr>
        </p:nvSpPr>
        <p:spPr>
          <a:xfrm>
            <a:off x="588437" y="330072"/>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Introducing</a:t>
            </a:r>
            <a:endParaRPr lang="en-US"/>
          </a:p>
        </p:txBody>
      </p:sp>
      <p:sp>
        <p:nvSpPr>
          <p:cNvPr id="14"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195456" y="29386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3" name="Slide Number Placeholder 5">
            <a:extLst>
              <a:ext uri="{FF2B5EF4-FFF2-40B4-BE49-F238E27FC236}">
                <a16:creationId xmlns:a16="http://schemas.microsoft.com/office/drawing/2014/main" id="{45978200-432D-7276-AD54-B4C8B0EFF2F9}"/>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866578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Slide 17">
    <p:spTree>
      <p:nvGrpSpPr>
        <p:cNvPr id="1" name=""/>
        <p:cNvGrpSpPr/>
        <p:nvPr/>
      </p:nvGrpSpPr>
      <p:grpSpPr>
        <a:xfrm>
          <a:off x="0" y="0"/>
          <a:ext cx="0" cy="0"/>
          <a:chOff x="0" y="0"/>
          <a:chExt cx="0" cy="0"/>
        </a:xfrm>
      </p:grpSpPr>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6290035" y="1360486"/>
            <a:ext cx="4814002" cy="4937443"/>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6424890" y="1514041"/>
            <a:ext cx="4536480" cy="4623869"/>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6527641" y="1722814"/>
            <a:ext cx="4147979" cy="4289365"/>
          </a:xfrm>
          <a:prstGeom prst="rect">
            <a:avLst/>
          </a:prstGeom>
        </p:spPr>
        <p:txBody>
          <a:bodyPr wrap="square" lIns="90000">
            <a:noAutofit/>
          </a:bodyPr>
          <a:lstStyle>
            <a:lvl1pPr marL="134938" marR="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 name="Picture Placeholder 6">
            <a:extLst>
              <a:ext uri="{FF2B5EF4-FFF2-40B4-BE49-F238E27FC236}">
                <a16:creationId xmlns:a16="http://schemas.microsoft.com/office/drawing/2014/main" id="{3B66A81B-7744-DBC7-0209-B2CBDD8BC82C}"/>
              </a:ext>
            </a:extLst>
          </p:cNvPr>
          <p:cNvSpPr>
            <a:spLocks noGrp="1"/>
          </p:cNvSpPr>
          <p:nvPr>
            <p:ph type="pic" sz="quarter" idx="17"/>
          </p:nvPr>
        </p:nvSpPr>
        <p:spPr>
          <a:xfrm>
            <a:off x="660401" y="1360486"/>
            <a:ext cx="5372100" cy="4937443"/>
          </a:xfrm>
          <a:prstGeom prst="rect">
            <a:avLst/>
          </a:prstGeom>
          <a:solidFill>
            <a:schemeClr val="bg1"/>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3" name="Slide Number Placeholder 5">
            <a:extLst>
              <a:ext uri="{FF2B5EF4-FFF2-40B4-BE49-F238E27FC236}">
                <a16:creationId xmlns:a16="http://schemas.microsoft.com/office/drawing/2014/main" id="{3059529C-E3AE-F084-21EC-67F40D0813D3}"/>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9072973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Slide 18">
    <p:spTree>
      <p:nvGrpSpPr>
        <p:cNvPr id="1" name=""/>
        <p:cNvGrpSpPr/>
        <p:nvPr/>
      </p:nvGrpSpPr>
      <p:grpSpPr>
        <a:xfrm>
          <a:off x="0" y="0"/>
          <a:ext cx="0" cy="0"/>
          <a:chOff x="0" y="0"/>
          <a:chExt cx="0" cy="0"/>
        </a:xfrm>
      </p:grpSpPr>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8181110" y="1856509"/>
            <a:ext cx="2272146" cy="3034146"/>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83335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647700" y="1923184"/>
            <a:ext cx="5085278"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647700" y="231343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647700" y="2532784"/>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9"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647700" y="28624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8562181" y="2221336"/>
            <a:ext cx="1891075" cy="2316019"/>
          </a:xfrm>
          <a:prstGeom prst="rect">
            <a:avLst/>
          </a:prstGeom>
        </p:spPr>
        <p:txBody>
          <a:bodyPr wrap="square" lIns="90000">
            <a:spAutoFit/>
          </a:bodyPr>
          <a:lstStyle>
            <a:lvl1pPr marL="134938" marR="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3" name="Slide Number Placeholder 5">
            <a:extLst>
              <a:ext uri="{FF2B5EF4-FFF2-40B4-BE49-F238E27FC236}">
                <a16:creationId xmlns:a16="http://schemas.microsoft.com/office/drawing/2014/main" id="{D58A36D4-44C3-E10D-0791-2183FB16C522}"/>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957276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Slide 19">
    <p:spTree>
      <p:nvGrpSpPr>
        <p:cNvPr id="1" name=""/>
        <p:cNvGrpSpPr/>
        <p:nvPr/>
      </p:nvGrpSpPr>
      <p:grpSpPr>
        <a:xfrm>
          <a:off x="0" y="0"/>
          <a:ext cx="0" cy="0"/>
          <a:chOff x="0" y="0"/>
          <a:chExt cx="0" cy="0"/>
        </a:xfrm>
      </p:grpSpPr>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588438" y="1944439"/>
            <a:ext cx="3292825" cy="300082"/>
          </a:xfrm>
          <a:prstGeom prst="rect">
            <a:avLst/>
          </a:prstGeom>
        </p:spPr>
        <p:txBody>
          <a:bodyPr wrap="square" lIns="90000">
            <a:spAutoFit/>
          </a:bodyPr>
          <a:lstStyle>
            <a:lvl1pPr marL="0" indent="0">
              <a:spcBef>
                <a:spcPts val="0"/>
              </a:spcBef>
              <a:buClr>
                <a:srgbClr val="EF4130"/>
              </a:buClr>
              <a:buNone/>
              <a:defRPr sz="1500" b="1">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1</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149025" y="1944439"/>
            <a:ext cx="3292825" cy="300082"/>
          </a:xfrm>
          <a:prstGeom prst="rect">
            <a:avLst/>
          </a:prstGeom>
        </p:spPr>
        <p:txBody>
          <a:bodyPr wrap="square" lIns="90000">
            <a:spAutoFit/>
          </a:bodyPr>
          <a:lstStyle>
            <a:lvl1pPr marL="0" marR="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sz="1500" b="1">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marL="0" marR="0" lvl="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a:pPr>
            <a:r>
              <a:rPr lang="en-GB"/>
              <a:t>Section Title 2</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709612" y="1944439"/>
            <a:ext cx="3292825" cy="300082"/>
          </a:xfrm>
          <a:prstGeom prst="rect">
            <a:avLst/>
          </a:prstGeom>
        </p:spPr>
        <p:txBody>
          <a:bodyPr wrap="square" lIns="90000">
            <a:spAutoFit/>
          </a:bodyPr>
          <a:lstStyle>
            <a:lvl1pPr marL="0" indent="0">
              <a:spcBef>
                <a:spcPts val="0"/>
              </a:spcBef>
              <a:buClr>
                <a:srgbClr val="EF4130"/>
              </a:buClr>
              <a:buNone/>
              <a:defRPr sz="1500" b="1">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3</a:t>
            </a:r>
          </a:p>
        </p:txBody>
      </p:sp>
      <p:sp>
        <p:nvSpPr>
          <p:cNvPr id="16" name="Text Placeholder 9">
            <a:extLst>
              <a:ext uri="{FF2B5EF4-FFF2-40B4-BE49-F238E27FC236}">
                <a16:creationId xmlns:a16="http://schemas.microsoft.com/office/drawing/2014/main" id="{3E0037B0-5153-9BE3-3C0A-B99D503AEFB3}"/>
              </a:ext>
            </a:extLst>
          </p:cNvPr>
          <p:cNvSpPr>
            <a:spLocks noGrp="1"/>
          </p:cNvSpPr>
          <p:nvPr>
            <p:ph type="body" sz="quarter" idx="24" hasCustomPrompt="1"/>
          </p:nvPr>
        </p:nvSpPr>
        <p:spPr>
          <a:xfrm>
            <a:off x="588438"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8" name="Text Placeholder 9">
            <a:extLst>
              <a:ext uri="{FF2B5EF4-FFF2-40B4-BE49-F238E27FC236}">
                <a16:creationId xmlns:a16="http://schemas.microsoft.com/office/drawing/2014/main" id="{8748D864-CCC9-997F-E629-2F528BD99B0F}"/>
              </a:ext>
            </a:extLst>
          </p:cNvPr>
          <p:cNvSpPr>
            <a:spLocks noGrp="1"/>
          </p:cNvSpPr>
          <p:nvPr>
            <p:ph type="body" sz="quarter" idx="25" hasCustomPrompt="1"/>
          </p:nvPr>
        </p:nvSpPr>
        <p:spPr>
          <a:xfrm>
            <a:off x="4149025"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9" name="Text Placeholder 9">
            <a:extLst>
              <a:ext uri="{FF2B5EF4-FFF2-40B4-BE49-F238E27FC236}">
                <a16:creationId xmlns:a16="http://schemas.microsoft.com/office/drawing/2014/main" id="{BD7229B7-1D0D-0E87-DAB1-29B7153F69E9}"/>
              </a:ext>
            </a:extLst>
          </p:cNvPr>
          <p:cNvSpPr>
            <a:spLocks noGrp="1"/>
          </p:cNvSpPr>
          <p:nvPr>
            <p:ph type="body" sz="quarter" idx="26" hasCustomPrompt="1"/>
          </p:nvPr>
        </p:nvSpPr>
        <p:spPr>
          <a:xfrm>
            <a:off x="7709612"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7" name="Title 1">
            <a:extLst>
              <a:ext uri="{FF2B5EF4-FFF2-40B4-BE49-F238E27FC236}">
                <a16:creationId xmlns:a16="http://schemas.microsoft.com/office/drawing/2014/main" id="{19662FF0-340E-19DB-B954-5C595C9B4E1D}"/>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BAC566E0-ED35-1BDE-CCE9-14A758FC329D}"/>
              </a:ext>
            </a:extLst>
          </p:cNvPr>
          <p:cNvSpPr>
            <a:spLocks noGrp="1"/>
          </p:cNvSpPr>
          <p:nvPr>
            <p:ph type="body" sz="quarter" idx="14" hasCustomPrompt="1"/>
          </p:nvPr>
        </p:nvSpPr>
        <p:spPr>
          <a:xfrm>
            <a:off x="588437" y="1167600"/>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 Placeholder 3">
            <a:extLst>
              <a:ext uri="{FF2B5EF4-FFF2-40B4-BE49-F238E27FC236}">
                <a16:creationId xmlns:a16="http://schemas.microsoft.com/office/drawing/2014/main" id="{2B41D2DF-6612-448D-503A-9E72A8D40873}"/>
              </a:ext>
            </a:extLst>
          </p:cNvPr>
          <p:cNvSpPr>
            <a:spLocks noGrp="1"/>
          </p:cNvSpPr>
          <p:nvPr>
            <p:ph type="body" sz="quarter" idx="15" hasCustomPrompt="1"/>
          </p:nvPr>
        </p:nvSpPr>
        <p:spPr>
          <a:xfrm>
            <a:off x="588438"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5" name="Text Placeholder 3">
            <a:extLst>
              <a:ext uri="{FF2B5EF4-FFF2-40B4-BE49-F238E27FC236}">
                <a16:creationId xmlns:a16="http://schemas.microsoft.com/office/drawing/2014/main" id="{FF6E48FF-2C94-B525-9618-CB0933215A17}"/>
              </a:ext>
            </a:extLst>
          </p:cNvPr>
          <p:cNvSpPr>
            <a:spLocks noGrp="1"/>
          </p:cNvSpPr>
          <p:nvPr>
            <p:ph type="body" sz="quarter" idx="27" hasCustomPrompt="1"/>
          </p:nvPr>
        </p:nvSpPr>
        <p:spPr>
          <a:xfrm>
            <a:off x="4149024"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6" name="Text Placeholder 3">
            <a:extLst>
              <a:ext uri="{FF2B5EF4-FFF2-40B4-BE49-F238E27FC236}">
                <a16:creationId xmlns:a16="http://schemas.microsoft.com/office/drawing/2014/main" id="{A837C3C3-6705-C8EE-4095-5E1897374E26}"/>
              </a:ext>
            </a:extLst>
          </p:cNvPr>
          <p:cNvSpPr>
            <a:spLocks noGrp="1"/>
          </p:cNvSpPr>
          <p:nvPr>
            <p:ph type="body" sz="quarter" idx="28" hasCustomPrompt="1"/>
          </p:nvPr>
        </p:nvSpPr>
        <p:spPr>
          <a:xfrm>
            <a:off x="7709612"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3" name="Slide Number Placeholder 5">
            <a:extLst>
              <a:ext uri="{FF2B5EF4-FFF2-40B4-BE49-F238E27FC236}">
                <a16:creationId xmlns:a16="http://schemas.microsoft.com/office/drawing/2014/main" id="{F68BFF86-6A33-207C-ADCF-8C953E28E854}"/>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1042899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Slide 20">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FFA0A81B-0EFA-9012-0849-E6C1383A41FE}"/>
              </a:ext>
            </a:extLst>
          </p:cNvPr>
          <p:cNvSpPr/>
          <p:nvPr userDrawn="1"/>
        </p:nvSpPr>
        <p:spPr>
          <a:xfrm>
            <a:off x="1343892" y="3774136"/>
            <a:ext cx="2116340" cy="2297733"/>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14">
            <a:extLst>
              <a:ext uri="{FF2B5EF4-FFF2-40B4-BE49-F238E27FC236}">
                <a16:creationId xmlns:a16="http://schemas.microsoft.com/office/drawing/2014/main" id="{D181C5D2-EA05-8570-776C-731AA9E98935}"/>
              </a:ext>
            </a:extLst>
          </p:cNvPr>
          <p:cNvSpPr>
            <a:spLocks noGrp="1"/>
          </p:cNvSpPr>
          <p:nvPr>
            <p:ph type="pic" sz="quarter" idx="16"/>
          </p:nvPr>
        </p:nvSpPr>
        <p:spPr>
          <a:xfrm>
            <a:off x="1485842" y="3888580"/>
            <a:ext cx="2116138" cy="2298700"/>
          </a:xfrm>
          <a:prstGeom prst="round1Rect">
            <a:avLst>
              <a:gd name="adj" fmla="val 7501"/>
            </a:avLst>
          </a:prstGeom>
          <a:solidFill>
            <a:srgbClr val="C7C8CA"/>
          </a:solidFill>
        </p:spPr>
        <p:txBody>
          <a:bodyPr/>
          <a:lstStyle/>
          <a:p>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4"/>
            <a:ext cx="2116340" cy="2297733"/>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532"/>
          </a:xfrm>
          <a:prstGeom prst="rect">
            <a:avLst/>
          </a:prstGeom>
        </p:spPr>
        <p:txBody>
          <a:bodyPr wrap="square" lIns="90000">
            <a:spAutoFit/>
          </a:bodyPr>
          <a:lstStyle>
            <a:lvl1pPr marL="0" indent="0">
              <a:buClr>
                <a:srgbClr val="EF4130"/>
              </a:buClr>
              <a:buNone/>
              <a:defRPr sz="12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2" y="1238755"/>
            <a:ext cx="2116138" cy="2298700"/>
          </a:xfrm>
          <a:prstGeom prst="round1Rect">
            <a:avLst>
              <a:gd name="adj" fmla="val 7501"/>
            </a:avLst>
          </a:prstGeom>
          <a:solidFill>
            <a:srgbClr val="C7C8CA"/>
          </a:solidFill>
        </p:spPr>
        <p:txBody>
          <a:bodyPr/>
          <a:lstStyle/>
          <a:p>
            <a:endParaRPr lang="en-US"/>
          </a:p>
        </p:txBody>
      </p:sp>
      <p:sp>
        <p:nvSpPr>
          <p:cNvPr id="17" name="Text Placeholder 9">
            <a:extLst>
              <a:ext uri="{FF2B5EF4-FFF2-40B4-BE49-F238E27FC236}">
                <a16:creationId xmlns:a16="http://schemas.microsoft.com/office/drawing/2014/main" id="{64F6AD97-989B-0DE2-027C-441F853C80E6}"/>
              </a:ext>
            </a:extLst>
          </p:cNvPr>
          <p:cNvSpPr>
            <a:spLocks noGrp="1"/>
          </p:cNvSpPr>
          <p:nvPr>
            <p:ph type="body" sz="quarter" idx="17" hasCustomPrompt="1"/>
          </p:nvPr>
        </p:nvSpPr>
        <p:spPr>
          <a:xfrm>
            <a:off x="3851564" y="4475018"/>
            <a:ext cx="7400635" cy="258532"/>
          </a:xfrm>
          <a:prstGeom prst="rect">
            <a:avLst/>
          </a:prstGeom>
        </p:spPr>
        <p:txBody>
          <a:bodyPr wrap="square" lIns="90000">
            <a:spAutoFit/>
          </a:bodyPr>
          <a:lstStyle>
            <a:lvl1pPr marL="0" indent="0">
              <a:buClr>
                <a:srgbClr val="EF4130"/>
              </a:buClr>
              <a:buNone/>
              <a:defRPr sz="12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320547"/>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Testimonials</a:t>
            </a:r>
            <a:endParaRPr lang="en-US"/>
          </a:p>
        </p:txBody>
      </p:sp>
      <p:sp>
        <p:nvSpPr>
          <p:cNvPr id="3" name="Slide Number Placeholder 5">
            <a:extLst>
              <a:ext uri="{FF2B5EF4-FFF2-40B4-BE49-F238E27FC236}">
                <a16:creationId xmlns:a16="http://schemas.microsoft.com/office/drawing/2014/main" id="{3155F073-799E-A684-E481-E948676F76F9}"/>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1103316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Slide 2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71341"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083869"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71341"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083869"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3371341"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6083869"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3371341"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ext Placeholder 9">
            <a:extLst>
              <a:ext uri="{FF2B5EF4-FFF2-40B4-BE49-F238E27FC236}">
                <a16:creationId xmlns:a16="http://schemas.microsoft.com/office/drawing/2014/main" id="{DD796FC6-31C9-367F-3673-250F3E908BC5}"/>
              </a:ext>
            </a:extLst>
          </p:cNvPr>
          <p:cNvSpPr>
            <a:spLocks noGrp="1"/>
          </p:cNvSpPr>
          <p:nvPr>
            <p:ph type="body" sz="quarter" idx="27" hasCustomPrompt="1"/>
          </p:nvPr>
        </p:nvSpPr>
        <p:spPr>
          <a:xfrm>
            <a:off x="6083869"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7" name="Picture Placeholder 6">
            <a:extLst>
              <a:ext uri="{FF2B5EF4-FFF2-40B4-BE49-F238E27FC236}">
                <a16:creationId xmlns:a16="http://schemas.microsoft.com/office/drawing/2014/main" id="{D0ED824D-6244-D661-F904-3918841E1335}"/>
              </a:ext>
            </a:extLst>
          </p:cNvPr>
          <p:cNvSpPr>
            <a:spLocks noGrp="1"/>
          </p:cNvSpPr>
          <p:nvPr>
            <p:ph type="pic" sz="quarter" idx="28"/>
          </p:nvPr>
        </p:nvSpPr>
        <p:spPr>
          <a:xfrm>
            <a:off x="8796397"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8" name="Text Placeholder 9">
            <a:extLst>
              <a:ext uri="{FF2B5EF4-FFF2-40B4-BE49-F238E27FC236}">
                <a16:creationId xmlns:a16="http://schemas.microsoft.com/office/drawing/2014/main" id="{7B67EEE7-F877-76D6-30E8-E0A71D2E308C}"/>
              </a:ext>
            </a:extLst>
          </p:cNvPr>
          <p:cNvSpPr>
            <a:spLocks noGrp="1"/>
          </p:cNvSpPr>
          <p:nvPr>
            <p:ph type="body" sz="quarter" idx="29" hasCustomPrompt="1"/>
          </p:nvPr>
        </p:nvSpPr>
        <p:spPr>
          <a:xfrm>
            <a:off x="8796397"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9" name="Picture Placeholder 6">
            <a:extLst>
              <a:ext uri="{FF2B5EF4-FFF2-40B4-BE49-F238E27FC236}">
                <a16:creationId xmlns:a16="http://schemas.microsoft.com/office/drawing/2014/main" id="{289B4CB5-ABA7-4843-BC5D-AEB75D70D200}"/>
              </a:ext>
            </a:extLst>
          </p:cNvPr>
          <p:cNvSpPr>
            <a:spLocks noGrp="1"/>
          </p:cNvSpPr>
          <p:nvPr>
            <p:ph type="pic" sz="quarter" idx="30"/>
          </p:nvPr>
        </p:nvSpPr>
        <p:spPr>
          <a:xfrm>
            <a:off x="8796397"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30" name="Text Placeholder 9">
            <a:extLst>
              <a:ext uri="{FF2B5EF4-FFF2-40B4-BE49-F238E27FC236}">
                <a16:creationId xmlns:a16="http://schemas.microsoft.com/office/drawing/2014/main" id="{E5189120-9466-C7AE-F33B-1E4E58F47AF7}"/>
              </a:ext>
            </a:extLst>
          </p:cNvPr>
          <p:cNvSpPr>
            <a:spLocks noGrp="1"/>
          </p:cNvSpPr>
          <p:nvPr>
            <p:ph type="body" sz="quarter" idx="31" hasCustomPrompt="1"/>
          </p:nvPr>
        </p:nvSpPr>
        <p:spPr>
          <a:xfrm>
            <a:off x="8796397"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5" name="Title 1">
            <a:extLst>
              <a:ext uri="{FF2B5EF4-FFF2-40B4-BE49-F238E27FC236}">
                <a16:creationId xmlns:a16="http://schemas.microsoft.com/office/drawing/2014/main" id="{0B17DC92-CEB2-3A08-F5DB-943E231AD86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6" name="Text Placeholder 9">
            <a:extLst>
              <a:ext uri="{FF2B5EF4-FFF2-40B4-BE49-F238E27FC236}">
                <a16:creationId xmlns:a16="http://schemas.microsoft.com/office/drawing/2014/main" id="{FE42B9D6-3DB0-64AD-B66E-7265795F84B0}"/>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6394E3DF-9CF6-7746-4C2F-C8A533E815D4}"/>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0383405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Slide 2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7" name="Text Placeholder 6"/>
          <p:cNvSpPr>
            <a:spLocks noGrp="1"/>
          </p:cNvSpPr>
          <p:nvPr>
            <p:ph type="body" sz="quarter" idx="15" hasCustomPrompt="1"/>
          </p:nvPr>
        </p:nvSpPr>
        <p:spPr>
          <a:xfrm>
            <a:off x="588437" y="1255494"/>
            <a:ext cx="10515600" cy="4931122"/>
          </a:xfrm>
          <a:prstGeom prst="rect">
            <a:avLst/>
          </a:prstGeom>
        </p:spPr>
        <p:txBody>
          <a:bodyPr>
            <a:normAutofit/>
          </a:bodyPr>
          <a:lstStyle>
            <a:lvl1pPr>
              <a:buNone/>
              <a:defRPr sz="1500" b="0">
                <a:solidFill>
                  <a:srgbClr val="DA291C"/>
                </a:solidFill>
              </a:defRPr>
            </a:lvl1pPr>
          </a:lstStyle>
          <a:p>
            <a:pPr lvl="0"/>
            <a:r>
              <a:rPr lang="en-GB"/>
              <a:t>Content goes here like this </a:t>
            </a:r>
          </a:p>
        </p:txBody>
      </p:sp>
      <p:sp>
        <p:nvSpPr>
          <p:cNvPr id="3" name="Slide Number Placeholder 5">
            <a:extLst>
              <a:ext uri="{FF2B5EF4-FFF2-40B4-BE49-F238E27FC236}">
                <a16:creationId xmlns:a16="http://schemas.microsoft.com/office/drawing/2014/main" id="{11BF43EF-7BB7-D749-A96B-20C69CAE7C27}"/>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243996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Slide 23">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3" name="Slide Number Placeholder 5">
            <a:extLst>
              <a:ext uri="{FF2B5EF4-FFF2-40B4-BE49-F238E27FC236}">
                <a16:creationId xmlns:a16="http://schemas.microsoft.com/office/drawing/2014/main" id="{2E0F347D-15C1-0A14-CB14-702F3C37AAAF}"/>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1864674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Slide 24">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6" name="Text Placeholder 7">
            <a:extLst>
              <a:ext uri="{FF2B5EF4-FFF2-40B4-BE49-F238E27FC236}">
                <a16:creationId xmlns:a16="http://schemas.microsoft.com/office/drawing/2014/main" id="{5491B750-D750-E959-250F-7CF3256EE5EF}"/>
              </a:ext>
            </a:extLst>
          </p:cNvPr>
          <p:cNvSpPr>
            <a:spLocks noGrp="1"/>
          </p:cNvSpPr>
          <p:nvPr userDrawn="1">
            <p:ph type="body" sz="quarter" idx="14"/>
          </p:nvPr>
        </p:nvSpPr>
        <p:spPr>
          <a:xfrm>
            <a:off x="588437" y="1684119"/>
            <a:ext cx="2352663" cy="300082"/>
          </a:xfrm>
        </p:spPr>
        <p:txBody>
          <a:bodyPr>
            <a:normAutofit/>
          </a:bodyPr>
          <a:lstStyle>
            <a:lvl1pPr>
              <a:buClr>
                <a:srgbClr val="DA291C"/>
              </a:buClr>
              <a:defRPr sz="1500"/>
            </a:lvl1pPr>
          </a:lstStyle>
          <a:p>
            <a:r>
              <a:rPr lang="en-US"/>
              <a:t>Insert text</a:t>
            </a:r>
          </a:p>
        </p:txBody>
      </p:sp>
      <p:sp>
        <p:nvSpPr>
          <p:cNvPr id="7" name="Text Placeholder 7">
            <a:extLst>
              <a:ext uri="{FF2B5EF4-FFF2-40B4-BE49-F238E27FC236}">
                <a16:creationId xmlns:a16="http://schemas.microsoft.com/office/drawing/2014/main" id="{2289B4D8-5053-EE6F-6B03-C53F72FB59F0}"/>
              </a:ext>
            </a:extLst>
          </p:cNvPr>
          <p:cNvSpPr txBox="1">
            <a:spLocks/>
          </p:cNvSpPr>
          <p:nvPr userDrawn="1"/>
        </p:nvSpPr>
        <p:spPr>
          <a:xfrm>
            <a:off x="588437" y="1364126"/>
            <a:ext cx="2352663" cy="300082"/>
          </a:xfrm>
          <a:prstGeom prst="rect">
            <a:avLst/>
          </a:prstGeom>
        </p:spPr>
        <p:txBody>
          <a:bodyPr wrap="square" lIns="90000">
            <a:spAutoFit/>
          </a:bodyPr>
          <a:lstStyle>
            <a:lvl1pPr marL="0" indent="0" algn="l" defTabSz="914400" rtl="0" eaLnBrk="1" latinLnBrk="0" hangingPunct="1">
              <a:lnSpc>
                <a:spcPct val="90000"/>
              </a:lnSpc>
              <a:spcBef>
                <a:spcPts val="1000"/>
              </a:spcBef>
              <a:buClr>
                <a:srgbClr val="EF4130"/>
              </a:buClr>
              <a:buFont typeface="Arial" panose="020B0604020202020204" pitchFamily="34" charset="0"/>
              <a:buNone/>
              <a:defRPr sz="1500" b="0" kern="1200">
                <a:solidFill>
                  <a:schemeClr val="tx1"/>
                </a:solidFill>
                <a:latin typeface="Arial" panose="020B0604020202020204" pitchFamily="34" charset="0"/>
                <a:ea typeface="+mn-ea"/>
                <a:cs typeface="Arial" panose="020B0604020202020204" pitchFamily="34" charset="0"/>
              </a:defRPr>
            </a:lvl1pPr>
            <a:lvl2pPr marL="269875" indent="0" algn="l" defTabSz="914400" rtl="0" eaLnBrk="1" latinLnBrk="0" hangingPunct="1">
              <a:lnSpc>
                <a:spcPct val="90000"/>
              </a:lnSpc>
              <a:spcBef>
                <a:spcPts val="500"/>
              </a:spcBef>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446087" indent="0" algn="l" defTabSz="914400" rtl="0" eaLnBrk="1" latinLnBrk="0" hangingPunct="1">
              <a:lnSpc>
                <a:spcPct val="90000"/>
              </a:lnSpc>
              <a:spcBef>
                <a:spcPts val="500"/>
              </a:spcBef>
              <a:buClr>
                <a:schemeClr val="bg1">
                  <a:lumMod val="50000"/>
                </a:schemeClr>
              </a:buClr>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a:solidFill>
                  <a:srgbClr val="DA291C"/>
                </a:solidFill>
              </a:rPr>
              <a:t>Insert text</a:t>
            </a:r>
          </a:p>
        </p:txBody>
      </p:sp>
      <p:graphicFrame>
        <p:nvGraphicFramePr>
          <p:cNvPr id="9" name="Chart 8">
            <a:extLst>
              <a:ext uri="{FF2B5EF4-FFF2-40B4-BE49-F238E27FC236}">
                <a16:creationId xmlns:a16="http://schemas.microsoft.com/office/drawing/2014/main" id="{9F4C7588-E3FD-CC9E-C716-ACA4F0E3004C}"/>
              </a:ext>
            </a:extLst>
          </p:cNvPr>
          <p:cNvGraphicFramePr/>
          <p:nvPr userDrawn="1">
            <p:extLst>
              <p:ext uri="{D42A27DB-BD31-4B8C-83A1-F6EECF244321}">
                <p14:modId xmlns:p14="http://schemas.microsoft.com/office/powerpoint/2010/main" val="4012888967"/>
              </p:ext>
            </p:extLst>
          </p:nvPr>
        </p:nvGraphicFramePr>
        <p:xfrm>
          <a:off x="2941100" y="2334270"/>
          <a:ext cx="4289282" cy="2859522"/>
        </p:xfrm>
        <a:graphic>
          <a:graphicData uri="http://schemas.openxmlformats.org/drawingml/2006/chart">
            <c:chart xmlns:c="http://schemas.openxmlformats.org/drawingml/2006/chart" xmlns:r="http://schemas.openxmlformats.org/officeDocument/2006/relationships" r:id="rId2"/>
          </a:graphicData>
        </a:graphic>
      </p:graphicFrame>
      <p:sp>
        <p:nvSpPr>
          <p:cNvPr id="3" name="Slide Number Placeholder 5">
            <a:extLst>
              <a:ext uri="{FF2B5EF4-FFF2-40B4-BE49-F238E27FC236}">
                <a16:creationId xmlns:a16="http://schemas.microsoft.com/office/drawing/2014/main" id="{B897BBE0-D843-AF2A-A2BD-CF2F26D4AEB2}"/>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110977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Slide 25">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6" y="1255494"/>
            <a:ext cx="10515599"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6" y="1684119"/>
            <a:ext cx="10515599"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7" name="Text Placeholder 6"/>
          <p:cNvSpPr>
            <a:spLocks noGrp="1"/>
          </p:cNvSpPr>
          <p:nvPr>
            <p:ph type="body" sz="quarter" idx="15"/>
          </p:nvPr>
        </p:nvSpPr>
        <p:spPr>
          <a:xfrm>
            <a:off x="588963" y="1984375"/>
            <a:ext cx="10515600" cy="4276725"/>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376DAE50-0889-AB09-278A-BED7537059B1}"/>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302330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Inner Slides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Slide Number Placeholder 5">
            <a:extLst>
              <a:ext uri="{FF2B5EF4-FFF2-40B4-BE49-F238E27FC236}">
                <a16:creationId xmlns:a16="http://schemas.microsoft.com/office/drawing/2014/main" id="{BE39478F-9D7E-68CB-D13E-DEBB6AA18FAF}"/>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68231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Divider slide 05">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2745A9-67E2-DCA7-A3BA-DD728BA5F17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A0151DE2-019F-CCE3-AEDC-0BE7F510BEA7}"/>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6" name="Round Single Corner of Rectangle 15">
            <a:extLst>
              <a:ext uri="{FF2B5EF4-FFF2-40B4-BE49-F238E27FC236}">
                <a16:creationId xmlns:a16="http://schemas.microsoft.com/office/drawing/2014/main" id="{8BF920D4-7ED6-C772-C808-75AC651D2228}"/>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3" y="1702813"/>
            <a:ext cx="3456709" cy="2287299"/>
          </a:xfrm>
          <a:prstGeom prst="rect">
            <a:avLst/>
          </a:prstGeom>
        </p:spPr>
        <p:txBody>
          <a:bodyPr>
            <a:noAutofit/>
          </a:bodyPr>
          <a:lstStyle>
            <a:lvl1pPr marL="0" indent="0">
              <a:buNone/>
              <a:defRPr sz="5399" b="0">
                <a:solidFill>
                  <a:srgbClr val="EE3129"/>
                </a:solidFill>
                <a:latin typeface="Arial" panose="020B0604020202020204" pitchFamily="34" charset="0"/>
                <a:cs typeface="Arial" panose="020B0604020202020204" pitchFamily="34" charset="0"/>
              </a:defRPr>
            </a:lvl1pPr>
            <a:lvl2pPr marL="457073" indent="0">
              <a:buNone/>
              <a:defRPr/>
            </a:lvl2pPr>
            <a:lvl3pPr marL="914146" indent="0">
              <a:buNone/>
              <a:defRPr/>
            </a:lvl3pPr>
            <a:lvl4pPr marL="1371218" indent="0">
              <a:buNone/>
              <a:defRPr/>
            </a:lvl4pPr>
            <a:lvl5pPr marL="182829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438752E2-A1BF-CDD6-22E1-7BEAC54D6849}"/>
              </a:ext>
            </a:extLst>
          </p:cNvPr>
          <p:cNvSpPr>
            <a:spLocks noGrp="1"/>
          </p:cNvSpPr>
          <p:nvPr>
            <p:ph type="sldNum" sz="quarter" idx="4"/>
          </p:nvPr>
        </p:nvSpPr>
        <p:spPr>
          <a:xfrm>
            <a:off x="104789" y="6432113"/>
            <a:ext cx="402170" cy="365125"/>
          </a:xfrm>
          <a:prstGeom prst="rect">
            <a:avLst/>
          </a:prstGeom>
        </p:spPr>
        <p:txBody>
          <a:bodyPr vert="horz" lIns="91440" tIns="45720" rIns="91440" bIns="45720" rtlCol="0" anchor="ctr"/>
          <a:lstStyle>
            <a:lvl1pPr algn="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9" y="300258"/>
            <a:ext cx="620087" cy="767494"/>
          </a:xfrm>
          <a:prstGeom prst="rect">
            <a:avLst/>
          </a:prstGeom>
          <a:noFill/>
        </p:spPr>
      </p:pic>
    </p:spTree>
    <p:extLst>
      <p:ext uri="{BB962C8B-B14F-4D97-AF65-F5344CB8AC3E}">
        <p14:creationId xmlns:p14="http://schemas.microsoft.com/office/powerpoint/2010/main" val="321995539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18D41-4D21-759F-B5CF-0A34A72A73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BCF7B5C-D7AE-FD3E-D2FA-2AD2D5AF41D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Slide Number Placeholder 3">
            <a:extLst>
              <a:ext uri="{FF2B5EF4-FFF2-40B4-BE49-F238E27FC236}">
                <a16:creationId xmlns:a16="http://schemas.microsoft.com/office/drawing/2014/main" id="{9D804A1F-0713-4896-AAC2-CEEC14546238}"/>
              </a:ext>
            </a:extLst>
          </p:cNvPr>
          <p:cNvSpPr>
            <a:spLocks noGrp="1"/>
          </p:cNvSpPr>
          <p:nvPr>
            <p:ph type="sldNum" sz="quarter" idx="10"/>
          </p:nvPr>
        </p:nvSpPr>
        <p:spPr/>
        <p:txBody>
          <a:bodyPr/>
          <a:lstStyle/>
          <a:p>
            <a:fld id="{FD07FD9B-4AE9-9F4C-8531-3CD957D46700}" type="slidenum">
              <a:rPr lang="en-US" smtClean="0"/>
              <a:pPr/>
              <a:t>‹#›</a:t>
            </a:fld>
            <a:endParaRPr lang="en-US"/>
          </a:p>
        </p:txBody>
      </p:sp>
    </p:spTree>
    <p:extLst>
      <p:ext uri="{BB962C8B-B14F-4D97-AF65-F5344CB8AC3E}">
        <p14:creationId xmlns:p14="http://schemas.microsoft.com/office/powerpoint/2010/main" val="366994330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Inner Slides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solidFill>
                  <a:prstClr val="white"/>
                </a:solidFill>
              </a:rPr>
              <a:pPr/>
              <a:t>‹#›</a:t>
            </a:fld>
            <a:endParaRPr lang="en-US">
              <a:solidFill>
                <a:prstClr val="white"/>
              </a:solidFill>
            </a:endParaRPr>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745520" y="2108966"/>
            <a:ext cx="4713287" cy="2718693"/>
          </a:xfrm>
          <a:prstGeom prst="rect">
            <a:avLst/>
          </a:prstGeom>
        </p:spPr>
        <p:txBody>
          <a:bodyPr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14" name="TextBox 13">
            <a:extLst>
              <a:ext uri="{FF2B5EF4-FFF2-40B4-BE49-F238E27FC236}">
                <a16:creationId xmlns:a16="http://schemas.microsoft.com/office/drawing/2014/main" id="{40190864-93C7-F288-9004-2BE968EE9983}"/>
              </a:ext>
            </a:extLst>
          </p:cNvPr>
          <p:cNvSpPr txBox="1"/>
          <p:nvPr userDrawn="1"/>
        </p:nvSpPr>
        <p:spPr>
          <a:xfrm>
            <a:off x="839789" y="6490900"/>
            <a:ext cx="2741612"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Confidential and Internal purpose only </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 name="hcSlideMaster275.Inner Slides 1Header" descr="Classification: Project Confidential">
            <a:extLst>
              <a:ext uri="{FF2B5EF4-FFF2-40B4-BE49-F238E27FC236}">
                <a16:creationId xmlns:a16="http://schemas.microsoft.com/office/drawing/2014/main" id="{29C753EB-A504-0824-20FA-B1CBF75664F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20168474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Header" descr="Classification: Project Confidential">
            <a:extLst>
              <a:ext uri="{FF2B5EF4-FFF2-40B4-BE49-F238E27FC236}">
                <a16:creationId xmlns:a16="http://schemas.microsoft.com/office/drawing/2014/main" id="{86780F79-51F3-A452-B0C6-5977FD2E69D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86899320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368155859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5Header" descr="Classification: Project Confidential">
            <a:extLst>
              <a:ext uri="{FF2B5EF4-FFF2-40B4-BE49-F238E27FC236}">
                <a16:creationId xmlns:a16="http://schemas.microsoft.com/office/drawing/2014/main" id="{98F320E2-69FF-A8D1-2002-427B1830124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55845871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Inner Slides 1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35143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59" y="135143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7"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59"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13Header" descr="Classification: Project Confidential">
            <a:extLst>
              <a:ext uri="{FF2B5EF4-FFF2-40B4-BE49-F238E27FC236}">
                <a16:creationId xmlns:a16="http://schemas.microsoft.com/office/drawing/2014/main" id="{377B85C2-0803-50EE-667A-F4B2E521C35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78933423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6" name="hcSlideMaster275.Thank you SlideHeader" descr="Classification: Project Confidential">
            <a:extLst>
              <a:ext uri="{FF2B5EF4-FFF2-40B4-BE49-F238E27FC236}">
                <a16:creationId xmlns:a16="http://schemas.microsoft.com/office/drawing/2014/main" id="{909FDCC5-5EF7-AE45-B960-4800696DA76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29625407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4" name="hcSlideMaster275.Welcome SlideHeader" descr="Classification: Project Confidential">
            <a:extLst>
              <a:ext uri="{FF2B5EF4-FFF2-40B4-BE49-F238E27FC236}">
                <a16:creationId xmlns:a16="http://schemas.microsoft.com/office/drawing/2014/main" id="{316EDB36-8D86-5797-0155-295E95CE1EB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21429819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Insert New Section 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1894092"/>
            <a:ext cx="4495800" cy="1590308"/>
          </a:xfrm>
        </p:spPr>
        <p:txBody>
          <a:bodyPr/>
          <a:lstStyle>
            <a:lvl1pPr>
              <a:defRPr sz="5400">
                <a:solidFill>
                  <a:srgbClr val="EE3124"/>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TextBox 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5" name="hcSlideMaster275.Insert New Section Title SlideHeader" descr="Classification: Project Confidential">
            <a:extLst>
              <a:ext uri="{FF2B5EF4-FFF2-40B4-BE49-F238E27FC236}">
                <a16:creationId xmlns:a16="http://schemas.microsoft.com/office/drawing/2014/main" id="{5228259B-2664-4021-B77C-6DA4C32F81C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78424834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Inner Slides 2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1Header" descr="Classification: Project Confidential">
            <a:extLst>
              <a:ext uri="{FF2B5EF4-FFF2-40B4-BE49-F238E27FC236}">
                <a16:creationId xmlns:a16="http://schemas.microsoft.com/office/drawing/2014/main" id="{C91836B0-04FB-B073-CBC3-35D324AC7EA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0339838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Inner Slides 2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6" name="TextBox 1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2Header" descr="Classification: Project Confidential">
            <a:extLst>
              <a:ext uri="{FF2B5EF4-FFF2-40B4-BE49-F238E27FC236}">
                <a16:creationId xmlns:a16="http://schemas.microsoft.com/office/drawing/2014/main" id="{BACA0370-E3C4-FD2E-A600-8C6416E93DD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02022493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Inner Slides 2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369332"/>
          </a:xfrm>
          <a:prstGeom prst="rect">
            <a:avLst/>
          </a:prstGeom>
        </p:spPr>
        <p:txBody>
          <a:bodyPr wrap="square" lIns="90000">
            <a:spAutoFit/>
          </a:bodyPr>
          <a:lstStyle>
            <a:lvl1pPr marL="0" indent="0">
              <a:buClr>
                <a:srgbClr val="EF4130"/>
              </a:buClr>
              <a:buNone/>
              <a:defRPr sz="20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3Header" descr="Classification: Project Confidential">
            <a:extLst>
              <a:ext uri="{FF2B5EF4-FFF2-40B4-BE49-F238E27FC236}">
                <a16:creationId xmlns:a16="http://schemas.microsoft.com/office/drawing/2014/main" id="{A311D3C8-5A3F-5733-3DDC-2F02BFA8F8F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18570071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Inner Slides 2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4Header" descr="Classification: Project Confidential">
            <a:extLst>
              <a:ext uri="{FF2B5EF4-FFF2-40B4-BE49-F238E27FC236}">
                <a16:creationId xmlns:a16="http://schemas.microsoft.com/office/drawing/2014/main" id="{E2465597-5DC7-C821-F5A9-147890DBE47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87827054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Inner Slides 2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1255494"/>
            <a:ext cx="3200400"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1684119"/>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5Header" descr="Classification: Project Confidential">
            <a:extLst>
              <a:ext uri="{FF2B5EF4-FFF2-40B4-BE49-F238E27FC236}">
                <a16:creationId xmlns:a16="http://schemas.microsoft.com/office/drawing/2014/main" id="{383F272B-46F2-5911-D0D7-59486609ACD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02504414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Last Pag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a:extLst>
              <a:ext uri="{FF2B5EF4-FFF2-40B4-BE49-F238E27FC236}">
                <a16:creationId xmlns:a16="http://schemas.microsoft.com/office/drawing/2014/main" id="{ADE7E247-8680-EE98-902F-94F98C08B36A}"/>
              </a:ext>
            </a:extLst>
          </p:cNvPr>
          <p:cNvSpPr>
            <a:spLocks noGrp="1"/>
          </p:cNvSpPr>
          <p:nvPr>
            <p:ph type="dt" sz="half" idx="10"/>
          </p:nvPr>
        </p:nvSpPr>
        <p:spPr>
          <a:xfrm>
            <a:off x="838200" y="6356350"/>
            <a:ext cx="2743200" cy="365125"/>
          </a:xfrm>
          <a:prstGeom prst="rect">
            <a:avLst/>
          </a:prstGeom>
        </p:spPr>
        <p:txBody>
          <a:bodyPr/>
          <a:lstStyle/>
          <a:p>
            <a:fld id="{12425C20-1386-AA47-87D5-A83B2613B73D}" type="datetime4">
              <a:rPr lang="en-IN" smtClean="0">
                <a:solidFill>
                  <a:prstClr val="black"/>
                </a:solidFill>
              </a:rPr>
              <a:pPr/>
              <a:t>14 May 2026</a:t>
            </a:fld>
            <a:endParaRPr lang="en-US">
              <a:solidFill>
                <a:prstClr val="black"/>
              </a:solidFill>
            </a:endParaRPr>
          </a:p>
        </p:txBody>
      </p:sp>
      <p:sp>
        <p:nvSpPr>
          <p:cNvPr id="5" name="Footer Placeholder 4">
            <a:extLst>
              <a:ext uri="{FF2B5EF4-FFF2-40B4-BE49-F238E27FC236}">
                <a16:creationId xmlns:a16="http://schemas.microsoft.com/office/drawing/2014/main" id="{F4B1695C-02C2-B25B-E0F2-D3E8ADA06723}"/>
              </a:ext>
            </a:extLst>
          </p:cNvPr>
          <p:cNvSpPr>
            <a:spLocks noGrp="1"/>
          </p:cNvSpPr>
          <p:nvPr>
            <p:ph type="ftr" sz="quarter" idx="11"/>
          </p:nvPr>
        </p:nvSpPr>
        <p:spPr>
          <a:xfrm>
            <a:off x="4038600" y="6356350"/>
            <a:ext cx="4114800" cy="365125"/>
          </a:xfrm>
          <a:prstGeom prst="rect">
            <a:avLst/>
          </a:prstGeom>
        </p:spPr>
        <p:txBody>
          <a:bodyPr/>
          <a:lstStyle/>
          <a:p>
            <a:endParaRPr lang="en-US">
              <a:solidFill>
                <a:prstClr val="black"/>
              </a:solidFill>
            </a:endParaRPr>
          </a:p>
        </p:txBody>
      </p:sp>
      <p:sp>
        <p:nvSpPr>
          <p:cNvPr id="6" name="Slide Number Placeholder 5">
            <a:extLst>
              <a:ext uri="{FF2B5EF4-FFF2-40B4-BE49-F238E27FC236}">
                <a16:creationId xmlns:a16="http://schemas.microsoft.com/office/drawing/2014/main" id="{7B0B7955-052B-6F1D-651B-66E1EDEF10A1}"/>
              </a:ext>
            </a:extLst>
          </p:cNvPr>
          <p:cNvSpPr>
            <a:spLocks noGrp="1"/>
          </p:cNvSpPr>
          <p:nvPr>
            <p:ph type="sldNum" sz="quarter" idx="12"/>
          </p:nvPr>
        </p:nvSpPr>
        <p:spPr/>
        <p:txBody>
          <a:bodyPr/>
          <a:lstStyle/>
          <a:p>
            <a:fld id="{865A749B-B8C2-4E44-89BD-377450823E41}" type="slidenum">
              <a:rPr lang="en-US" smtClean="0">
                <a:solidFill>
                  <a:prstClr val="white"/>
                </a:solidFill>
              </a:rPr>
              <a:pPr/>
              <a:t>‹#›</a:t>
            </a:fld>
            <a:endParaRPr lang="en-US">
              <a:solidFill>
                <a:prstClr val="white"/>
              </a:solidFill>
            </a:endParaRPr>
          </a:p>
        </p:txBody>
      </p:sp>
      <p:sp>
        <p:nvSpPr>
          <p:cNvPr id="2" name="hcSlideMaster275.Last Page Option 1Header" descr="Classification: Project Confidential">
            <a:extLst>
              <a:ext uri="{FF2B5EF4-FFF2-40B4-BE49-F238E27FC236}">
                <a16:creationId xmlns:a16="http://schemas.microsoft.com/office/drawing/2014/main" id="{81CC874D-FC28-C5B7-282A-4AE68F7AEFE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12124564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_Inner Slides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solidFill>
                  <a:prstClr val="white"/>
                </a:solidFill>
              </a:rPr>
              <a:pPr/>
              <a:t>‹#›</a:t>
            </a:fld>
            <a:endParaRPr lang="en-US">
              <a:solidFill>
                <a:prstClr val="white"/>
              </a:solidFill>
            </a:endParaRPr>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745520" y="2108966"/>
            <a:ext cx="4713287" cy="2718693"/>
          </a:xfrm>
          <a:prstGeom prst="rect">
            <a:avLst/>
          </a:prstGeom>
        </p:spPr>
        <p:txBody>
          <a:bodyPr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14" name="TextBox 13">
            <a:extLst>
              <a:ext uri="{FF2B5EF4-FFF2-40B4-BE49-F238E27FC236}">
                <a16:creationId xmlns:a16="http://schemas.microsoft.com/office/drawing/2014/main" id="{40190864-93C7-F288-9004-2BE968EE9983}"/>
              </a:ext>
            </a:extLst>
          </p:cNvPr>
          <p:cNvSpPr txBox="1"/>
          <p:nvPr userDrawn="1"/>
        </p:nvSpPr>
        <p:spPr>
          <a:xfrm>
            <a:off x="839789" y="6490900"/>
            <a:ext cx="2741612"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Confidential and Internal purpose only </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 name="hcSlideMaster305.Inner Slides 1Header" descr="Classification: Project Confidential">
            <a:extLst>
              <a:ext uri="{FF2B5EF4-FFF2-40B4-BE49-F238E27FC236}">
                <a16:creationId xmlns:a16="http://schemas.microsoft.com/office/drawing/2014/main" id="{68BA613B-C3B7-C8D2-2729-EF57C5B27DD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1Header" descr="Classification: Project Confidential">
            <a:extLst>
              <a:ext uri="{FF2B5EF4-FFF2-40B4-BE49-F238E27FC236}">
                <a16:creationId xmlns:a16="http://schemas.microsoft.com/office/drawing/2014/main" id="{18893E9B-114A-0F76-A47F-F5BE7B0BDD0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19725418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_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328474042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1_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3Header" descr="Classification: Project Confidential">
            <a:extLst>
              <a:ext uri="{FF2B5EF4-FFF2-40B4-BE49-F238E27FC236}">
                <a16:creationId xmlns:a16="http://schemas.microsoft.com/office/drawing/2014/main" id="{726FBD9F-470E-7C5D-93D9-F8F63D4238A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3Header" descr="Classification: Project Confidential">
            <a:extLst>
              <a:ext uri="{FF2B5EF4-FFF2-40B4-BE49-F238E27FC236}">
                <a16:creationId xmlns:a16="http://schemas.microsoft.com/office/drawing/2014/main" id="{31BEC129-26A4-9AFC-E29A-324E0EC3435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12439788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1_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5Header" descr="Classification: Project Confidential">
            <a:extLst>
              <a:ext uri="{FF2B5EF4-FFF2-40B4-BE49-F238E27FC236}">
                <a16:creationId xmlns:a16="http://schemas.microsoft.com/office/drawing/2014/main" id="{0F7F575E-407B-3F29-48A0-35C665E1FB7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5Header" descr="Classification: Project Confidential">
            <a:extLst>
              <a:ext uri="{FF2B5EF4-FFF2-40B4-BE49-F238E27FC236}">
                <a16:creationId xmlns:a16="http://schemas.microsoft.com/office/drawing/2014/main" id="{AE69574D-C3B1-58CE-F13C-38E743F4E45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06635426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6" name="hcSlideMaster305.Thank you SlideHeader" descr="Classification: Project Confidential">
            <a:extLst>
              <a:ext uri="{FF2B5EF4-FFF2-40B4-BE49-F238E27FC236}">
                <a16:creationId xmlns:a16="http://schemas.microsoft.com/office/drawing/2014/main" id="{55ADB937-2B77-774C-48A1-FEBCB09C1F3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1_Thank you SlideHeader" descr="Classification: Project Confidential">
            <a:extLst>
              <a:ext uri="{FF2B5EF4-FFF2-40B4-BE49-F238E27FC236}">
                <a16:creationId xmlns:a16="http://schemas.microsoft.com/office/drawing/2014/main" id="{F33F737A-4371-3932-2ACD-7654D0D6F3E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72554585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1_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4" name="hcSlideMaster305.Welcome SlideHeader" descr="Classification: Project Confidential">
            <a:extLst>
              <a:ext uri="{FF2B5EF4-FFF2-40B4-BE49-F238E27FC236}">
                <a16:creationId xmlns:a16="http://schemas.microsoft.com/office/drawing/2014/main" id="{62CAB595-BA49-FFEC-CC72-89ACB829F32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1_Welcome SlideHeader" descr="Classification: Project Confidential">
            <a:extLst>
              <a:ext uri="{FF2B5EF4-FFF2-40B4-BE49-F238E27FC236}">
                <a16:creationId xmlns:a16="http://schemas.microsoft.com/office/drawing/2014/main" id="{F5F2BD08-5F09-DA48-95F3-84D3BDD3DA5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6486680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1_Insert New Section 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1894092"/>
            <a:ext cx="4495800" cy="1590308"/>
          </a:xfrm>
        </p:spPr>
        <p:txBody>
          <a:bodyPr/>
          <a:lstStyle>
            <a:lvl1pPr>
              <a:defRPr sz="5400">
                <a:solidFill>
                  <a:srgbClr val="EE3124"/>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TextBox 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5" name="hcSlideMaster305.Insert New Section Title SlideHeader" descr="Classification: Project Confidential">
            <a:extLst>
              <a:ext uri="{FF2B5EF4-FFF2-40B4-BE49-F238E27FC236}">
                <a16:creationId xmlns:a16="http://schemas.microsoft.com/office/drawing/2014/main" id="{7BA67E86-3639-016C-6966-6D491D5D0A3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6" name="hcSlideMaster275.1_Insert New Section Title SlideHeader" descr="Classification: Project Confidential">
            <a:extLst>
              <a:ext uri="{FF2B5EF4-FFF2-40B4-BE49-F238E27FC236}">
                <a16:creationId xmlns:a16="http://schemas.microsoft.com/office/drawing/2014/main" id="{227F5939-5BDB-39EB-FFDD-7B060DD128C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91706054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1_Inner Slides 2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1Header" descr="Classification: Project Confidential">
            <a:extLst>
              <a:ext uri="{FF2B5EF4-FFF2-40B4-BE49-F238E27FC236}">
                <a16:creationId xmlns:a16="http://schemas.microsoft.com/office/drawing/2014/main" id="{19EF163F-99DF-24D9-EE1A-06684EE1704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21Header" descr="Classification: Project Confidential">
            <a:extLst>
              <a:ext uri="{FF2B5EF4-FFF2-40B4-BE49-F238E27FC236}">
                <a16:creationId xmlns:a16="http://schemas.microsoft.com/office/drawing/2014/main" id="{A11AC0A1-93F1-B71E-A565-F4D61F811C5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94195759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1_Inner Slides 2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6" name="TextBox 1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2Header" descr="Classification: Project Confidential">
            <a:extLst>
              <a:ext uri="{FF2B5EF4-FFF2-40B4-BE49-F238E27FC236}">
                <a16:creationId xmlns:a16="http://schemas.microsoft.com/office/drawing/2014/main" id="{E0D5D768-F9A7-AA45-1F02-A49729060DF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22Header" descr="Classification: Project Confidential">
            <a:extLst>
              <a:ext uri="{FF2B5EF4-FFF2-40B4-BE49-F238E27FC236}">
                <a16:creationId xmlns:a16="http://schemas.microsoft.com/office/drawing/2014/main" id="{81918F3C-DF5F-4752-CFE3-B70E6D54DF3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696114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1_Inner Slides 2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369332"/>
          </a:xfrm>
          <a:prstGeom prst="rect">
            <a:avLst/>
          </a:prstGeom>
        </p:spPr>
        <p:txBody>
          <a:bodyPr wrap="square" lIns="90000">
            <a:spAutoFit/>
          </a:bodyPr>
          <a:lstStyle>
            <a:lvl1pPr marL="0" indent="0">
              <a:buClr>
                <a:srgbClr val="EF4130"/>
              </a:buClr>
              <a:buNone/>
              <a:defRPr sz="20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3Header" descr="Classification: Project Confidential">
            <a:extLst>
              <a:ext uri="{FF2B5EF4-FFF2-40B4-BE49-F238E27FC236}">
                <a16:creationId xmlns:a16="http://schemas.microsoft.com/office/drawing/2014/main" id="{DB2BA9A2-414C-37FD-5DBB-A428EE46F21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23Header" descr="Classification: Project Confidential">
            <a:extLst>
              <a:ext uri="{FF2B5EF4-FFF2-40B4-BE49-F238E27FC236}">
                <a16:creationId xmlns:a16="http://schemas.microsoft.com/office/drawing/2014/main" id="{9BBF8C11-5F4E-A06E-F16E-DCE2ED72E51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99784264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1_Inner Slides 2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4Header" descr="Classification: Project Confidential">
            <a:extLst>
              <a:ext uri="{FF2B5EF4-FFF2-40B4-BE49-F238E27FC236}">
                <a16:creationId xmlns:a16="http://schemas.microsoft.com/office/drawing/2014/main" id="{E5C2E11F-6A73-CDBC-E276-F7C22168668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24Header" descr="Classification: Project Confidential">
            <a:extLst>
              <a:ext uri="{FF2B5EF4-FFF2-40B4-BE49-F238E27FC236}">
                <a16:creationId xmlns:a16="http://schemas.microsoft.com/office/drawing/2014/main" id="{DFF13D16-2E23-167E-6EB7-92531ADED888}"/>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84126684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1_Inner Slides 2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1255494"/>
            <a:ext cx="3200400"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1684119"/>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5Header" descr="Classification: Project Confidential">
            <a:extLst>
              <a:ext uri="{FF2B5EF4-FFF2-40B4-BE49-F238E27FC236}">
                <a16:creationId xmlns:a16="http://schemas.microsoft.com/office/drawing/2014/main" id="{3648DB08-D594-EFBF-6642-57205B58BB3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Inner Slides 25Header" descr="Classification: Project Confidential">
            <a:extLst>
              <a:ext uri="{FF2B5EF4-FFF2-40B4-BE49-F238E27FC236}">
                <a16:creationId xmlns:a16="http://schemas.microsoft.com/office/drawing/2014/main" id="{A52C4189-B3B6-61D9-8388-64F261C7459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30002936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1_Last Pag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a:extLst>
              <a:ext uri="{FF2B5EF4-FFF2-40B4-BE49-F238E27FC236}">
                <a16:creationId xmlns:a16="http://schemas.microsoft.com/office/drawing/2014/main" id="{ADE7E247-8680-EE98-902F-94F98C08B36A}"/>
              </a:ext>
            </a:extLst>
          </p:cNvPr>
          <p:cNvSpPr>
            <a:spLocks noGrp="1"/>
          </p:cNvSpPr>
          <p:nvPr>
            <p:ph type="dt" sz="half" idx="10"/>
          </p:nvPr>
        </p:nvSpPr>
        <p:spPr>
          <a:xfrm>
            <a:off x="838200" y="6356350"/>
            <a:ext cx="2743200" cy="365125"/>
          </a:xfrm>
          <a:prstGeom prst="rect">
            <a:avLst/>
          </a:prstGeom>
        </p:spPr>
        <p:txBody>
          <a:bodyPr/>
          <a:lstStyle/>
          <a:p>
            <a:fld id="{12425C20-1386-AA47-87D5-A83B2613B73D}" type="datetime4">
              <a:rPr lang="en-IN" smtClean="0">
                <a:solidFill>
                  <a:prstClr val="black"/>
                </a:solidFill>
              </a:rPr>
              <a:pPr/>
              <a:t>14 May 2026</a:t>
            </a:fld>
            <a:endParaRPr lang="en-US">
              <a:solidFill>
                <a:prstClr val="black"/>
              </a:solidFill>
            </a:endParaRPr>
          </a:p>
        </p:txBody>
      </p:sp>
      <p:sp>
        <p:nvSpPr>
          <p:cNvPr id="5" name="Footer Placeholder 4">
            <a:extLst>
              <a:ext uri="{FF2B5EF4-FFF2-40B4-BE49-F238E27FC236}">
                <a16:creationId xmlns:a16="http://schemas.microsoft.com/office/drawing/2014/main" id="{F4B1695C-02C2-B25B-E0F2-D3E8ADA06723}"/>
              </a:ext>
            </a:extLst>
          </p:cNvPr>
          <p:cNvSpPr>
            <a:spLocks noGrp="1"/>
          </p:cNvSpPr>
          <p:nvPr>
            <p:ph type="ftr" sz="quarter" idx="11"/>
          </p:nvPr>
        </p:nvSpPr>
        <p:spPr>
          <a:xfrm>
            <a:off x="4038600" y="6356350"/>
            <a:ext cx="4114800" cy="365125"/>
          </a:xfrm>
          <a:prstGeom prst="rect">
            <a:avLst/>
          </a:prstGeom>
        </p:spPr>
        <p:txBody>
          <a:bodyPr/>
          <a:lstStyle/>
          <a:p>
            <a:endParaRPr lang="en-US">
              <a:solidFill>
                <a:prstClr val="black"/>
              </a:solidFill>
            </a:endParaRPr>
          </a:p>
        </p:txBody>
      </p:sp>
      <p:sp>
        <p:nvSpPr>
          <p:cNvPr id="6" name="Slide Number Placeholder 5">
            <a:extLst>
              <a:ext uri="{FF2B5EF4-FFF2-40B4-BE49-F238E27FC236}">
                <a16:creationId xmlns:a16="http://schemas.microsoft.com/office/drawing/2014/main" id="{7B0B7955-052B-6F1D-651B-66E1EDEF10A1}"/>
              </a:ext>
            </a:extLst>
          </p:cNvPr>
          <p:cNvSpPr>
            <a:spLocks noGrp="1"/>
          </p:cNvSpPr>
          <p:nvPr>
            <p:ph type="sldNum" sz="quarter" idx="12"/>
          </p:nvPr>
        </p:nvSpPr>
        <p:spPr/>
        <p:txBody>
          <a:bodyPr/>
          <a:lstStyle/>
          <a:p>
            <a:fld id="{865A749B-B8C2-4E44-89BD-377450823E41}" type="slidenum">
              <a:rPr lang="en-US" smtClean="0">
                <a:solidFill>
                  <a:prstClr val="white"/>
                </a:solidFill>
              </a:rPr>
              <a:pPr/>
              <a:t>‹#›</a:t>
            </a:fld>
            <a:endParaRPr lang="en-US">
              <a:solidFill>
                <a:prstClr val="white"/>
              </a:solidFill>
            </a:endParaRPr>
          </a:p>
        </p:txBody>
      </p:sp>
      <p:sp>
        <p:nvSpPr>
          <p:cNvPr id="2" name="hcSlideMaster305.Last Page Option 1Header" descr="Classification: Project Confidential">
            <a:extLst>
              <a:ext uri="{FF2B5EF4-FFF2-40B4-BE49-F238E27FC236}">
                <a16:creationId xmlns:a16="http://schemas.microsoft.com/office/drawing/2014/main" id="{FDDA349A-419C-402D-F533-169A4561399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1_Last Page Option 1Header" descr="Classification: Project Confidential">
            <a:extLst>
              <a:ext uri="{FF2B5EF4-FFF2-40B4-BE49-F238E27FC236}">
                <a16:creationId xmlns:a16="http://schemas.microsoft.com/office/drawing/2014/main" id="{AA2B3D2E-48F7-99AF-36A3-66C24671A13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81425539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2_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2" name="hcSlideMaster428.Inner Slides 2Header" descr="Classification: Project Confidential">
            <a:extLst>
              <a:ext uri="{FF2B5EF4-FFF2-40B4-BE49-F238E27FC236}">
                <a16:creationId xmlns:a16="http://schemas.microsoft.com/office/drawing/2014/main" id="{D0455F8A-A178-7AD3-E475-2179B61FF10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2_Inner Slides 2Header" descr="Classification: Project Confidential">
            <a:extLst>
              <a:ext uri="{FF2B5EF4-FFF2-40B4-BE49-F238E27FC236}">
                <a16:creationId xmlns:a16="http://schemas.microsoft.com/office/drawing/2014/main" id="{1FB1DA1D-C362-09C5-33A9-28EF6C35EE2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15944301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2_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428.Inner Slides 3Header" descr="Classification: Project Confidential">
            <a:extLst>
              <a:ext uri="{FF2B5EF4-FFF2-40B4-BE49-F238E27FC236}">
                <a16:creationId xmlns:a16="http://schemas.microsoft.com/office/drawing/2014/main" id="{36BB1CFF-3F9F-E5E5-30D8-7EA9A0E3CBE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2_Inner Slides 3Header" descr="Classification: Project Confidential">
            <a:extLst>
              <a:ext uri="{FF2B5EF4-FFF2-40B4-BE49-F238E27FC236}">
                <a16:creationId xmlns:a16="http://schemas.microsoft.com/office/drawing/2014/main" id="{E8F6F71E-4206-B7EE-C2FF-49951824F4E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80898457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2_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428.Inner Slides 5Header" descr="Classification: Project Confidential">
            <a:extLst>
              <a:ext uri="{FF2B5EF4-FFF2-40B4-BE49-F238E27FC236}">
                <a16:creationId xmlns:a16="http://schemas.microsoft.com/office/drawing/2014/main" id="{FF7CECC6-3AE7-B53D-1E81-51B60F524B3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2_Inner Slides 5Header" descr="Classification: Project Confidential">
            <a:extLst>
              <a:ext uri="{FF2B5EF4-FFF2-40B4-BE49-F238E27FC236}">
                <a16:creationId xmlns:a16="http://schemas.microsoft.com/office/drawing/2014/main" id="{7756E094-0D3C-C1BE-5AAA-2BE47677D9B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86905033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Inner Slides 9">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0" name="TextBox 9">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428.Inner Slides 9Header" descr="Classification: Project Confidential">
            <a:extLst>
              <a:ext uri="{FF2B5EF4-FFF2-40B4-BE49-F238E27FC236}">
                <a16:creationId xmlns:a16="http://schemas.microsoft.com/office/drawing/2014/main" id="{784CABF6-891D-583E-D38A-71CFEC0CF08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3" name="hcSlideMaster275.Inner Slides 9Header" descr="Classification: Project Confidential">
            <a:extLst>
              <a:ext uri="{FF2B5EF4-FFF2-40B4-BE49-F238E27FC236}">
                <a16:creationId xmlns:a16="http://schemas.microsoft.com/office/drawing/2014/main" id="{BBFD4CA4-80B2-0231-C835-B782182307B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814301786"/>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2_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6" name="hcSlideMaster428.Thank you SlideHeader" descr="Classification: Project Confidential">
            <a:extLst>
              <a:ext uri="{FF2B5EF4-FFF2-40B4-BE49-F238E27FC236}">
                <a16:creationId xmlns:a16="http://schemas.microsoft.com/office/drawing/2014/main" id="{5E3FA641-6724-FB4B-9B5C-63919A01984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2_Thank you SlideHeader" descr="Classification: Project Confidential">
            <a:extLst>
              <a:ext uri="{FF2B5EF4-FFF2-40B4-BE49-F238E27FC236}">
                <a16:creationId xmlns:a16="http://schemas.microsoft.com/office/drawing/2014/main" id="{E5C0A280-9454-AE89-062C-A491B7652A2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475105387"/>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2_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4" name="hcSlideMaster428.Welcome SlideHeader" descr="Classification: Project Confidential">
            <a:extLst>
              <a:ext uri="{FF2B5EF4-FFF2-40B4-BE49-F238E27FC236}">
                <a16:creationId xmlns:a16="http://schemas.microsoft.com/office/drawing/2014/main" id="{9DDE6E43-53A9-9F47-4636-E6DF2D2B896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2_Welcome SlideHeader" descr="Classification: Project Confidential">
            <a:extLst>
              <a:ext uri="{FF2B5EF4-FFF2-40B4-BE49-F238E27FC236}">
                <a16:creationId xmlns:a16="http://schemas.microsoft.com/office/drawing/2014/main" id="{2BEBD772-0880-661C-0ED4-BB5772B4D62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01077327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2_Inner Slides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solidFill>
                  <a:prstClr val="white"/>
                </a:solidFill>
              </a:rPr>
              <a:pPr/>
              <a:t>‹#›</a:t>
            </a:fld>
            <a:endParaRPr lang="en-US">
              <a:solidFill>
                <a:prstClr val="white"/>
              </a:solidFill>
            </a:endParaRPr>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745520" y="2108966"/>
            <a:ext cx="4713287" cy="2718693"/>
          </a:xfrm>
          <a:prstGeom prst="rect">
            <a:avLst/>
          </a:prstGeom>
        </p:spPr>
        <p:txBody>
          <a:bodyPr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14" name="TextBox 13">
            <a:extLst>
              <a:ext uri="{FF2B5EF4-FFF2-40B4-BE49-F238E27FC236}">
                <a16:creationId xmlns:a16="http://schemas.microsoft.com/office/drawing/2014/main" id="{40190864-93C7-F288-9004-2BE968EE9983}"/>
              </a:ext>
            </a:extLst>
          </p:cNvPr>
          <p:cNvSpPr txBox="1"/>
          <p:nvPr userDrawn="1"/>
        </p:nvSpPr>
        <p:spPr>
          <a:xfrm>
            <a:off x="839789" y="6490900"/>
            <a:ext cx="2741612"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Confidential and Internal purpose only </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 name="hcSlideMaster275.Inner Slides 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1Header" descr="Classification: Project Confidential">
            <a:extLst>
              <a:ext uri="{FF2B5EF4-FFF2-40B4-BE49-F238E27FC236}">
                <a16:creationId xmlns:a16="http://schemas.microsoft.com/office/drawing/2014/main" id="{4D2B6A68-D9E3-0DF9-4E94-45EBCCF2967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5" name="hcSlideMaster275.2_Inner Slides 1Header" descr="Classification: Project Confidential">
            <a:extLst>
              <a:ext uri="{FF2B5EF4-FFF2-40B4-BE49-F238E27FC236}">
                <a16:creationId xmlns:a16="http://schemas.microsoft.com/office/drawing/2014/main" id="{72B53BD3-40AE-CD57-A184-3FBB94396CD8}"/>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606894387"/>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3_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2Header" descr="Classification: Project Confidential">
            <a:extLst>
              <a:ext uri="{FF2B5EF4-FFF2-40B4-BE49-F238E27FC236}">
                <a16:creationId xmlns:a16="http://schemas.microsoft.com/office/drawing/2014/main" id="{DC4E928C-81AB-D59A-3E8C-28C1FB4B78A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2Header" descr="Classification: Project Confidential">
            <a:extLst>
              <a:ext uri="{FF2B5EF4-FFF2-40B4-BE49-F238E27FC236}">
                <a16:creationId xmlns:a16="http://schemas.microsoft.com/office/drawing/2014/main" id="{0D2FDAA8-740F-76C7-1A4B-BF43543D332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890561254"/>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3_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3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3Header" descr="Classification: Project Confidential">
            <a:extLst>
              <a:ext uri="{FF2B5EF4-FFF2-40B4-BE49-F238E27FC236}">
                <a16:creationId xmlns:a16="http://schemas.microsoft.com/office/drawing/2014/main" id="{FE8FF1A7-51D1-2AC4-E140-74DB0DBA2C7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3Header" descr="Classification: Project Confidential">
            <a:extLst>
              <a:ext uri="{FF2B5EF4-FFF2-40B4-BE49-F238E27FC236}">
                <a16:creationId xmlns:a16="http://schemas.microsoft.com/office/drawing/2014/main" id="{AAC95C39-013D-D308-99C7-482FA4D92B68}"/>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71011816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3_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5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5Header" descr="Classification: Project Confidential">
            <a:extLst>
              <a:ext uri="{FF2B5EF4-FFF2-40B4-BE49-F238E27FC236}">
                <a16:creationId xmlns:a16="http://schemas.microsoft.com/office/drawing/2014/main" id="{85EB6C04-44F8-CB46-C054-03C83AC66FC7}"/>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5Header" descr="Classification: Project Confidential">
            <a:extLst>
              <a:ext uri="{FF2B5EF4-FFF2-40B4-BE49-F238E27FC236}">
                <a16:creationId xmlns:a16="http://schemas.microsoft.com/office/drawing/2014/main" id="{B9078D4B-D5E8-6DE2-FC7F-DB9B5059878E}"/>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54264992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1_Inner Slides 1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35143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59" y="135143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7"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59"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13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13Header" descr="Classification: Project Confidential">
            <a:extLst>
              <a:ext uri="{FF2B5EF4-FFF2-40B4-BE49-F238E27FC236}">
                <a16:creationId xmlns:a16="http://schemas.microsoft.com/office/drawing/2014/main" id="{9F9BA5B2-4D3A-E09B-A057-9C40906A210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1_Inner Slides 13Header" descr="Classification: Project Confidential">
            <a:extLst>
              <a:ext uri="{FF2B5EF4-FFF2-40B4-BE49-F238E27FC236}">
                <a16:creationId xmlns:a16="http://schemas.microsoft.com/office/drawing/2014/main" id="{C87F80B8-5BA7-CF80-E68A-A31A83BD214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92833073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3_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6" name="hcSlideMaster275.Thank you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7" name="hcSlideMaster494.Thank you SlideHeader" descr="Classification: Project Confidential">
            <a:extLst>
              <a:ext uri="{FF2B5EF4-FFF2-40B4-BE49-F238E27FC236}">
                <a16:creationId xmlns:a16="http://schemas.microsoft.com/office/drawing/2014/main" id="{599F8C55-7435-35F6-5BC3-C3048A27ADB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8" name="hcSlideMaster275.3_Thank you SlideHeader" descr="Classification: Project Confidential">
            <a:extLst>
              <a:ext uri="{FF2B5EF4-FFF2-40B4-BE49-F238E27FC236}">
                <a16:creationId xmlns:a16="http://schemas.microsoft.com/office/drawing/2014/main" id="{B271136C-331E-40A0-453F-BD4306A10F8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13891936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3_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4" name="hcSlideMaster275.Welcome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7" name="hcSlideMaster494.Welcome SlideHeader" descr="Classification: Project Confidential">
            <a:extLst>
              <a:ext uri="{FF2B5EF4-FFF2-40B4-BE49-F238E27FC236}">
                <a16:creationId xmlns:a16="http://schemas.microsoft.com/office/drawing/2014/main" id="{A808D948-E54D-A9C8-2528-28691F1FB3C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8" name="hcSlideMaster275.3_Welcome SlideHeader" descr="Classification: Project Confidential">
            <a:extLst>
              <a:ext uri="{FF2B5EF4-FFF2-40B4-BE49-F238E27FC236}">
                <a16:creationId xmlns:a16="http://schemas.microsoft.com/office/drawing/2014/main" id="{1BCF126B-C427-DC67-4C78-595EDA95E1C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386514603"/>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2_Insert New Section 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1894092"/>
            <a:ext cx="4495800" cy="1590308"/>
          </a:xfrm>
        </p:spPr>
        <p:txBody>
          <a:bodyPr/>
          <a:lstStyle>
            <a:lvl1pPr>
              <a:defRPr sz="5400">
                <a:solidFill>
                  <a:srgbClr val="EE3124"/>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TextBox 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5" name="hcSlideMaster275.Insert New Section Title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6" name="hcSlideMaster494.Insert New Section Title SlideHeader" descr="Classification: Project Confidential">
            <a:extLst>
              <a:ext uri="{FF2B5EF4-FFF2-40B4-BE49-F238E27FC236}">
                <a16:creationId xmlns:a16="http://schemas.microsoft.com/office/drawing/2014/main" id="{75C6CACE-8F76-9EE0-1669-D67F5D1FF79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2_Insert New Section Title SlideHeader" descr="Classification: Project Confidential">
            <a:extLst>
              <a:ext uri="{FF2B5EF4-FFF2-40B4-BE49-F238E27FC236}">
                <a16:creationId xmlns:a16="http://schemas.microsoft.com/office/drawing/2014/main" id="{4A81A02C-A713-E5D4-697F-7F7DF976024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97474577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2_Inner Slides 2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21Header" descr="Classification: Project Confidential">
            <a:extLst>
              <a:ext uri="{FF2B5EF4-FFF2-40B4-BE49-F238E27FC236}">
                <a16:creationId xmlns:a16="http://schemas.microsoft.com/office/drawing/2014/main" id="{4AB0CD74-50FF-8EBD-3B32-CE80B8491F87}"/>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2_Inner Slides 21Header" descr="Classification: Project Confidential">
            <a:extLst>
              <a:ext uri="{FF2B5EF4-FFF2-40B4-BE49-F238E27FC236}">
                <a16:creationId xmlns:a16="http://schemas.microsoft.com/office/drawing/2014/main" id="{E6C0ECC8-94E0-8831-D7CD-237CE924394E}"/>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183383824"/>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2_Inner Slides 2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6" name="TextBox 1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2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22Header" descr="Classification: Project Confidential">
            <a:extLst>
              <a:ext uri="{FF2B5EF4-FFF2-40B4-BE49-F238E27FC236}">
                <a16:creationId xmlns:a16="http://schemas.microsoft.com/office/drawing/2014/main" id="{156B8364-293B-E688-29A7-95838B0B994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2_Inner Slides 22Header" descr="Classification: Project Confidential">
            <a:extLst>
              <a:ext uri="{FF2B5EF4-FFF2-40B4-BE49-F238E27FC236}">
                <a16:creationId xmlns:a16="http://schemas.microsoft.com/office/drawing/2014/main" id="{763A94C8-7B1F-99BB-3C8A-ECA37FE1799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704043801"/>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2_Inner Slides 2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369332"/>
          </a:xfrm>
          <a:prstGeom prst="rect">
            <a:avLst/>
          </a:prstGeom>
        </p:spPr>
        <p:txBody>
          <a:bodyPr wrap="square" lIns="90000">
            <a:spAutoFit/>
          </a:bodyPr>
          <a:lstStyle>
            <a:lvl1pPr marL="0" indent="0">
              <a:buClr>
                <a:srgbClr val="EF4130"/>
              </a:buClr>
              <a:buNone/>
              <a:defRPr sz="20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3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23Header" descr="Classification: Project Confidential">
            <a:extLst>
              <a:ext uri="{FF2B5EF4-FFF2-40B4-BE49-F238E27FC236}">
                <a16:creationId xmlns:a16="http://schemas.microsoft.com/office/drawing/2014/main" id="{0636E0B6-9F1D-6700-EFA2-9D74EFCA84B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2_Inner Slides 23Header" descr="Classification: Project Confidential">
            <a:extLst>
              <a:ext uri="{FF2B5EF4-FFF2-40B4-BE49-F238E27FC236}">
                <a16:creationId xmlns:a16="http://schemas.microsoft.com/office/drawing/2014/main" id="{41358624-BDC7-6817-0B89-5F7DB0065BB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9259787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2_Inner Slides 2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4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24Header" descr="Classification: Project Confidential">
            <a:extLst>
              <a:ext uri="{FF2B5EF4-FFF2-40B4-BE49-F238E27FC236}">
                <a16:creationId xmlns:a16="http://schemas.microsoft.com/office/drawing/2014/main" id="{659FD424-C975-D936-B9EC-FCFDDAB65FE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2_Inner Slides 24Header" descr="Classification: Project Confidential">
            <a:extLst>
              <a:ext uri="{FF2B5EF4-FFF2-40B4-BE49-F238E27FC236}">
                <a16:creationId xmlns:a16="http://schemas.microsoft.com/office/drawing/2014/main" id="{659DCC59-C415-FCF1-CC0C-3CEE3086DE5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766099787"/>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2_Inner Slides 2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1255494"/>
            <a:ext cx="3200400"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1684119"/>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275.Inner Slides 25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25Header" descr="Classification: Project Confidential">
            <a:extLst>
              <a:ext uri="{FF2B5EF4-FFF2-40B4-BE49-F238E27FC236}">
                <a16:creationId xmlns:a16="http://schemas.microsoft.com/office/drawing/2014/main" id="{463F7A3A-9A7E-BA81-6B04-C9F7B397078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2_Inner Slides 25Header" descr="Classification: Project Confidential">
            <a:extLst>
              <a:ext uri="{FF2B5EF4-FFF2-40B4-BE49-F238E27FC236}">
                <a16:creationId xmlns:a16="http://schemas.microsoft.com/office/drawing/2014/main" id="{C0C7506F-58ED-5A2C-AF96-8DCC68EA370E}"/>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7137501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userDrawn="1">
  <p:cSld name="2_Last Pag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a:extLst>
              <a:ext uri="{FF2B5EF4-FFF2-40B4-BE49-F238E27FC236}">
                <a16:creationId xmlns:a16="http://schemas.microsoft.com/office/drawing/2014/main" id="{ADE7E247-8680-EE98-902F-94F98C08B36A}"/>
              </a:ext>
            </a:extLst>
          </p:cNvPr>
          <p:cNvSpPr>
            <a:spLocks noGrp="1"/>
          </p:cNvSpPr>
          <p:nvPr>
            <p:ph type="dt" sz="half" idx="10"/>
          </p:nvPr>
        </p:nvSpPr>
        <p:spPr>
          <a:xfrm>
            <a:off x="838200" y="6356350"/>
            <a:ext cx="2743200" cy="365125"/>
          </a:xfrm>
          <a:prstGeom prst="rect">
            <a:avLst/>
          </a:prstGeom>
        </p:spPr>
        <p:txBody>
          <a:bodyPr/>
          <a:lstStyle/>
          <a:p>
            <a:fld id="{12425C20-1386-AA47-87D5-A83B2613B73D}" type="datetime4">
              <a:rPr lang="en-IN" smtClean="0">
                <a:solidFill>
                  <a:prstClr val="black"/>
                </a:solidFill>
              </a:rPr>
              <a:pPr/>
              <a:t>14 May 2026</a:t>
            </a:fld>
            <a:endParaRPr lang="en-US">
              <a:solidFill>
                <a:prstClr val="black"/>
              </a:solidFill>
            </a:endParaRPr>
          </a:p>
        </p:txBody>
      </p:sp>
      <p:sp>
        <p:nvSpPr>
          <p:cNvPr id="5" name="Footer Placeholder 4">
            <a:extLst>
              <a:ext uri="{FF2B5EF4-FFF2-40B4-BE49-F238E27FC236}">
                <a16:creationId xmlns:a16="http://schemas.microsoft.com/office/drawing/2014/main" id="{F4B1695C-02C2-B25B-E0F2-D3E8ADA06723}"/>
              </a:ext>
            </a:extLst>
          </p:cNvPr>
          <p:cNvSpPr>
            <a:spLocks noGrp="1"/>
          </p:cNvSpPr>
          <p:nvPr>
            <p:ph type="ftr" sz="quarter" idx="11"/>
          </p:nvPr>
        </p:nvSpPr>
        <p:spPr>
          <a:xfrm>
            <a:off x="4038600" y="6356350"/>
            <a:ext cx="4114800" cy="365125"/>
          </a:xfrm>
          <a:prstGeom prst="rect">
            <a:avLst/>
          </a:prstGeom>
        </p:spPr>
        <p:txBody>
          <a:bodyPr/>
          <a:lstStyle/>
          <a:p>
            <a:endParaRPr lang="en-US">
              <a:solidFill>
                <a:prstClr val="black"/>
              </a:solidFill>
            </a:endParaRPr>
          </a:p>
        </p:txBody>
      </p:sp>
      <p:sp>
        <p:nvSpPr>
          <p:cNvPr id="6" name="Slide Number Placeholder 5">
            <a:extLst>
              <a:ext uri="{FF2B5EF4-FFF2-40B4-BE49-F238E27FC236}">
                <a16:creationId xmlns:a16="http://schemas.microsoft.com/office/drawing/2014/main" id="{7B0B7955-052B-6F1D-651B-66E1EDEF10A1}"/>
              </a:ext>
            </a:extLst>
          </p:cNvPr>
          <p:cNvSpPr>
            <a:spLocks noGrp="1"/>
          </p:cNvSpPr>
          <p:nvPr>
            <p:ph type="sldNum" sz="quarter" idx="12"/>
          </p:nvPr>
        </p:nvSpPr>
        <p:spPr/>
        <p:txBody>
          <a:bodyPr/>
          <a:lstStyle/>
          <a:p>
            <a:fld id="{865A749B-B8C2-4E44-89BD-377450823E41}" type="slidenum">
              <a:rPr lang="en-US" smtClean="0">
                <a:solidFill>
                  <a:prstClr val="white"/>
                </a:solidFill>
              </a:rPr>
              <a:pPr/>
              <a:t>‹#›</a:t>
            </a:fld>
            <a:endParaRPr lang="en-US">
              <a:solidFill>
                <a:prstClr val="white"/>
              </a:solidFill>
            </a:endParaRPr>
          </a:p>
        </p:txBody>
      </p:sp>
      <p:sp>
        <p:nvSpPr>
          <p:cNvPr id="2" name="hcSlideMaster275.Last Page Option 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Last Page Option 1Header" descr="Classification: Project Confidential">
            <a:extLst>
              <a:ext uri="{FF2B5EF4-FFF2-40B4-BE49-F238E27FC236}">
                <a16:creationId xmlns:a16="http://schemas.microsoft.com/office/drawing/2014/main" id="{A18FFD83-26FE-2264-6D22-BA692D5DBAD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2_Last Page Option 1Header" descr="Classification: Project Confidential">
            <a:extLst>
              <a:ext uri="{FF2B5EF4-FFF2-40B4-BE49-F238E27FC236}">
                <a16:creationId xmlns:a16="http://schemas.microsoft.com/office/drawing/2014/main" id="{0DAE9D65-85A4-B5A0-3E83-40B6B8C623F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127845577"/>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userDrawn="1">
  <p:cSld name="1_Inner Slides 9">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0" name="TextBox 9">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275.Inner Slides 9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494.Inner Slides 9Header" descr="Classification: Project Confidential">
            <a:extLst>
              <a:ext uri="{FF2B5EF4-FFF2-40B4-BE49-F238E27FC236}">
                <a16:creationId xmlns:a16="http://schemas.microsoft.com/office/drawing/2014/main" id="{2F9CC6BD-DAE4-43C0-5D4E-31B06865FB5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1_Inner Slides 9Header" descr="Classification: Project Confidential">
            <a:extLst>
              <a:ext uri="{FF2B5EF4-FFF2-40B4-BE49-F238E27FC236}">
                <a16:creationId xmlns:a16="http://schemas.microsoft.com/office/drawing/2014/main" id="{7CB958F0-68E9-41C9-6C79-9B4011DD05A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897054395"/>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3_Inner Slides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solidFill>
                  <a:prstClr val="white"/>
                </a:solidFill>
              </a:rPr>
              <a:pPr/>
              <a:t>‹#›</a:t>
            </a:fld>
            <a:endParaRPr lang="en-US">
              <a:solidFill>
                <a:prstClr val="white"/>
              </a:solidFill>
            </a:endParaRPr>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745520" y="2108966"/>
            <a:ext cx="4713287" cy="2718693"/>
          </a:xfrm>
          <a:prstGeom prst="rect">
            <a:avLst/>
          </a:prstGeom>
        </p:spPr>
        <p:txBody>
          <a:bodyPr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14" name="TextBox 13">
            <a:extLst>
              <a:ext uri="{FF2B5EF4-FFF2-40B4-BE49-F238E27FC236}">
                <a16:creationId xmlns:a16="http://schemas.microsoft.com/office/drawing/2014/main" id="{40190864-93C7-F288-9004-2BE968EE9983}"/>
              </a:ext>
            </a:extLst>
          </p:cNvPr>
          <p:cNvSpPr txBox="1"/>
          <p:nvPr userDrawn="1"/>
        </p:nvSpPr>
        <p:spPr>
          <a:xfrm>
            <a:off x="839789" y="6490900"/>
            <a:ext cx="2741612"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Confidential and Internal purpose only </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 name="hcSlideMaster305.Inner Slides 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1Header" descr="Classification: Project Confidential">
            <a:extLst>
              <a:ext uri="{FF2B5EF4-FFF2-40B4-BE49-F238E27FC236}">
                <a16:creationId xmlns:a16="http://schemas.microsoft.com/office/drawing/2014/main" id="{CC4B8E07-568F-A16C-A24E-7EB6A58DC1D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5" name="hcSlideMaster275.3_Inner Slides 1Header" descr="Classification: Project Confidential">
            <a:extLst>
              <a:ext uri="{FF2B5EF4-FFF2-40B4-BE49-F238E27FC236}">
                <a16:creationId xmlns:a16="http://schemas.microsoft.com/office/drawing/2014/main" id="{C347AB2C-EBEF-2C89-7649-59FB0BB6701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87195737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4_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2Header" descr="Classification: Project Confidential">
            <a:extLst>
              <a:ext uri="{FF2B5EF4-FFF2-40B4-BE49-F238E27FC236}">
                <a16:creationId xmlns:a16="http://schemas.microsoft.com/office/drawing/2014/main" id="{CC8713D1-6BB1-F62F-95B7-0C8701F337F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2Header" descr="Classification: Project Confidential">
            <a:extLst>
              <a:ext uri="{FF2B5EF4-FFF2-40B4-BE49-F238E27FC236}">
                <a16:creationId xmlns:a16="http://schemas.microsoft.com/office/drawing/2014/main" id="{8DEFCD52-15CF-D949-2141-5056064C00A7}"/>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67902096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4_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3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3Header" descr="Classification: Project Confidential">
            <a:extLst>
              <a:ext uri="{FF2B5EF4-FFF2-40B4-BE49-F238E27FC236}">
                <a16:creationId xmlns:a16="http://schemas.microsoft.com/office/drawing/2014/main" id="{18ECFE61-2C7C-4078-F3FA-F1409C25468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3Header" descr="Classification: Project Confidential">
            <a:extLst>
              <a:ext uri="{FF2B5EF4-FFF2-40B4-BE49-F238E27FC236}">
                <a16:creationId xmlns:a16="http://schemas.microsoft.com/office/drawing/2014/main" id="{364E42CB-DC37-EB44-DDEE-0680337585B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20358972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4_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5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5Header" descr="Classification: Project Confidential">
            <a:extLst>
              <a:ext uri="{FF2B5EF4-FFF2-40B4-BE49-F238E27FC236}">
                <a16:creationId xmlns:a16="http://schemas.microsoft.com/office/drawing/2014/main" id="{0E66062D-9B54-E057-6330-EADFDBF509B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5Header" descr="Classification: Project Confidential">
            <a:extLst>
              <a:ext uri="{FF2B5EF4-FFF2-40B4-BE49-F238E27FC236}">
                <a16:creationId xmlns:a16="http://schemas.microsoft.com/office/drawing/2014/main" id="{A7B24E43-3677-A485-3337-5A054CA9469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06909756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4_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6" name="hcSlideMaster305.Thank you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7" name="hcSlideMaster510.Thank you SlideHeader" descr="Classification: Project Confidential">
            <a:extLst>
              <a:ext uri="{FF2B5EF4-FFF2-40B4-BE49-F238E27FC236}">
                <a16:creationId xmlns:a16="http://schemas.microsoft.com/office/drawing/2014/main" id="{6C0029EE-B04D-BBB8-55FC-1603E1FD87E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8" name="hcSlideMaster275.4_Thank you SlideHeader" descr="Classification: Project Confidential">
            <a:extLst>
              <a:ext uri="{FF2B5EF4-FFF2-40B4-BE49-F238E27FC236}">
                <a16:creationId xmlns:a16="http://schemas.microsoft.com/office/drawing/2014/main" id="{9421EE5C-DB83-8A73-59E7-9D87D717941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85051332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4_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4" name="hcSlideMaster305.Welcome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7" name="hcSlideMaster510.Welcome SlideHeader" descr="Classification: Project Confidential">
            <a:extLst>
              <a:ext uri="{FF2B5EF4-FFF2-40B4-BE49-F238E27FC236}">
                <a16:creationId xmlns:a16="http://schemas.microsoft.com/office/drawing/2014/main" id="{24F578BC-6904-B5E5-7392-3BFBE7EA8BB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8" name="hcSlideMaster275.4_Welcome SlideHeader" descr="Classification: Project Confidential">
            <a:extLst>
              <a:ext uri="{FF2B5EF4-FFF2-40B4-BE49-F238E27FC236}">
                <a16:creationId xmlns:a16="http://schemas.microsoft.com/office/drawing/2014/main" id="{AD277ADD-7F27-E8AC-97DD-E626B4AE49C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90429082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3_Insert New Section 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1894092"/>
            <a:ext cx="4495800" cy="1590308"/>
          </a:xfrm>
        </p:spPr>
        <p:txBody>
          <a:bodyPr/>
          <a:lstStyle>
            <a:lvl1pPr>
              <a:defRPr sz="5400">
                <a:solidFill>
                  <a:srgbClr val="EE3124"/>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TextBox 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5" name="hcSlideMaster305.Insert New Section Title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6" name="hcSlideMaster510.Insert New Section Title SlideHeader" descr="Classification: Project Confidential">
            <a:extLst>
              <a:ext uri="{FF2B5EF4-FFF2-40B4-BE49-F238E27FC236}">
                <a16:creationId xmlns:a16="http://schemas.microsoft.com/office/drawing/2014/main" id="{5F963413-FD0A-4FB0-DB1B-58F24E3657C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3_Insert New Section Title SlideHeader" descr="Classification: Project Confidential">
            <a:extLst>
              <a:ext uri="{FF2B5EF4-FFF2-40B4-BE49-F238E27FC236}">
                <a16:creationId xmlns:a16="http://schemas.microsoft.com/office/drawing/2014/main" id="{91A9EB1C-D663-A492-99DA-4B0A35504B5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490516114"/>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3_Inner Slides 2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21Header" descr="Classification: Project Confidential">
            <a:extLst>
              <a:ext uri="{FF2B5EF4-FFF2-40B4-BE49-F238E27FC236}">
                <a16:creationId xmlns:a16="http://schemas.microsoft.com/office/drawing/2014/main" id="{A46ACE78-99F6-B84A-40E2-52D22672155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21Header" descr="Classification: Project Confidential">
            <a:extLst>
              <a:ext uri="{FF2B5EF4-FFF2-40B4-BE49-F238E27FC236}">
                <a16:creationId xmlns:a16="http://schemas.microsoft.com/office/drawing/2014/main" id="{D095EE82-692F-B86B-1311-04298D10ADD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864799901"/>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3_Inner Slides 2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6" name="TextBox 1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2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22Header" descr="Classification: Project Confidential">
            <a:extLst>
              <a:ext uri="{FF2B5EF4-FFF2-40B4-BE49-F238E27FC236}">
                <a16:creationId xmlns:a16="http://schemas.microsoft.com/office/drawing/2014/main" id="{175B6194-32FB-8A4A-3DC1-BE6B99117608}"/>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22Header" descr="Classification: Project Confidential">
            <a:extLst>
              <a:ext uri="{FF2B5EF4-FFF2-40B4-BE49-F238E27FC236}">
                <a16:creationId xmlns:a16="http://schemas.microsoft.com/office/drawing/2014/main" id="{1D9812C7-439D-8266-0A3C-DCA3036EFB7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48208305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3_Inner Slides 2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369332"/>
          </a:xfrm>
          <a:prstGeom prst="rect">
            <a:avLst/>
          </a:prstGeom>
        </p:spPr>
        <p:txBody>
          <a:bodyPr wrap="square" lIns="90000">
            <a:spAutoFit/>
          </a:bodyPr>
          <a:lstStyle>
            <a:lvl1pPr marL="0" indent="0">
              <a:buClr>
                <a:srgbClr val="EF4130"/>
              </a:buClr>
              <a:buNone/>
              <a:defRPr sz="20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3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23Header" descr="Classification: Project Confidential">
            <a:extLst>
              <a:ext uri="{FF2B5EF4-FFF2-40B4-BE49-F238E27FC236}">
                <a16:creationId xmlns:a16="http://schemas.microsoft.com/office/drawing/2014/main" id="{F07F2952-DAC9-B9AC-1B36-6B1AB550466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23Header" descr="Classification: Project Confidential">
            <a:extLst>
              <a:ext uri="{FF2B5EF4-FFF2-40B4-BE49-F238E27FC236}">
                <a16:creationId xmlns:a16="http://schemas.microsoft.com/office/drawing/2014/main" id="{D9DB38E4-723B-D87D-CA1F-006CF4D988B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129366039"/>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3_Inner Slides 2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4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24Header" descr="Classification: Project Confidential">
            <a:extLst>
              <a:ext uri="{FF2B5EF4-FFF2-40B4-BE49-F238E27FC236}">
                <a16:creationId xmlns:a16="http://schemas.microsoft.com/office/drawing/2014/main" id="{88CA43DF-77E7-A786-7A7E-9041C2B549A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24Header" descr="Classification: Project Confidential">
            <a:extLst>
              <a:ext uri="{FF2B5EF4-FFF2-40B4-BE49-F238E27FC236}">
                <a16:creationId xmlns:a16="http://schemas.microsoft.com/office/drawing/2014/main" id="{901D50A8-62DC-5E17-F3BB-1F8C1DA439B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588887839"/>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3_Inner Slides 2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1255494"/>
            <a:ext cx="3200400"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1684119"/>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5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Inner Slides 25Header" descr="Classification: Project Confidential">
            <a:extLst>
              <a:ext uri="{FF2B5EF4-FFF2-40B4-BE49-F238E27FC236}">
                <a16:creationId xmlns:a16="http://schemas.microsoft.com/office/drawing/2014/main" id="{A80367FA-A42B-A14C-4C74-5318A33FEF58}"/>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3_Inner Slides 25Header" descr="Classification: Project Confidential">
            <a:extLst>
              <a:ext uri="{FF2B5EF4-FFF2-40B4-BE49-F238E27FC236}">
                <a16:creationId xmlns:a16="http://schemas.microsoft.com/office/drawing/2014/main" id="{D64F1E01-B40C-3448-6DD8-98ACC9637F1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38736668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userDrawn="1">
  <p:cSld name="3_Last Pag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a:extLst>
              <a:ext uri="{FF2B5EF4-FFF2-40B4-BE49-F238E27FC236}">
                <a16:creationId xmlns:a16="http://schemas.microsoft.com/office/drawing/2014/main" id="{ADE7E247-8680-EE98-902F-94F98C08B36A}"/>
              </a:ext>
            </a:extLst>
          </p:cNvPr>
          <p:cNvSpPr>
            <a:spLocks noGrp="1"/>
          </p:cNvSpPr>
          <p:nvPr>
            <p:ph type="dt" sz="half" idx="10"/>
          </p:nvPr>
        </p:nvSpPr>
        <p:spPr>
          <a:xfrm>
            <a:off x="838200" y="6356350"/>
            <a:ext cx="2743200" cy="365125"/>
          </a:xfrm>
          <a:prstGeom prst="rect">
            <a:avLst/>
          </a:prstGeom>
        </p:spPr>
        <p:txBody>
          <a:bodyPr/>
          <a:lstStyle/>
          <a:p>
            <a:fld id="{12425C20-1386-AA47-87D5-A83B2613B73D}" type="datetime4">
              <a:rPr lang="en-IN" smtClean="0">
                <a:solidFill>
                  <a:prstClr val="black"/>
                </a:solidFill>
              </a:rPr>
              <a:pPr/>
              <a:t>14 May 2026</a:t>
            </a:fld>
            <a:endParaRPr lang="en-US">
              <a:solidFill>
                <a:prstClr val="black"/>
              </a:solidFill>
            </a:endParaRPr>
          </a:p>
        </p:txBody>
      </p:sp>
      <p:sp>
        <p:nvSpPr>
          <p:cNvPr id="5" name="Footer Placeholder 4">
            <a:extLst>
              <a:ext uri="{FF2B5EF4-FFF2-40B4-BE49-F238E27FC236}">
                <a16:creationId xmlns:a16="http://schemas.microsoft.com/office/drawing/2014/main" id="{F4B1695C-02C2-B25B-E0F2-D3E8ADA06723}"/>
              </a:ext>
            </a:extLst>
          </p:cNvPr>
          <p:cNvSpPr>
            <a:spLocks noGrp="1"/>
          </p:cNvSpPr>
          <p:nvPr>
            <p:ph type="ftr" sz="quarter" idx="11"/>
          </p:nvPr>
        </p:nvSpPr>
        <p:spPr>
          <a:xfrm>
            <a:off x="4038600" y="6356350"/>
            <a:ext cx="4114800" cy="365125"/>
          </a:xfrm>
          <a:prstGeom prst="rect">
            <a:avLst/>
          </a:prstGeom>
        </p:spPr>
        <p:txBody>
          <a:bodyPr/>
          <a:lstStyle/>
          <a:p>
            <a:endParaRPr lang="en-US">
              <a:solidFill>
                <a:prstClr val="black"/>
              </a:solidFill>
            </a:endParaRPr>
          </a:p>
        </p:txBody>
      </p:sp>
      <p:sp>
        <p:nvSpPr>
          <p:cNvPr id="6" name="Slide Number Placeholder 5">
            <a:extLst>
              <a:ext uri="{FF2B5EF4-FFF2-40B4-BE49-F238E27FC236}">
                <a16:creationId xmlns:a16="http://schemas.microsoft.com/office/drawing/2014/main" id="{7B0B7955-052B-6F1D-651B-66E1EDEF10A1}"/>
              </a:ext>
            </a:extLst>
          </p:cNvPr>
          <p:cNvSpPr>
            <a:spLocks noGrp="1"/>
          </p:cNvSpPr>
          <p:nvPr>
            <p:ph type="sldNum" sz="quarter" idx="12"/>
          </p:nvPr>
        </p:nvSpPr>
        <p:spPr/>
        <p:txBody>
          <a:bodyPr/>
          <a:lstStyle/>
          <a:p>
            <a:fld id="{865A749B-B8C2-4E44-89BD-377450823E41}" type="slidenum">
              <a:rPr lang="en-US" smtClean="0">
                <a:solidFill>
                  <a:prstClr val="white"/>
                </a:solidFill>
              </a:rPr>
              <a:pPr/>
              <a:t>‹#›</a:t>
            </a:fld>
            <a:endParaRPr lang="en-US">
              <a:solidFill>
                <a:prstClr val="white"/>
              </a:solidFill>
            </a:endParaRPr>
          </a:p>
        </p:txBody>
      </p:sp>
      <p:sp>
        <p:nvSpPr>
          <p:cNvPr id="2" name="hcSlideMaster305.Last Page Option 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10.Last Page Option 1Header" descr="Classification: Project Confidential">
            <a:extLst>
              <a:ext uri="{FF2B5EF4-FFF2-40B4-BE49-F238E27FC236}">
                <a16:creationId xmlns:a16="http://schemas.microsoft.com/office/drawing/2014/main" id="{50A0BB5B-2FB4-1524-EE02-887DE04BC55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3_Last Page Option 1Header" descr="Classification: Project Confidential">
            <a:extLst>
              <a:ext uri="{FF2B5EF4-FFF2-40B4-BE49-F238E27FC236}">
                <a16:creationId xmlns:a16="http://schemas.microsoft.com/office/drawing/2014/main" id="{D00F6340-1278-1113-9995-5513EE658AB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981726347"/>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4_Inner Slides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solidFill>
                  <a:prstClr val="white"/>
                </a:solidFill>
              </a:rPr>
              <a:pPr/>
              <a:t>‹#›</a:t>
            </a:fld>
            <a:endParaRPr lang="en-US">
              <a:solidFill>
                <a:prstClr val="white"/>
              </a:solidFill>
            </a:endParaRPr>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745520" y="2108966"/>
            <a:ext cx="4713287" cy="2718693"/>
          </a:xfrm>
          <a:prstGeom prst="rect">
            <a:avLst/>
          </a:prstGeom>
        </p:spPr>
        <p:txBody>
          <a:bodyPr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14" name="TextBox 13">
            <a:extLst>
              <a:ext uri="{FF2B5EF4-FFF2-40B4-BE49-F238E27FC236}">
                <a16:creationId xmlns:a16="http://schemas.microsoft.com/office/drawing/2014/main" id="{40190864-93C7-F288-9004-2BE968EE9983}"/>
              </a:ext>
            </a:extLst>
          </p:cNvPr>
          <p:cNvSpPr txBox="1"/>
          <p:nvPr userDrawn="1"/>
        </p:nvSpPr>
        <p:spPr>
          <a:xfrm>
            <a:off x="839789" y="6490900"/>
            <a:ext cx="2741612"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Confidential and Internal purpose only </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 name="hcSlideMaster305.Inner Slides 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1Header" descr="Classification: Project Confidential">
            <a:extLst>
              <a:ext uri="{FF2B5EF4-FFF2-40B4-BE49-F238E27FC236}">
                <a16:creationId xmlns:a16="http://schemas.microsoft.com/office/drawing/2014/main" id="{C2299276-7682-D40B-AAF6-487FABAF590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5" name="hcSlideMaster275.4_Inner Slides 1Header" descr="Classification: Project Confidential">
            <a:extLst>
              <a:ext uri="{FF2B5EF4-FFF2-40B4-BE49-F238E27FC236}">
                <a16:creationId xmlns:a16="http://schemas.microsoft.com/office/drawing/2014/main" id="{209EF29A-0214-5EE5-B1AC-2B8E24F3D77E}"/>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1761218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5_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2Header" descr="Classification: Project Confidential">
            <a:extLst>
              <a:ext uri="{FF2B5EF4-FFF2-40B4-BE49-F238E27FC236}">
                <a16:creationId xmlns:a16="http://schemas.microsoft.com/office/drawing/2014/main" id="{34781A22-D3E6-9E4B-3D90-66AD8661C71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5_Inner Slides 2Header" descr="Classification: Project Confidential">
            <a:extLst>
              <a:ext uri="{FF2B5EF4-FFF2-40B4-BE49-F238E27FC236}">
                <a16:creationId xmlns:a16="http://schemas.microsoft.com/office/drawing/2014/main" id="{A6AC2A7E-C796-22CE-DBE8-2DA785307BF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429419090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5_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3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3Header" descr="Classification: Project Confidential">
            <a:extLst>
              <a:ext uri="{FF2B5EF4-FFF2-40B4-BE49-F238E27FC236}">
                <a16:creationId xmlns:a16="http://schemas.microsoft.com/office/drawing/2014/main" id="{EB6486CD-8E76-17C0-9687-9D5C1660EB4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5_Inner Slides 3Header" descr="Classification: Project Confidential">
            <a:extLst>
              <a:ext uri="{FF2B5EF4-FFF2-40B4-BE49-F238E27FC236}">
                <a16:creationId xmlns:a16="http://schemas.microsoft.com/office/drawing/2014/main" id="{05CDEE74-ECDA-A88D-4A25-5999E834108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564984165"/>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5_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5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5Header" descr="Classification: Project Confidential">
            <a:extLst>
              <a:ext uri="{FF2B5EF4-FFF2-40B4-BE49-F238E27FC236}">
                <a16:creationId xmlns:a16="http://schemas.microsoft.com/office/drawing/2014/main" id="{428709DB-D316-E88F-36AA-9DC76CD7896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5_Inner Slides 5Header" descr="Classification: Project Confidential">
            <a:extLst>
              <a:ext uri="{FF2B5EF4-FFF2-40B4-BE49-F238E27FC236}">
                <a16:creationId xmlns:a16="http://schemas.microsoft.com/office/drawing/2014/main" id="{9B214EEE-9331-61AC-F718-8BA7B1B94BF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869245359"/>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5_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6" name="hcSlideMaster305.Thank you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7" name="hcSlideMaster524.Thank you SlideHeader" descr="Classification: Project Confidential">
            <a:extLst>
              <a:ext uri="{FF2B5EF4-FFF2-40B4-BE49-F238E27FC236}">
                <a16:creationId xmlns:a16="http://schemas.microsoft.com/office/drawing/2014/main" id="{8616B7D1-838E-FF00-B3A5-93D327BF817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8" name="hcSlideMaster275.5_Thank you SlideHeader" descr="Classification: Project Confidential">
            <a:extLst>
              <a:ext uri="{FF2B5EF4-FFF2-40B4-BE49-F238E27FC236}">
                <a16:creationId xmlns:a16="http://schemas.microsoft.com/office/drawing/2014/main" id="{60C872A0-A76D-967F-B13F-D6DBE3D59C0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92111281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5_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4" name="hcSlideMaster305.Welcome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7" name="hcSlideMaster524.Welcome SlideHeader" descr="Classification: Project Confidential">
            <a:extLst>
              <a:ext uri="{FF2B5EF4-FFF2-40B4-BE49-F238E27FC236}">
                <a16:creationId xmlns:a16="http://schemas.microsoft.com/office/drawing/2014/main" id="{0459ED2F-FFB9-24FD-B0C9-7DB23F08D41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8" name="hcSlideMaster275.5_Welcome SlideHeader" descr="Classification: Project Confidential">
            <a:extLst>
              <a:ext uri="{FF2B5EF4-FFF2-40B4-BE49-F238E27FC236}">
                <a16:creationId xmlns:a16="http://schemas.microsoft.com/office/drawing/2014/main" id="{F6A1E96E-695D-D309-FE61-CE6FE7EB327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25533292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4_Insert New Section 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1894092"/>
            <a:ext cx="4495800" cy="1590308"/>
          </a:xfrm>
        </p:spPr>
        <p:txBody>
          <a:bodyPr/>
          <a:lstStyle>
            <a:lvl1pPr>
              <a:defRPr sz="5400">
                <a:solidFill>
                  <a:srgbClr val="EE3124"/>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4" name="TextBox 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5" name="hcSlideMaster305.Insert New Section Title Slide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6" name="hcSlideMaster524.Insert New Section Title SlideHeader" descr="Classification: Project Confidential">
            <a:extLst>
              <a:ext uri="{FF2B5EF4-FFF2-40B4-BE49-F238E27FC236}">
                <a16:creationId xmlns:a16="http://schemas.microsoft.com/office/drawing/2014/main" id="{7A090E0B-0873-9AF9-E2E3-A99C093E7E3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4_Insert New Section Title SlideHeader" descr="Classification: Project Confidential">
            <a:extLst>
              <a:ext uri="{FF2B5EF4-FFF2-40B4-BE49-F238E27FC236}">
                <a16:creationId xmlns:a16="http://schemas.microsoft.com/office/drawing/2014/main" id="{E5BBC545-914D-5A83-F607-2A0F77E4AA87}"/>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3405071055"/>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4_Inner Slides 2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21Header" descr="Classification: Project Confidential">
            <a:extLst>
              <a:ext uri="{FF2B5EF4-FFF2-40B4-BE49-F238E27FC236}">
                <a16:creationId xmlns:a16="http://schemas.microsoft.com/office/drawing/2014/main" id="{9131388B-975F-6974-20D0-7CFC6B10F778}"/>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21Header" descr="Classification: Project Confidential">
            <a:extLst>
              <a:ext uri="{FF2B5EF4-FFF2-40B4-BE49-F238E27FC236}">
                <a16:creationId xmlns:a16="http://schemas.microsoft.com/office/drawing/2014/main" id="{4BCD4391-4219-8A62-8209-333E05077D8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264429594"/>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4_Inner Slides 2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6" name="TextBox 1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2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22Header" descr="Classification: Project Confidential">
            <a:extLst>
              <a:ext uri="{FF2B5EF4-FFF2-40B4-BE49-F238E27FC236}">
                <a16:creationId xmlns:a16="http://schemas.microsoft.com/office/drawing/2014/main" id="{A9F29FFB-5D11-CEF4-2874-93988C2FBE5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22Header" descr="Classification: Project Confidential">
            <a:extLst>
              <a:ext uri="{FF2B5EF4-FFF2-40B4-BE49-F238E27FC236}">
                <a16:creationId xmlns:a16="http://schemas.microsoft.com/office/drawing/2014/main" id="{74544C1D-001A-0FF9-C83C-F044352A389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738621995"/>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4_Inner Slides 2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369332"/>
          </a:xfrm>
          <a:prstGeom prst="rect">
            <a:avLst/>
          </a:prstGeom>
        </p:spPr>
        <p:txBody>
          <a:bodyPr wrap="square" lIns="90000">
            <a:spAutoFit/>
          </a:bodyPr>
          <a:lstStyle>
            <a:lvl1pPr marL="0" indent="0">
              <a:buClr>
                <a:srgbClr val="EF4130"/>
              </a:buClr>
              <a:buNone/>
              <a:defRPr sz="20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3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23Header" descr="Classification: Project Confidential">
            <a:extLst>
              <a:ext uri="{FF2B5EF4-FFF2-40B4-BE49-F238E27FC236}">
                <a16:creationId xmlns:a16="http://schemas.microsoft.com/office/drawing/2014/main" id="{7193EB20-0D7E-EE31-5104-7C01E016AE2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23Header" descr="Classification: Project Confidential">
            <a:extLst>
              <a:ext uri="{FF2B5EF4-FFF2-40B4-BE49-F238E27FC236}">
                <a16:creationId xmlns:a16="http://schemas.microsoft.com/office/drawing/2014/main" id="{D45F226D-D929-0B44-E29A-4EDA781555E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97183662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4_Inner Slides 2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4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24Header" descr="Classification: Project Confidential">
            <a:extLst>
              <a:ext uri="{FF2B5EF4-FFF2-40B4-BE49-F238E27FC236}">
                <a16:creationId xmlns:a16="http://schemas.microsoft.com/office/drawing/2014/main" id="{4FA89CE9-9ADA-E00D-E72D-B6F5F1505FE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24Header" descr="Classification: Project Confidential">
            <a:extLst>
              <a:ext uri="{FF2B5EF4-FFF2-40B4-BE49-F238E27FC236}">
                <a16:creationId xmlns:a16="http://schemas.microsoft.com/office/drawing/2014/main" id="{D034FFD6-6751-C5A0-AB6E-6C106DFEC8C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224330316"/>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4_Inner Slides 2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solidFill>
                  <a:prstClr val="white"/>
                </a:solidFill>
              </a:rPr>
              <a:pPr/>
              <a:t>‹#›</a:t>
            </a:fld>
            <a:endParaRPr lang="en-US">
              <a:solidFill>
                <a:prstClr val="white"/>
              </a:solidFill>
            </a:endParaRPr>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1255494"/>
            <a:ext cx="3200400"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1684119"/>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2" name="hcSlideMaster305.Inner Slides 25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Inner Slides 25Header" descr="Classification: Project Confidential">
            <a:extLst>
              <a:ext uri="{FF2B5EF4-FFF2-40B4-BE49-F238E27FC236}">
                <a16:creationId xmlns:a16="http://schemas.microsoft.com/office/drawing/2014/main" id="{F4FFF822-E811-E42C-2995-CFE3AFA98ED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4" name="hcSlideMaster275.4_Inner Slides 25Header" descr="Classification: Project Confidential">
            <a:extLst>
              <a:ext uri="{FF2B5EF4-FFF2-40B4-BE49-F238E27FC236}">
                <a16:creationId xmlns:a16="http://schemas.microsoft.com/office/drawing/2014/main" id="{0F9DD250-94F5-4AB5-DA9B-59F6EFBCFB2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40503955"/>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userDrawn="1">
  <p:cSld name="4_Last Pag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a:extLst>
              <a:ext uri="{FF2B5EF4-FFF2-40B4-BE49-F238E27FC236}">
                <a16:creationId xmlns:a16="http://schemas.microsoft.com/office/drawing/2014/main" id="{ADE7E247-8680-EE98-902F-94F98C08B36A}"/>
              </a:ext>
            </a:extLst>
          </p:cNvPr>
          <p:cNvSpPr>
            <a:spLocks noGrp="1"/>
          </p:cNvSpPr>
          <p:nvPr>
            <p:ph type="dt" sz="half" idx="10"/>
          </p:nvPr>
        </p:nvSpPr>
        <p:spPr>
          <a:xfrm>
            <a:off x="838200" y="6356350"/>
            <a:ext cx="2743200" cy="365125"/>
          </a:xfrm>
          <a:prstGeom prst="rect">
            <a:avLst/>
          </a:prstGeom>
        </p:spPr>
        <p:txBody>
          <a:bodyPr/>
          <a:lstStyle/>
          <a:p>
            <a:fld id="{12425C20-1386-AA47-87D5-A83B2613B73D}" type="datetime4">
              <a:rPr lang="en-IN" smtClean="0">
                <a:solidFill>
                  <a:prstClr val="black"/>
                </a:solidFill>
              </a:rPr>
              <a:pPr/>
              <a:t>14 May 2026</a:t>
            </a:fld>
            <a:endParaRPr lang="en-US">
              <a:solidFill>
                <a:prstClr val="black"/>
              </a:solidFill>
            </a:endParaRPr>
          </a:p>
        </p:txBody>
      </p:sp>
      <p:sp>
        <p:nvSpPr>
          <p:cNvPr id="5" name="Footer Placeholder 4">
            <a:extLst>
              <a:ext uri="{FF2B5EF4-FFF2-40B4-BE49-F238E27FC236}">
                <a16:creationId xmlns:a16="http://schemas.microsoft.com/office/drawing/2014/main" id="{F4B1695C-02C2-B25B-E0F2-D3E8ADA06723}"/>
              </a:ext>
            </a:extLst>
          </p:cNvPr>
          <p:cNvSpPr>
            <a:spLocks noGrp="1"/>
          </p:cNvSpPr>
          <p:nvPr>
            <p:ph type="ftr" sz="quarter" idx="11"/>
          </p:nvPr>
        </p:nvSpPr>
        <p:spPr>
          <a:xfrm>
            <a:off x="4038600" y="6356350"/>
            <a:ext cx="4114800" cy="365125"/>
          </a:xfrm>
          <a:prstGeom prst="rect">
            <a:avLst/>
          </a:prstGeom>
        </p:spPr>
        <p:txBody>
          <a:bodyPr/>
          <a:lstStyle/>
          <a:p>
            <a:endParaRPr lang="en-US">
              <a:solidFill>
                <a:prstClr val="black"/>
              </a:solidFill>
            </a:endParaRPr>
          </a:p>
        </p:txBody>
      </p:sp>
      <p:sp>
        <p:nvSpPr>
          <p:cNvPr id="6" name="Slide Number Placeholder 5">
            <a:extLst>
              <a:ext uri="{FF2B5EF4-FFF2-40B4-BE49-F238E27FC236}">
                <a16:creationId xmlns:a16="http://schemas.microsoft.com/office/drawing/2014/main" id="{7B0B7955-052B-6F1D-651B-66E1EDEF10A1}"/>
              </a:ext>
            </a:extLst>
          </p:cNvPr>
          <p:cNvSpPr>
            <a:spLocks noGrp="1"/>
          </p:cNvSpPr>
          <p:nvPr>
            <p:ph type="sldNum" sz="quarter" idx="12"/>
          </p:nvPr>
        </p:nvSpPr>
        <p:spPr/>
        <p:txBody>
          <a:bodyPr/>
          <a:lstStyle/>
          <a:p>
            <a:fld id="{865A749B-B8C2-4E44-89BD-377450823E41}" type="slidenum">
              <a:rPr lang="en-US" smtClean="0">
                <a:solidFill>
                  <a:prstClr val="white"/>
                </a:solidFill>
              </a:rPr>
              <a:pPr/>
              <a:t>‹#›</a:t>
            </a:fld>
            <a:endParaRPr lang="en-US">
              <a:solidFill>
                <a:prstClr val="white"/>
              </a:solidFill>
            </a:endParaRPr>
          </a:p>
        </p:txBody>
      </p:sp>
      <p:sp>
        <p:nvSpPr>
          <p:cNvPr id="2" name="hcSlideMaster305.Last Page Option 1Header" descr="Classification: Confidential"/>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FFA500"/>
                </a:solidFill>
                <a:latin typeface="Microsoft Sans Serif" panose="020B0604020202020204" pitchFamily="34" charset="0"/>
              </a:rPr>
              <a:t>Confidential</a:t>
            </a:r>
          </a:p>
        </p:txBody>
      </p:sp>
      <p:sp>
        <p:nvSpPr>
          <p:cNvPr id="3" name="hcSlideMaster524.Last Page Option 1Header" descr="Classification: Project Confidential">
            <a:extLst>
              <a:ext uri="{FF2B5EF4-FFF2-40B4-BE49-F238E27FC236}">
                <a16:creationId xmlns:a16="http://schemas.microsoft.com/office/drawing/2014/main" id="{D6E62A6B-7BCE-D8EC-573E-5D5FC76E069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
        <p:nvSpPr>
          <p:cNvPr id="7" name="hcSlideMaster275.4_Last Page Option 1Header" descr="Classification: Project Confidential">
            <a:extLst>
              <a:ext uri="{FF2B5EF4-FFF2-40B4-BE49-F238E27FC236}">
                <a16:creationId xmlns:a16="http://schemas.microsoft.com/office/drawing/2014/main" id="{911F5C57-538E-C33C-522F-53210175D98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FF0000"/>
                </a:solidFill>
                <a:latin typeface="Microsoft Sans Serif" panose="020B0604020202020204" pitchFamily="34" charset="0"/>
              </a:rPr>
              <a:t>Project Confidential</a:t>
            </a:r>
          </a:p>
        </p:txBody>
      </p:sp>
    </p:spTree>
    <p:extLst>
      <p:ext uri="{BB962C8B-B14F-4D97-AF65-F5344CB8AC3E}">
        <p14:creationId xmlns:p14="http://schemas.microsoft.com/office/powerpoint/2010/main" val="1510035698"/>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pPr/>
              <a:t>‹#›</a:t>
            </a:fld>
            <a:endParaRPr lang="en-US"/>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588437" y="2156591"/>
            <a:ext cx="4870371" cy="2718693"/>
          </a:xfrm>
          <a:prstGeom prst="rect">
            <a:avLst/>
          </a:prstGeom>
        </p:spPr>
        <p:txBody>
          <a:bodyPr wrap="square"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Content Slide Layout 1Header" descr="Classification: Public">
            <a:extLst>
              <a:ext uri="{FF2B5EF4-FFF2-40B4-BE49-F238E27FC236}">
                <a16:creationId xmlns:a16="http://schemas.microsoft.com/office/drawing/2014/main" id="{72BBAE94-F52A-46A0-AF55-69F13537BAA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318746702"/>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1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lvl1pPr>
          </a:lstStyle>
          <a:p>
            <a:r>
              <a:rPr lang="en-GB"/>
              <a:t>Headline as set on</a:t>
            </a:r>
            <a:br>
              <a:rPr lang="en-GB"/>
            </a:br>
            <a:r>
              <a:rPr lang="en-GB"/>
              <a:t>two lines maximum</a:t>
            </a:r>
            <a:endParaRPr lang="en-US"/>
          </a:p>
        </p:txBody>
      </p:sp>
      <p:sp>
        <p:nvSpPr>
          <p:cNvPr id="2" name="hcSlideMaster226.1_Content Slide Layout 1Header" descr="Classification: Public">
            <a:extLst>
              <a:ext uri="{FF2B5EF4-FFF2-40B4-BE49-F238E27FC236}">
                <a16:creationId xmlns:a16="http://schemas.microsoft.com/office/drawing/2014/main" id="{95FA10A8-440A-4E71-96B4-F2E7A5C465F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4151555307"/>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2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Tree>
    <p:extLst>
      <p:ext uri="{BB962C8B-B14F-4D97-AF65-F5344CB8AC3E}">
        <p14:creationId xmlns:p14="http://schemas.microsoft.com/office/powerpoint/2010/main" val="9105617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55857537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19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5764481"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17" name="Straight Connector 16">
            <a:extLst>
              <a:ext uri="{FF2B5EF4-FFF2-40B4-BE49-F238E27FC236}">
                <a16:creationId xmlns:a16="http://schemas.microsoft.com/office/drawing/2014/main" id="{28A9050B-64E5-F76F-086D-D780CBF271AE}"/>
              </a:ext>
            </a:extLst>
          </p:cNvPr>
          <p:cNvCxnSpPr>
            <a:cxnSpLocks/>
          </p:cNvCxnSpPr>
          <p:nvPr userDrawn="1"/>
        </p:nvCxnSpPr>
        <p:spPr>
          <a:xfrm flipV="1">
            <a:off x="588437" y="3800103"/>
            <a:ext cx="5764481" cy="111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45134AF4-EB45-0898-4600-E4AB41BC23CE}"/>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19_Content Slide Layout 2Header" descr="Classification: Public">
            <a:extLst>
              <a:ext uri="{FF2B5EF4-FFF2-40B4-BE49-F238E27FC236}">
                <a16:creationId xmlns:a16="http://schemas.microsoft.com/office/drawing/2014/main" id="{D4D60EEB-CCDE-4F19-88F7-6E0CEEFA740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722081154"/>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1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2122394"/>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21220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226.1_Content Slide Layout 2Header" descr="Classification: Public">
            <a:extLst>
              <a:ext uri="{FF2B5EF4-FFF2-40B4-BE49-F238E27FC236}">
                <a16:creationId xmlns:a16="http://schemas.microsoft.com/office/drawing/2014/main" id="{EF9AC154-35CB-4B39-B2C8-F84088F1574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87848196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21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746834" y="1672115"/>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544289" y="1686629"/>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21_Content Slide Layout 2Header" descr="Classification: Public">
            <a:extLst>
              <a:ext uri="{FF2B5EF4-FFF2-40B4-BE49-F238E27FC236}">
                <a16:creationId xmlns:a16="http://schemas.microsoft.com/office/drawing/2014/main" id="{5B02301E-876A-426D-8759-C76ADA52C7C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633103736"/>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2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208892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1" y="353215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87" y="208892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4" y="208892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87" y="353215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3" y="353215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1" y="430429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1"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87" y="430429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4" y="430429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87"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3"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7" y="244347"/>
            <a:ext cx="10568760" cy="980911"/>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D777954B-CF89-63FC-C02B-3461E9339149}"/>
              </a:ext>
            </a:extLst>
          </p:cNvPr>
          <p:cNvSpPr>
            <a:spLocks noGrp="1"/>
          </p:cNvSpPr>
          <p:nvPr>
            <p:ph type="body" sz="quarter" idx="14" hasCustomPrompt="1"/>
          </p:nvPr>
        </p:nvSpPr>
        <p:spPr>
          <a:xfrm>
            <a:off x="588436" y="1329525"/>
            <a:ext cx="10568761"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226.2_Content Slide Layout 2Header" descr="Classification: Public">
            <a:extLst>
              <a:ext uri="{FF2B5EF4-FFF2-40B4-BE49-F238E27FC236}">
                <a16:creationId xmlns:a16="http://schemas.microsoft.com/office/drawing/2014/main" id="{DEE9E943-640C-4E1A-BBE4-1BD51BDBA55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22784036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20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450299"/>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1" y="3270901"/>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87" y="1464816"/>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4" y="1464814"/>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87" y="3270901"/>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3" y="3270901"/>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1" y="3941438"/>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1"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87" y="3941435"/>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4" y="3941435"/>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87"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3"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7" y="244347"/>
            <a:ext cx="10568760" cy="980911"/>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20_Content Slide Layout 2Header" descr="Classification: Public">
            <a:extLst>
              <a:ext uri="{FF2B5EF4-FFF2-40B4-BE49-F238E27FC236}">
                <a16:creationId xmlns:a16="http://schemas.microsoft.com/office/drawing/2014/main" id="{C9C490F9-836A-4104-ADAD-46E7FECEC4A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821845061"/>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3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2" y="1341222"/>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4048798"/>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flipH="1">
            <a:off x="5808922" y="1341222"/>
            <a:ext cx="15340" cy="4919675"/>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183906" y="1341222"/>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4B558BF6-4046-4718-2687-D93FF3EA5CB6}"/>
              </a:ext>
            </a:extLst>
          </p:cNvPr>
          <p:cNvSpPr>
            <a:spLocks noGrp="1"/>
          </p:cNvSpPr>
          <p:nvPr>
            <p:ph type="body" sz="quarter" idx="16" hasCustomPrompt="1"/>
          </p:nvPr>
        </p:nvSpPr>
        <p:spPr>
          <a:xfrm>
            <a:off x="6183906" y="4048798"/>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800707"/>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F49EA4-D296-C95D-82F1-DE50CA57F5DE}"/>
              </a:ext>
            </a:extLst>
          </p:cNvPr>
          <p:cNvCxnSpPr>
            <a:cxnSpLocks/>
          </p:cNvCxnSpPr>
          <p:nvPr userDrawn="1"/>
        </p:nvCxnSpPr>
        <p:spPr>
          <a:xfrm>
            <a:off x="6183906" y="3800707"/>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3_Content Slide Layout 2Header" descr="Classification: Public">
            <a:extLst>
              <a:ext uri="{FF2B5EF4-FFF2-40B4-BE49-F238E27FC236}">
                <a16:creationId xmlns:a16="http://schemas.microsoft.com/office/drawing/2014/main" id="{B1550798-94A4-493D-8163-3BC9242C7A7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205853698"/>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4_Content Slid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14072"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5967743"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130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59672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22" name="Picture Placeholder 6">
            <a:extLst>
              <a:ext uri="{FF2B5EF4-FFF2-40B4-BE49-F238E27FC236}">
                <a16:creationId xmlns:a16="http://schemas.microsoft.com/office/drawing/2014/main" id="{FD12EDC4-AB82-5809-BDDD-860F204BC064}"/>
              </a:ext>
            </a:extLst>
          </p:cNvPr>
          <p:cNvSpPr>
            <a:spLocks noGrp="1"/>
          </p:cNvSpPr>
          <p:nvPr>
            <p:ph type="pic" sz="quarter" idx="22"/>
          </p:nvPr>
        </p:nvSpPr>
        <p:spPr>
          <a:xfrm>
            <a:off x="8621414"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3" name="Text Placeholder 9">
            <a:extLst>
              <a:ext uri="{FF2B5EF4-FFF2-40B4-BE49-F238E27FC236}">
                <a16:creationId xmlns:a16="http://schemas.microsoft.com/office/drawing/2014/main" id="{5440E649-7918-AFD5-A42F-D86E9821012B}"/>
              </a:ext>
            </a:extLst>
          </p:cNvPr>
          <p:cNvSpPr>
            <a:spLocks noGrp="1"/>
          </p:cNvSpPr>
          <p:nvPr>
            <p:ph type="body" sz="quarter" idx="23" hasCustomPrompt="1"/>
          </p:nvPr>
        </p:nvSpPr>
        <p:spPr>
          <a:xfrm>
            <a:off x="86214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Title 1">
            <a:extLst>
              <a:ext uri="{FF2B5EF4-FFF2-40B4-BE49-F238E27FC236}">
                <a16:creationId xmlns:a16="http://schemas.microsoft.com/office/drawing/2014/main" id="{5394465A-BDC3-0B51-66D1-E4CE8F875F53}"/>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7" name="Text Placeholder 9">
            <a:extLst>
              <a:ext uri="{FF2B5EF4-FFF2-40B4-BE49-F238E27FC236}">
                <a16:creationId xmlns:a16="http://schemas.microsoft.com/office/drawing/2014/main" id="{F9E00080-51E2-8ECA-DDE7-33B11A9AA879}"/>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226.4_Content Slide Layout 2Header" descr="Classification: Public">
            <a:extLst>
              <a:ext uri="{FF2B5EF4-FFF2-40B4-BE49-F238E27FC236}">
                <a16:creationId xmlns:a16="http://schemas.microsoft.com/office/drawing/2014/main" id="{9C251A36-A1EF-4207-9730-5E7A0E33DFE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582754443"/>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5_Content Slid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72021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214474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72021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226.5_Content Slide Layout 2Header" descr="Classification: Public">
            <a:extLst>
              <a:ext uri="{FF2B5EF4-FFF2-40B4-BE49-F238E27FC236}">
                <a16:creationId xmlns:a16="http://schemas.microsoft.com/office/drawing/2014/main" id="{BAABEC44-C959-4BAA-9D47-647F39C21D7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807597845"/>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6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10515600"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10645620"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8" name="Title 1">
            <a:extLst>
              <a:ext uri="{FF2B5EF4-FFF2-40B4-BE49-F238E27FC236}">
                <a16:creationId xmlns:a16="http://schemas.microsoft.com/office/drawing/2014/main" id="{584943B1-E9B8-7CAB-9AF2-51EF9AC5362B}"/>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6_Content Slide Layout 2Header" descr="Classification: Public">
            <a:extLst>
              <a:ext uri="{FF2B5EF4-FFF2-40B4-BE49-F238E27FC236}">
                <a16:creationId xmlns:a16="http://schemas.microsoft.com/office/drawing/2014/main" id="{5678B0C1-EDF8-4073-940B-97A9A6EBDDD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006894144"/>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7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087348" y="2144743"/>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4267345"/>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087348" y="4267345"/>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Title 1">
            <a:extLst>
              <a:ext uri="{FF2B5EF4-FFF2-40B4-BE49-F238E27FC236}">
                <a16:creationId xmlns:a16="http://schemas.microsoft.com/office/drawing/2014/main" id="{3C1AFB33-C07D-C813-D568-C5FCAF142DA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588CD5E-851B-2DB8-D265-A424A851E5F2}"/>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7" name="Text Placeholder 3">
            <a:extLst>
              <a:ext uri="{FF2B5EF4-FFF2-40B4-BE49-F238E27FC236}">
                <a16:creationId xmlns:a16="http://schemas.microsoft.com/office/drawing/2014/main" id="{7AA01326-42D3-E813-1B87-0125102A1C52}"/>
              </a:ext>
            </a:extLst>
          </p:cNvPr>
          <p:cNvSpPr>
            <a:spLocks noGrp="1"/>
          </p:cNvSpPr>
          <p:nvPr>
            <p:ph type="body" sz="quarter" idx="15" hasCustomPrompt="1"/>
          </p:nvPr>
        </p:nvSpPr>
        <p:spPr>
          <a:xfrm>
            <a:off x="7515883" y="2144743"/>
            <a:ext cx="4214563" cy="2487861"/>
          </a:xfrm>
          <a:prstGeom prst="rect">
            <a:avLst/>
          </a:prstGeom>
        </p:spPr>
        <p:txBody>
          <a:bodyPr wrap="square" lIns="90000">
            <a:spAutoFit/>
          </a:bodyPr>
          <a:lstStyle>
            <a:lvl1pPr marL="134938" marR="0" indent="-131763" algn="l" defTabSz="914400" rtl="0" eaLnBrk="1" fontAlgn="auto" latinLnBrk="0" hangingPunct="1">
              <a:lnSpc>
                <a:spcPct val="8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8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2" name="hcSlideMaster226.7_Content Slide Layout 2Header" descr="Classification: Public">
            <a:extLst>
              <a:ext uri="{FF2B5EF4-FFF2-40B4-BE49-F238E27FC236}">
                <a16:creationId xmlns:a16="http://schemas.microsoft.com/office/drawing/2014/main" id="{486E000D-A727-47CC-96A1-0F58A03A1B5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57114886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8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621819"/>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309093" y="2144743"/>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959374" y="2144743"/>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309093" y="3621819"/>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959373" y="3621819"/>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4267346"/>
            <a:ext cx="10413999"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a:t>
            </a:r>
          </a:p>
        </p:txBody>
      </p:sp>
      <p:sp>
        <p:nvSpPr>
          <p:cNvPr id="18" name="Title 1">
            <a:extLst>
              <a:ext uri="{FF2B5EF4-FFF2-40B4-BE49-F238E27FC236}">
                <a16:creationId xmlns:a16="http://schemas.microsoft.com/office/drawing/2014/main" id="{A4129EDC-2121-19CA-FD06-7D7A74725A7E}"/>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9" name="Text Placeholder 9">
            <a:extLst>
              <a:ext uri="{FF2B5EF4-FFF2-40B4-BE49-F238E27FC236}">
                <a16:creationId xmlns:a16="http://schemas.microsoft.com/office/drawing/2014/main" id="{605431FE-EAEA-53B0-B2D8-9B9671AE4B48}"/>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226.8_Content Slide Layout 2Header" descr="Classification: Public">
            <a:extLst>
              <a:ext uri="{FF2B5EF4-FFF2-40B4-BE49-F238E27FC236}">
                <a16:creationId xmlns:a16="http://schemas.microsoft.com/office/drawing/2014/main" id="{4BB0A535-CAA2-44C6-958B-BD653FAD120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69941675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9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5621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59" y="145621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87309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7C196A4-8A85-CD92-2171-A862EFEEF333}"/>
              </a:ext>
            </a:extLst>
          </p:cNvPr>
          <p:cNvCxnSpPr>
            <a:cxnSpLocks/>
          </p:cNvCxnSpPr>
          <p:nvPr userDrawn="1"/>
        </p:nvCxnSpPr>
        <p:spPr>
          <a:xfrm>
            <a:off x="6018759" y="187309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7" y="1990604"/>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59" y="1990604"/>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9_Content Slide Layout 2Header" descr="Classification: Public">
            <a:extLst>
              <a:ext uri="{FF2B5EF4-FFF2-40B4-BE49-F238E27FC236}">
                <a16:creationId xmlns:a16="http://schemas.microsoft.com/office/drawing/2014/main" id="{FCA81908-3064-4539-B65B-98F865689F7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741570149"/>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10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4946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222491"/>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995518"/>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768545"/>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541572"/>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314597"/>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1">
            <a:extLst>
              <a:ext uri="{FF2B5EF4-FFF2-40B4-BE49-F238E27FC236}">
                <a16:creationId xmlns:a16="http://schemas.microsoft.com/office/drawing/2014/main" id="{0E92E039-39FA-1CEA-AE11-B378ADE7798E}"/>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Agenda</a:t>
            </a:r>
            <a:endParaRPr lang="en-US"/>
          </a:p>
        </p:txBody>
      </p:sp>
      <p:sp>
        <p:nvSpPr>
          <p:cNvPr id="2" name="hcSlideMaster226.10_Content Slide Layout 2Header" descr="Classification: Public">
            <a:extLst>
              <a:ext uri="{FF2B5EF4-FFF2-40B4-BE49-F238E27FC236}">
                <a16:creationId xmlns:a16="http://schemas.microsoft.com/office/drawing/2014/main" id="{4E54AC3A-E404-4AC9-90DB-218D03BD445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072042791"/>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11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49464"/>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222491"/>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995518"/>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768545"/>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541572"/>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314597"/>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9">
            <a:extLst>
              <a:ext uri="{FF2B5EF4-FFF2-40B4-BE49-F238E27FC236}">
                <a16:creationId xmlns:a16="http://schemas.microsoft.com/office/drawing/2014/main" id="{21AA5303-521B-1179-42D2-26C887E27B00}"/>
              </a:ext>
            </a:extLst>
          </p:cNvPr>
          <p:cNvSpPr>
            <a:spLocks noGrp="1"/>
          </p:cNvSpPr>
          <p:nvPr>
            <p:ph type="body" sz="quarter" idx="19" hasCustomPrompt="1"/>
          </p:nvPr>
        </p:nvSpPr>
        <p:spPr>
          <a:xfrm>
            <a:off x="6166922" y="1449464"/>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7 </a:t>
            </a:r>
          </a:p>
        </p:txBody>
      </p:sp>
      <p:cxnSp>
        <p:nvCxnSpPr>
          <p:cNvPr id="24" name="Straight Connector 23">
            <a:extLst>
              <a:ext uri="{FF2B5EF4-FFF2-40B4-BE49-F238E27FC236}">
                <a16:creationId xmlns:a16="http://schemas.microsoft.com/office/drawing/2014/main" id="{698E6D3A-6626-A1E0-EEC7-98BAA5A35D4F}"/>
              </a:ext>
            </a:extLst>
          </p:cNvPr>
          <p:cNvCxnSpPr>
            <a:cxnSpLocks/>
          </p:cNvCxnSpPr>
          <p:nvPr userDrawn="1"/>
        </p:nvCxnSpPr>
        <p:spPr>
          <a:xfrm>
            <a:off x="6166922"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9">
            <a:extLst>
              <a:ext uri="{FF2B5EF4-FFF2-40B4-BE49-F238E27FC236}">
                <a16:creationId xmlns:a16="http://schemas.microsoft.com/office/drawing/2014/main" id="{6F72031E-C434-A542-4479-0C073BC36D69}"/>
              </a:ext>
            </a:extLst>
          </p:cNvPr>
          <p:cNvSpPr>
            <a:spLocks noGrp="1"/>
          </p:cNvSpPr>
          <p:nvPr>
            <p:ph type="body" sz="quarter" idx="20" hasCustomPrompt="1"/>
          </p:nvPr>
        </p:nvSpPr>
        <p:spPr>
          <a:xfrm>
            <a:off x="6166922" y="2222491"/>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8 </a:t>
            </a:r>
          </a:p>
        </p:txBody>
      </p:sp>
      <p:cxnSp>
        <p:nvCxnSpPr>
          <p:cNvPr id="28" name="Straight Connector 27">
            <a:extLst>
              <a:ext uri="{FF2B5EF4-FFF2-40B4-BE49-F238E27FC236}">
                <a16:creationId xmlns:a16="http://schemas.microsoft.com/office/drawing/2014/main" id="{15F85BE7-E10B-C5F5-0E51-63305CD6034D}"/>
              </a:ext>
            </a:extLst>
          </p:cNvPr>
          <p:cNvCxnSpPr>
            <a:cxnSpLocks/>
          </p:cNvCxnSpPr>
          <p:nvPr userDrawn="1"/>
        </p:nvCxnSpPr>
        <p:spPr>
          <a:xfrm>
            <a:off x="6166922"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9">
            <a:extLst>
              <a:ext uri="{FF2B5EF4-FFF2-40B4-BE49-F238E27FC236}">
                <a16:creationId xmlns:a16="http://schemas.microsoft.com/office/drawing/2014/main" id="{C67F2EA9-3366-C3AB-117C-EA8B8E329E15}"/>
              </a:ext>
            </a:extLst>
          </p:cNvPr>
          <p:cNvSpPr>
            <a:spLocks noGrp="1"/>
          </p:cNvSpPr>
          <p:nvPr>
            <p:ph type="body" sz="quarter" idx="21" hasCustomPrompt="1"/>
          </p:nvPr>
        </p:nvSpPr>
        <p:spPr>
          <a:xfrm>
            <a:off x="6166922" y="2995518"/>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9 </a:t>
            </a:r>
          </a:p>
        </p:txBody>
      </p:sp>
      <p:cxnSp>
        <p:nvCxnSpPr>
          <p:cNvPr id="30" name="Straight Connector 29">
            <a:extLst>
              <a:ext uri="{FF2B5EF4-FFF2-40B4-BE49-F238E27FC236}">
                <a16:creationId xmlns:a16="http://schemas.microsoft.com/office/drawing/2014/main" id="{DF6A2980-7F94-9D56-2873-27156D39F410}"/>
              </a:ext>
            </a:extLst>
          </p:cNvPr>
          <p:cNvCxnSpPr>
            <a:cxnSpLocks/>
          </p:cNvCxnSpPr>
          <p:nvPr userDrawn="1"/>
        </p:nvCxnSpPr>
        <p:spPr>
          <a:xfrm>
            <a:off x="6166922"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 Placeholder 9">
            <a:extLst>
              <a:ext uri="{FF2B5EF4-FFF2-40B4-BE49-F238E27FC236}">
                <a16:creationId xmlns:a16="http://schemas.microsoft.com/office/drawing/2014/main" id="{B848CEA5-F5BF-4AC5-6AA9-A6C51C17C2F9}"/>
              </a:ext>
            </a:extLst>
          </p:cNvPr>
          <p:cNvSpPr>
            <a:spLocks noGrp="1"/>
          </p:cNvSpPr>
          <p:nvPr>
            <p:ph type="body" sz="quarter" idx="22" hasCustomPrompt="1"/>
          </p:nvPr>
        </p:nvSpPr>
        <p:spPr>
          <a:xfrm>
            <a:off x="6166922" y="3768545"/>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10 </a:t>
            </a:r>
          </a:p>
        </p:txBody>
      </p:sp>
      <p:cxnSp>
        <p:nvCxnSpPr>
          <p:cNvPr id="32" name="Straight Connector 31">
            <a:extLst>
              <a:ext uri="{FF2B5EF4-FFF2-40B4-BE49-F238E27FC236}">
                <a16:creationId xmlns:a16="http://schemas.microsoft.com/office/drawing/2014/main" id="{2FD49305-46BB-FC20-D198-F51515628F5C}"/>
              </a:ext>
            </a:extLst>
          </p:cNvPr>
          <p:cNvCxnSpPr>
            <a:cxnSpLocks/>
          </p:cNvCxnSpPr>
          <p:nvPr userDrawn="1"/>
        </p:nvCxnSpPr>
        <p:spPr>
          <a:xfrm>
            <a:off x="6166922"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 Placeholder 9">
            <a:extLst>
              <a:ext uri="{FF2B5EF4-FFF2-40B4-BE49-F238E27FC236}">
                <a16:creationId xmlns:a16="http://schemas.microsoft.com/office/drawing/2014/main" id="{2DF09F99-B368-E46B-005A-B0BEC38B571B}"/>
              </a:ext>
            </a:extLst>
          </p:cNvPr>
          <p:cNvSpPr>
            <a:spLocks noGrp="1"/>
          </p:cNvSpPr>
          <p:nvPr>
            <p:ph type="body" sz="quarter" idx="23" hasCustomPrompt="1"/>
          </p:nvPr>
        </p:nvSpPr>
        <p:spPr>
          <a:xfrm>
            <a:off x="6166922" y="4541572"/>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11 </a:t>
            </a:r>
          </a:p>
        </p:txBody>
      </p:sp>
      <p:cxnSp>
        <p:nvCxnSpPr>
          <p:cNvPr id="34" name="Straight Connector 33">
            <a:extLst>
              <a:ext uri="{FF2B5EF4-FFF2-40B4-BE49-F238E27FC236}">
                <a16:creationId xmlns:a16="http://schemas.microsoft.com/office/drawing/2014/main" id="{C7A52956-8A0F-3F1C-1A15-CC199ACDADCD}"/>
              </a:ext>
            </a:extLst>
          </p:cNvPr>
          <p:cNvCxnSpPr>
            <a:cxnSpLocks/>
          </p:cNvCxnSpPr>
          <p:nvPr userDrawn="1"/>
        </p:nvCxnSpPr>
        <p:spPr>
          <a:xfrm>
            <a:off x="6166922"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 Placeholder 9">
            <a:extLst>
              <a:ext uri="{FF2B5EF4-FFF2-40B4-BE49-F238E27FC236}">
                <a16:creationId xmlns:a16="http://schemas.microsoft.com/office/drawing/2014/main" id="{D5F0F27F-B369-CEB9-1F5D-921020DA7DC5}"/>
              </a:ext>
            </a:extLst>
          </p:cNvPr>
          <p:cNvSpPr>
            <a:spLocks noGrp="1"/>
          </p:cNvSpPr>
          <p:nvPr>
            <p:ph type="body" sz="quarter" idx="24" hasCustomPrompt="1"/>
          </p:nvPr>
        </p:nvSpPr>
        <p:spPr>
          <a:xfrm>
            <a:off x="6166922" y="5314597"/>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12 </a:t>
            </a:r>
          </a:p>
        </p:txBody>
      </p:sp>
      <p:cxnSp>
        <p:nvCxnSpPr>
          <p:cNvPr id="36" name="Straight Connector 35">
            <a:extLst>
              <a:ext uri="{FF2B5EF4-FFF2-40B4-BE49-F238E27FC236}">
                <a16:creationId xmlns:a16="http://schemas.microsoft.com/office/drawing/2014/main" id="{C9E957D9-CDF5-36D5-20C9-872AA77EAA78}"/>
              </a:ext>
            </a:extLst>
          </p:cNvPr>
          <p:cNvCxnSpPr>
            <a:cxnSpLocks/>
          </p:cNvCxnSpPr>
          <p:nvPr userDrawn="1"/>
        </p:nvCxnSpPr>
        <p:spPr>
          <a:xfrm>
            <a:off x="6166922"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3C8DE99F-80DE-88E5-4D14-3B0C5D461E61}"/>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Agenda</a:t>
            </a:r>
            <a:endParaRPr lang="en-US"/>
          </a:p>
        </p:txBody>
      </p:sp>
      <p:sp>
        <p:nvSpPr>
          <p:cNvPr id="2" name="hcSlideMaster226.11_Content Slide Layout 2Header" descr="Classification: Public">
            <a:extLst>
              <a:ext uri="{FF2B5EF4-FFF2-40B4-BE49-F238E27FC236}">
                <a16:creationId xmlns:a16="http://schemas.microsoft.com/office/drawing/2014/main" id="{1E6DA993-1E72-46E0-A9DF-90C28C04A4F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513329820"/>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2618510" y="1856509"/>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27709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195456" y="2008909"/>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5195456" y="239916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195456" y="261850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10" name="Title 1">
            <a:extLst>
              <a:ext uri="{FF2B5EF4-FFF2-40B4-BE49-F238E27FC236}">
                <a16:creationId xmlns:a16="http://schemas.microsoft.com/office/drawing/2014/main" id="{330E566D-7A0D-6FAC-B429-B4793CEC1A86}"/>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Introducing</a:t>
            </a:r>
            <a:endParaRPr lang="en-US"/>
          </a:p>
        </p:txBody>
      </p:sp>
      <p:sp>
        <p:nvSpPr>
          <p:cNvPr id="14"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195456" y="29386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 name="hcSlideMaster226.Custom LayoutHeader" descr="Classification: Public">
            <a:extLst>
              <a:ext uri="{FF2B5EF4-FFF2-40B4-BE49-F238E27FC236}">
                <a16:creationId xmlns:a16="http://schemas.microsoft.com/office/drawing/2014/main" id="{81623387-7081-4528-A438-D2B5239F4B0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66431745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8181110" y="1856509"/>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83335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95448" y="192318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647700" y="231343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95448" y="2532784"/>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9"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95448" y="28624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8562181" y="2221336"/>
            <a:ext cx="1891075" cy="2316019"/>
          </a:xfrm>
          <a:prstGeom prst="rect">
            <a:avLst/>
          </a:prstGeom>
        </p:spPr>
        <p:txBody>
          <a:bodyPr wrap="square" lIns="90000">
            <a:spAutoFit/>
          </a:bodyPr>
          <a:lstStyle>
            <a:lvl1pPr marL="134938" marR="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5_Custom LayoutHeader" descr="Classification: Public">
            <a:extLst>
              <a:ext uri="{FF2B5EF4-FFF2-40B4-BE49-F238E27FC236}">
                <a16:creationId xmlns:a16="http://schemas.microsoft.com/office/drawing/2014/main" id="{ADD68E7D-431B-40E8-85BC-980692D888B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951425554"/>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12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588438" y="2153989"/>
            <a:ext cx="3292825" cy="300082"/>
          </a:xfrm>
          <a:prstGeom prst="rect">
            <a:avLst/>
          </a:prstGeom>
        </p:spPr>
        <p:txBody>
          <a:bodyPr wrap="square" lIns="90000">
            <a:spAutoFit/>
          </a:bodyPr>
          <a:lstStyle>
            <a:lvl1pPr marL="0" indent="0">
              <a:spcBef>
                <a:spcPts val="0"/>
              </a:spcBef>
              <a:buClr>
                <a:srgbClr val="EF4130"/>
              </a:buClr>
              <a:buNone/>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1</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149025" y="2153989"/>
            <a:ext cx="3292825" cy="300082"/>
          </a:xfrm>
          <a:prstGeom prst="rect">
            <a:avLst/>
          </a:prstGeom>
        </p:spPr>
        <p:txBody>
          <a:bodyPr wrap="square" lIns="90000">
            <a:spAutoFit/>
          </a:bodyPr>
          <a:lstStyle>
            <a:lvl1pPr marL="0" marR="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marL="0" marR="0" lvl="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a:pPr>
            <a:r>
              <a:rPr lang="en-GB"/>
              <a:t>Section Title 2</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709612" y="2153989"/>
            <a:ext cx="3292825" cy="300082"/>
          </a:xfrm>
          <a:prstGeom prst="rect">
            <a:avLst/>
          </a:prstGeom>
        </p:spPr>
        <p:txBody>
          <a:bodyPr wrap="square" lIns="90000">
            <a:spAutoFit/>
          </a:bodyPr>
          <a:lstStyle>
            <a:lvl1pPr marL="0" indent="0">
              <a:spcBef>
                <a:spcPts val="0"/>
              </a:spcBef>
              <a:buClr>
                <a:srgbClr val="EF4130"/>
              </a:buClr>
              <a:buNone/>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3</a:t>
            </a:r>
          </a:p>
        </p:txBody>
      </p:sp>
      <p:sp>
        <p:nvSpPr>
          <p:cNvPr id="16" name="Text Placeholder 9">
            <a:extLst>
              <a:ext uri="{FF2B5EF4-FFF2-40B4-BE49-F238E27FC236}">
                <a16:creationId xmlns:a16="http://schemas.microsoft.com/office/drawing/2014/main" id="{3E0037B0-5153-9BE3-3C0A-B99D503AEFB3}"/>
              </a:ext>
            </a:extLst>
          </p:cNvPr>
          <p:cNvSpPr>
            <a:spLocks noGrp="1"/>
          </p:cNvSpPr>
          <p:nvPr>
            <p:ph type="body" sz="quarter" idx="24" hasCustomPrompt="1"/>
          </p:nvPr>
        </p:nvSpPr>
        <p:spPr>
          <a:xfrm>
            <a:off x="588438" y="254025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8" name="Text Placeholder 9">
            <a:extLst>
              <a:ext uri="{FF2B5EF4-FFF2-40B4-BE49-F238E27FC236}">
                <a16:creationId xmlns:a16="http://schemas.microsoft.com/office/drawing/2014/main" id="{8748D864-CCC9-997F-E629-2F528BD99B0F}"/>
              </a:ext>
            </a:extLst>
          </p:cNvPr>
          <p:cNvSpPr>
            <a:spLocks noGrp="1"/>
          </p:cNvSpPr>
          <p:nvPr>
            <p:ph type="body" sz="quarter" idx="25" hasCustomPrompt="1"/>
          </p:nvPr>
        </p:nvSpPr>
        <p:spPr>
          <a:xfrm>
            <a:off x="4149025" y="254025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9" name="Text Placeholder 9">
            <a:extLst>
              <a:ext uri="{FF2B5EF4-FFF2-40B4-BE49-F238E27FC236}">
                <a16:creationId xmlns:a16="http://schemas.microsoft.com/office/drawing/2014/main" id="{BD7229B7-1D0D-0E87-DAB1-29B7153F69E9}"/>
              </a:ext>
            </a:extLst>
          </p:cNvPr>
          <p:cNvSpPr>
            <a:spLocks noGrp="1"/>
          </p:cNvSpPr>
          <p:nvPr>
            <p:ph type="body" sz="quarter" idx="26" hasCustomPrompt="1"/>
          </p:nvPr>
        </p:nvSpPr>
        <p:spPr>
          <a:xfrm>
            <a:off x="7709612" y="254025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7" name="Title 1">
            <a:extLst>
              <a:ext uri="{FF2B5EF4-FFF2-40B4-BE49-F238E27FC236}">
                <a16:creationId xmlns:a16="http://schemas.microsoft.com/office/drawing/2014/main" id="{19662FF0-340E-19DB-B954-5C595C9B4E1D}"/>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BAC566E0-ED35-1BDE-CCE9-14A758FC329D}"/>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 Placeholder 3">
            <a:extLst>
              <a:ext uri="{FF2B5EF4-FFF2-40B4-BE49-F238E27FC236}">
                <a16:creationId xmlns:a16="http://schemas.microsoft.com/office/drawing/2014/main" id="{2B41D2DF-6612-448D-503A-9E72A8D40873}"/>
              </a:ext>
            </a:extLst>
          </p:cNvPr>
          <p:cNvSpPr>
            <a:spLocks noGrp="1"/>
          </p:cNvSpPr>
          <p:nvPr>
            <p:ph type="body" sz="quarter" idx="15" hasCustomPrompt="1"/>
          </p:nvPr>
        </p:nvSpPr>
        <p:spPr>
          <a:xfrm>
            <a:off x="588438" y="293868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5" name="Text Placeholder 3">
            <a:extLst>
              <a:ext uri="{FF2B5EF4-FFF2-40B4-BE49-F238E27FC236}">
                <a16:creationId xmlns:a16="http://schemas.microsoft.com/office/drawing/2014/main" id="{FF6E48FF-2C94-B525-9618-CB0933215A17}"/>
              </a:ext>
            </a:extLst>
          </p:cNvPr>
          <p:cNvSpPr>
            <a:spLocks noGrp="1"/>
          </p:cNvSpPr>
          <p:nvPr>
            <p:ph type="body" sz="quarter" idx="27" hasCustomPrompt="1"/>
          </p:nvPr>
        </p:nvSpPr>
        <p:spPr>
          <a:xfrm>
            <a:off x="4149024" y="293868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6" name="Text Placeholder 3">
            <a:extLst>
              <a:ext uri="{FF2B5EF4-FFF2-40B4-BE49-F238E27FC236}">
                <a16:creationId xmlns:a16="http://schemas.microsoft.com/office/drawing/2014/main" id="{A837C3C3-6705-C8EE-4095-5E1897374E26}"/>
              </a:ext>
            </a:extLst>
          </p:cNvPr>
          <p:cNvSpPr>
            <a:spLocks noGrp="1"/>
          </p:cNvSpPr>
          <p:nvPr>
            <p:ph type="body" sz="quarter" idx="28" hasCustomPrompt="1"/>
          </p:nvPr>
        </p:nvSpPr>
        <p:spPr>
          <a:xfrm>
            <a:off x="7709612" y="293868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 name="hcSlideMaster226.12_Content Slide Layout 2Header" descr="Classification: Public">
            <a:extLst>
              <a:ext uri="{FF2B5EF4-FFF2-40B4-BE49-F238E27FC236}">
                <a16:creationId xmlns:a16="http://schemas.microsoft.com/office/drawing/2014/main" id="{A409EA9A-A745-4F2E-9B7A-C915AF74621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640050815"/>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FFA0A81B-0EFA-9012-0849-E6C1383A41FE}"/>
              </a:ext>
            </a:extLst>
          </p:cNvPr>
          <p:cNvSpPr/>
          <p:nvPr userDrawn="1"/>
        </p:nvSpPr>
        <p:spPr>
          <a:xfrm>
            <a:off x="1343892" y="3774136"/>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14">
            <a:extLst>
              <a:ext uri="{FF2B5EF4-FFF2-40B4-BE49-F238E27FC236}">
                <a16:creationId xmlns:a16="http://schemas.microsoft.com/office/drawing/2014/main" id="{D181C5D2-EA05-8570-776C-731AA9E98935}"/>
              </a:ext>
            </a:extLst>
          </p:cNvPr>
          <p:cNvSpPr>
            <a:spLocks noGrp="1"/>
          </p:cNvSpPr>
          <p:nvPr>
            <p:ph type="pic" sz="quarter" idx="16"/>
          </p:nvPr>
        </p:nvSpPr>
        <p:spPr>
          <a:xfrm>
            <a:off x="1485842" y="3888580"/>
            <a:ext cx="2116138" cy="2298700"/>
          </a:xfrm>
          <a:prstGeom prst="round1Rect">
            <a:avLst>
              <a:gd name="adj" fmla="val 7501"/>
            </a:avLst>
          </a:prstGeom>
          <a:solidFill>
            <a:srgbClr val="C7C8CA"/>
          </a:solidFill>
        </p:spPr>
        <p:txBody>
          <a:bodyPr/>
          <a:lstStyle>
            <a:lvl1pPr>
              <a:defRPr>
                <a:latin typeface="Arial" panose="020B0604020202020204" pitchFamily="34" charset="0"/>
                <a:cs typeface="Arial" panose="020B0604020202020204" pitchFamily="34" charset="0"/>
              </a:defRPr>
            </a:lvl1pPr>
          </a:lstStyle>
          <a:p>
            <a:endParaRPr lang="en-US"/>
          </a:p>
        </p:txBody>
      </p:sp>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4"/>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2" y="1238755"/>
            <a:ext cx="2116138" cy="2298700"/>
          </a:xfrm>
          <a:prstGeom prst="round1Rect">
            <a:avLst>
              <a:gd name="adj" fmla="val 7501"/>
            </a:avLst>
          </a:prstGeom>
          <a:solidFill>
            <a:srgbClr val="C7C8CA"/>
          </a:solidFill>
        </p:spPr>
        <p:txBody>
          <a:bodyPr/>
          <a:lstStyle>
            <a:lvl1pPr>
              <a:defRPr>
                <a:latin typeface="Arial" panose="020B0604020202020204" pitchFamily="34" charset="0"/>
                <a:cs typeface="Arial" panose="020B0604020202020204" pitchFamily="34" charset="0"/>
              </a:defRPr>
            </a:lvl1pPr>
          </a:lstStyle>
          <a:p>
            <a:endParaRPr lang="en-US"/>
          </a:p>
        </p:txBody>
      </p:sp>
      <p:sp>
        <p:nvSpPr>
          <p:cNvPr id="17" name="Text Placeholder 9">
            <a:extLst>
              <a:ext uri="{FF2B5EF4-FFF2-40B4-BE49-F238E27FC236}">
                <a16:creationId xmlns:a16="http://schemas.microsoft.com/office/drawing/2014/main" id="{64F6AD97-989B-0DE2-027C-441F853C80E6}"/>
              </a:ext>
            </a:extLst>
          </p:cNvPr>
          <p:cNvSpPr>
            <a:spLocks noGrp="1"/>
          </p:cNvSpPr>
          <p:nvPr>
            <p:ph type="body" sz="quarter" idx="17" hasCustomPrompt="1"/>
          </p:nvPr>
        </p:nvSpPr>
        <p:spPr>
          <a:xfrm>
            <a:off x="3851564" y="4475018"/>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Testimonials</a:t>
            </a:r>
            <a:endParaRPr lang="en-US"/>
          </a:p>
        </p:txBody>
      </p:sp>
      <p:sp>
        <p:nvSpPr>
          <p:cNvPr id="2" name="hcSlideMaster226.1_Custom LayoutHeader" descr="Classification: Public">
            <a:extLst>
              <a:ext uri="{FF2B5EF4-FFF2-40B4-BE49-F238E27FC236}">
                <a16:creationId xmlns:a16="http://schemas.microsoft.com/office/drawing/2014/main" id="{72D58779-97C3-405F-BB23-3F4782BC45B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446898652"/>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4"/>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2" y="1238755"/>
            <a:ext cx="2116138" cy="2298700"/>
          </a:xfrm>
          <a:prstGeom prst="round1Rect">
            <a:avLst>
              <a:gd name="adj" fmla="val 7501"/>
            </a:avLst>
          </a:prstGeom>
          <a:solidFill>
            <a:srgbClr val="C7C8CA"/>
          </a:solidFill>
        </p:spPr>
        <p:txBody>
          <a:bodyPr/>
          <a:lstStyle>
            <a:lvl1pPr>
              <a:defRPr>
                <a:latin typeface="Arial" panose="020B0604020202020204" pitchFamily="34" charset="0"/>
                <a:cs typeface="Arial" panose="020B0604020202020204" pitchFamily="34" charset="0"/>
              </a:defRPr>
            </a:lvl1pPr>
          </a:lstStyle>
          <a:p>
            <a:endParaRPr lang="en-US"/>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Testimonials</a:t>
            </a:r>
            <a:endParaRPr lang="en-US"/>
          </a:p>
        </p:txBody>
      </p:sp>
      <p:sp>
        <p:nvSpPr>
          <p:cNvPr id="2" name="hcSlideMaster226.6_Custom LayoutHeader" descr="Classification: Public">
            <a:extLst>
              <a:ext uri="{FF2B5EF4-FFF2-40B4-BE49-F238E27FC236}">
                <a16:creationId xmlns:a16="http://schemas.microsoft.com/office/drawing/2014/main" id="{7F7C00F9-C8F6-4182-99E1-6DE6E01E26C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271795467"/>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13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71341"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083869"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71341"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083869"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3371341"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6083869"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3371341"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ext Placeholder 9">
            <a:extLst>
              <a:ext uri="{FF2B5EF4-FFF2-40B4-BE49-F238E27FC236}">
                <a16:creationId xmlns:a16="http://schemas.microsoft.com/office/drawing/2014/main" id="{DD796FC6-31C9-367F-3673-250F3E908BC5}"/>
              </a:ext>
            </a:extLst>
          </p:cNvPr>
          <p:cNvSpPr>
            <a:spLocks noGrp="1"/>
          </p:cNvSpPr>
          <p:nvPr>
            <p:ph type="body" sz="quarter" idx="27" hasCustomPrompt="1"/>
          </p:nvPr>
        </p:nvSpPr>
        <p:spPr>
          <a:xfrm>
            <a:off x="6083869"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7" name="Picture Placeholder 6">
            <a:extLst>
              <a:ext uri="{FF2B5EF4-FFF2-40B4-BE49-F238E27FC236}">
                <a16:creationId xmlns:a16="http://schemas.microsoft.com/office/drawing/2014/main" id="{D0ED824D-6244-D661-F904-3918841E1335}"/>
              </a:ext>
            </a:extLst>
          </p:cNvPr>
          <p:cNvSpPr>
            <a:spLocks noGrp="1"/>
          </p:cNvSpPr>
          <p:nvPr>
            <p:ph type="pic" sz="quarter" idx="28"/>
          </p:nvPr>
        </p:nvSpPr>
        <p:spPr>
          <a:xfrm>
            <a:off x="8796397"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8" name="Text Placeholder 9">
            <a:extLst>
              <a:ext uri="{FF2B5EF4-FFF2-40B4-BE49-F238E27FC236}">
                <a16:creationId xmlns:a16="http://schemas.microsoft.com/office/drawing/2014/main" id="{7B67EEE7-F877-76D6-30E8-E0A71D2E308C}"/>
              </a:ext>
            </a:extLst>
          </p:cNvPr>
          <p:cNvSpPr>
            <a:spLocks noGrp="1"/>
          </p:cNvSpPr>
          <p:nvPr>
            <p:ph type="body" sz="quarter" idx="29" hasCustomPrompt="1"/>
          </p:nvPr>
        </p:nvSpPr>
        <p:spPr>
          <a:xfrm>
            <a:off x="8796397"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9" name="Picture Placeholder 6">
            <a:extLst>
              <a:ext uri="{FF2B5EF4-FFF2-40B4-BE49-F238E27FC236}">
                <a16:creationId xmlns:a16="http://schemas.microsoft.com/office/drawing/2014/main" id="{289B4CB5-ABA7-4843-BC5D-AEB75D70D200}"/>
              </a:ext>
            </a:extLst>
          </p:cNvPr>
          <p:cNvSpPr>
            <a:spLocks noGrp="1"/>
          </p:cNvSpPr>
          <p:nvPr>
            <p:ph type="pic" sz="quarter" idx="30"/>
          </p:nvPr>
        </p:nvSpPr>
        <p:spPr>
          <a:xfrm>
            <a:off x="8796397"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30" name="Text Placeholder 9">
            <a:extLst>
              <a:ext uri="{FF2B5EF4-FFF2-40B4-BE49-F238E27FC236}">
                <a16:creationId xmlns:a16="http://schemas.microsoft.com/office/drawing/2014/main" id="{E5189120-9466-C7AE-F33B-1E4E58F47AF7}"/>
              </a:ext>
            </a:extLst>
          </p:cNvPr>
          <p:cNvSpPr>
            <a:spLocks noGrp="1"/>
          </p:cNvSpPr>
          <p:nvPr>
            <p:ph type="body" sz="quarter" idx="31" hasCustomPrompt="1"/>
          </p:nvPr>
        </p:nvSpPr>
        <p:spPr>
          <a:xfrm>
            <a:off x="8796397"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5" name="Title 1">
            <a:extLst>
              <a:ext uri="{FF2B5EF4-FFF2-40B4-BE49-F238E27FC236}">
                <a16:creationId xmlns:a16="http://schemas.microsoft.com/office/drawing/2014/main" id="{0B17DC92-CEB2-3A08-F5DB-943E231AD863}"/>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6" name="Text Placeholder 9">
            <a:extLst>
              <a:ext uri="{FF2B5EF4-FFF2-40B4-BE49-F238E27FC236}">
                <a16:creationId xmlns:a16="http://schemas.microsoft.com/office/drawing/2014/main" id="{FE42B9D6-3DB0-64AD-B66E-7265795F84B0}"/>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226.13_Content Slide Layout 2Header" descr="Classification: Public">
            <a:extLst>
              <a:ext uri="{FF2B5EF4-FFF2-40B4-BE49-F238E27FC236}">
                <a16:creationId xmlns:a16="http://schemas.microsoft.com/office/drawing/2014/main" id="{8D4F1392-37C8-451D-872E-7C74958F6F5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38186395"/>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603884" y="2084429"/>
            <a:ext cx="4777221" cy="842411"/>
          </a:xfrm>
        </p:spPr>
        <p:txBody>
          <a:bodyPr/>
          <a:lstStyle>
            <a:lvl1pPr>
              <a:defRPr sz="5400" b="1">
                <a:solidFill>
                  <a:schemeClr val="tx1"/>
                </a:solidFill>
              </a:defRPr>
            </a:lvl1pPr>
          </a:lstStyle>
          <a:p>
            <a:r>
              <a:rPr lang="en-GB"/>
              <a:t>Text here</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5" name="hcSlideMaster226.2_Custom LayoutHeader" descr="Classification: Public">
            <a:extLst>
              <a:ext uri="{FF2B5EF4-FFF2-40B4-BE49-F238E27FC236}">
                <a16:creationId xmlns:a16="http://schemas.microsoft.com/office/drawing/2014/main" id="{597D574D-934D-4560-9512-BADCE5B5AEF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25753709"/>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630010" y="2084429"/>
            <a:ext cx="4777221" cy="842411"/>
          </a:xfrm>
        </p:spPr>
        <p:txBody>
          <a:bodyPr/>
          <a:lstStyle>
            <a:lvl1pPr>
              <a:defRPr sz="5400">
                <a:solidFill>
                  <a:schemeClr val="tx1"/>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4" name="hcSlideMaster226.3_Custom LayoutHeader" descr="Classification: Public">
            <a:extLst>
              <a:ext uri="{FF2B5EF4-FFF2-40B4-BE49-F238E27FC236}">
                <a16:creationId xmlns:a16="http://schemas.microsoft.com/office/drawing/2014/main" id="{18E60598-BAB5-4113-9638-9FDD50E86DF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799176332"/>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577758" y="1894092"/>
            <a:ext cx="4777221" cy="1590308"/>
          </a:xfrm>
        </p:spPr>
        <p:txBody>
          <a:bodyPr/>
          <a:lstStyle>
            <a:lvl1pPr>
              <a:defRPr sz="5400">
                <a:solidFill>
                  <a:schemeClr val="tx1"/>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hcSlideMaster226.4_Custom LayoutHeader" descr="Classification: Public">
            <a:extLst>
              <a:ext uri="{FF2B5EF4-FFF2-40B4-BE49-F238E27FC236}">
                <a16:creationId xmlns:a16="http://schemas.microsoft.com/office/drawing/2014/main" id="{FF9170A7-1F38-49CD-BB39-C003F1F9372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883584069"/>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14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105156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105156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14_Content Slide Layout 2Header" descr="Classification: Public">
            <a:extLst>
              <a:ext uri="{FF2B5EF4-FFF2-40B4-BE49-F238E27FC236}">
                <a16:creationId xmlns:a16="http://schemas.microsoft.com/office/drawing/2014/main" id="{F4B5BCA5-EEB5-439F-9D4E-BDA80DC9478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883038097"/>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15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15_Content Slide Layout 2Header" descr="Classification: Public">
            <a:extLst>
              <a:ext uri="{FF2B5EF4-FFF2-40B4-BE49-F238E27FC236}">
                <a16:creationId xmlns:a16="http://schemas.microsoft.com/office/drawing/2014/main" id="{7BF7946F-B225-4AA2-A999-B63E9F47211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116771450"/>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16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438582"/>
          </a:xfrm>
          <a:prstGeom prst="rect">
            <a:avLst/>
          </a:prstGeom>
        </p:spPr>
        <p:txBody>
          <a:bodyPr wrap="square" lIns="90000">
            <a:spAutoFit/>
          </a:bodyPr>
          <a:lstStyle>
            <a:lvl1pPr marL="0" indent="0">
              <a:buClr>
                <a:srgbClr val="EF4130"/>
              </a:buClr>
              <a:buNone/>
              <a:defRPr sz="2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16_Content Slide Layout 2Header" descr="Classification: Public">
            <a:extLst>
              <a:ext uri="{FF2B5EF4-FFF2-40B4-BE49-F238E27FC236}">
                <a16:creationId xmlns:a16="http://schemas.microsoft.com/office/drawing/2014/main" id="{F0F82806-FA29-4ADB-9365-517A18C589E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666332629"/>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17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17_Content Slide Layout 2Header" descr="Classification: Public">
            <a:extLst>
              <a:ext uri="{FF2B5EF4-FFF2-40B4-BE49-F238E27FC236}">
                <a16:creationId xmlns:a16="http://schemas.microsoft.com/office/drawing/2014/main" id="{E1C365D7-EEAF-4FAA-BC7F-58FC10B672B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899406082"/>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18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3067" y="1255493"/>
            <a:ext cx="1050097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603067" y="1684119"/>
            <a:ext cx="1050097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226.18_Content Slide Layout 2Header" descr="Classification: Public">
            <a:extLst>
              <a:ext uri="{FF2B5EF4-FFF2-40B4-BE49-F238E27FC236}">
                <a16:creationId xmlns:a16="http://schemas.microsoft.com/office/drawing/2014/main" id="{7A93F817-C27C-4285-B0AA-9026F2930D87}"/>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442457801"/>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8FDC3F6-93BA-4523-8D00-6879A3A1758D}"/>
              </a:ext>
            </a:extLst>
          </p:cNvPr>
          <p:cNvSpPr>
            <a:spLocks noGrp="1"/>
          </p:cNvSpPr>
          <p:nvPr>
            <p:ph type="dt" sz="half" idx="10"/>
          </p:nvPr>
        </p:nvSpPr>
        <p:spPr/>
        <p:txBody>
          <a:bodyPr/>
          <a:lstStyle>
            <a:lvl1pPr>
              <a:defRPr/>
            </a:lvl1pPr>
          </a:lstStyle>
          <a:p>
            <a:pPr>
              <a:defRPr/>
            </a:pPr>
            <a:fld id="{54DC2839-C6B1-4DC7-8972-16BD780B93AA}" type="datetimeFigureOut">
              <a:rPr lang="en-IN"/>
              <a:pPr>
                <a:defRPr/>
              </a:pPr>
              <a:t>14-05-2026</a:t>
            </a:fld>
            <a:endParaRPr lang="en-IN"/>
          </a:p>
        </p:txBody>
      </p:sp>
      <p:sp>
        <p:nvSpPr>
          <p:cNvPr id="3" name="Footer Placeholder 4">
            <a:extLst>
              <a:ext uri="{FF2B5EF4-FFF2-40B4-BE49-F238E27FC236}">
                <a16:creationId xmlns:a16="http://schemas.microsoft.com/office/drawing/2014/main" id="{B8FF4134-CA90-441B-820F-4CB51A485761}"/>
              </a:ext>
            </a:extLst>
          </p:cNvPr>
          <p:cNvSpPr>
            <a:spLocks noGrp="1"/>
          </p:cNvSpPr>
          <p:nvPr>
            <p:ph type="ftr" sz="quarter" idx="11"/>
          </p:nvPr>
        </p:nvSpPr>
        <p:spPr/>
        <p:txBody>
          <a:bodyPr/>
          <a:lstStyle>
            <a:lvl1pPr>
              <a:defRPr/>
            </a:lvl1pPr>
          </a:lstStyle>
          <a:p>
            <a:pPr>
              <a:defRPr/>
            </a:pPr>
            <a:endParaRPr lang="en-IN"/>
          </a:p>
        </p:txBody>
      </p:sp>
      <p:sp>
        <p:nvSpPr>
          <p:cNvPr id="4" name="Slide Number Placeholder 5">
            <a:extLst>
              <a:ext uri="{FF2B5EF4-FFF2-40B4-BE49-F238E27FC236}">
                <a16:creationId xmlns:a16="http://schemas.microsoft.com/office/drawing/2014/main" id="{FC871A9C-D343-4F84-A8B7-13CE4740B03C}"/>
              </a:ext>
            </a:extLst>
          </p:cNvPr>
          <p:cNvSpPr>
            <a:spLocks noGrp="1"/>
          </p:cNvSpPr>
          <p:nvPr>
            <p:ph type="sldNum" sz="quarter" idx="12"/>
          </p:nvPr>
        </p:nvSpPr>
        <p:spPr/>
        <p:txBody>
          <a:bodyPr/>
          <a:lstStyle>
            <a:lvl1pPr>
              <a:defRPr/>
            </a:lvl1pPr>
          </a:lstStyle>
          <a:p>
            <a:fld id="{82079078-0C28-4DAC-BE05-D1CF3CDED9C1}" type="slidenum">
              <a:rPr lang="en-IN" altLang="en-US"/>
              <a:pPr/>
              <a:t>‹#›</a:t>
            </a:fld>
            <a:endParaRPr lang="en-IN" altLang="en-US"/>
          </a:p>
        </p:txBody>
      </p:sp>
    </p:spTree>
    <p:extLst>
      <p:ext uri="{BB962C8B-B14F-4D97-AF65-F5344CB8AC3E}">
        <p14:creationId xmlns:p14="http://schemas.microsoft.com/office/powerpoint/2010/main" val="133438472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 preserve="1">
  <p:cSld name="Title Option 1">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48E6BB5B-E619-EAE0-1A0E-7FE4759BF5E1}"/>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 Single Corner of Rectangle 14">
            <a:extLst>
              <a:ext uri="{FF2B5EF4-FFF2-40B4-BE49-F238E27FC236}">
                <a16:creationId xmlns:a16="http://schemas.microsoft.com/office/drawing/2014/main" id="{C5093A37-4B0C-19F9-25BD-2DE37C605316}"/>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0" y="2446314"/>
            <a:ext cx="10080978" cy="1348653"/>
          </a:xfrm>
        </p:spPr>
        <p:txBody>
          <a:bodyPr anchor="b">
            <a:normAutofit/>
          </a:bodyPr>
          <a:lstStyle>
            <a:lvl1pPr algn="l">
              <a:defRPr sz="4500" b="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0" y="3887044"/>
            <a:ext cx="10080978" cy="863086"/>
          </a:xfrm>
        </p:spPr>
        <p:txBody>
          <a:bodyPr>
            <a:normAutofit/>
          </a:bodyPr>
          <a:lstStyle>
            <a:lvl1pPr marL="0" indent="0" algn="l">
              <a:buNone/>
              <a:defRPr sz="30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1826B83-610C-A6D6-DF33-59501208233B}"/>
              </a:ext>
            </a:extLst>
          </p:cNvPr>
          <p:cNvSpPr>
            <a:spLocks noGrp="1"/>
          </p:cNvSpPr>
          <p:nvPr>
            <p:ph type="dt" sz="half" idx="10"/>
          </p:nvPr>
        </p:nvSpPr>
        <p:spPr>
          <a:xfrm>
            <a:off x="536223" y="6356350"/>
            <a:ext cx="2743200" cy="365125"/>
          </a:xfrm>
        </p:spPr>
        <p:txBody>
          <a:bodyPr/>
          <a:lstStyle/>
          <a:p>
            <a:fld id="{4055691C-ED21-2643-B695-DEB8379A2DAF}" type="datetime4">
              <a:rPr lang="en-IN" smtClean="0"/>
              <a:pPr/>
              <a:t>14 May 2026</a:t>
            </a:fld>
            <a:endParaRPr lang="en-US"/>
          </a:p>
        </p:txBody>
      </p:sp>
      <p:sp>
        <p:nvSpPr>
          <p:cNvPr id="5" name="Footer Placeholder 4">
            <a:extLst>
              <a:ext uri="{FF2B5EF4-FFF2-40B4-BE49-F238E27FC236}">
                <a16:creationId xmlns:a16="http://schemas.microsoft.com/office/drawing/2014/main" id="{3CF22844-C31B-8793-837B-D78071E6C1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C8E659-2B9B-EC39-E959-074BEB8F7527}"/>
              </a:ext>
            </a:extLst>
          </p:cNvPr>
          <p:cNvSpPr>
            <a:spLocks noGrp="1"/>
          </p:cNvSpPr>
          <p:nvPr>
            <p:ph type="sldNum" sz="quarter" idx="12"/>
          </p:nvPr>
        </p:nvSpPr>
        <p:spPr/>
        <p:txBody>
          <a:bodyPr/>
          <a:lstStyle/>
          <a:p>
            <a:fld id="{865A749B-B8C2-4E44-89BD-377450823E41}" type="slidenum">
              <a:rPr lang="en-US" smtClean="0"/>
              <a:pPr/>
              <a:t>‹#›</a:t>
            </a:fld>
            <a:endParaRPr lang="en-US"/>
          </a:p>
        </p:txBody>
      </p:sp>
      <p:sp>
        <p:nvSpPr>
          <p:cNvPr id="11" name="TextBox 10">
            <a:extLst>
              <a:ext uri="{FF2B5EF4-FFF2-40B4-BE49-F238E27FC236}">
                <a16:creationId xmlns:a16="http://schemas.microsoft.com/office/drawing/2014/main" id="{0AD9648D-DA4E-518B-4767-370A103DF445}"/>
              </a:ext>
            </a:extLst>
          </p:cNvPr>
          <p:cNvSpPr txBox="1"/>
          <p:nvPr userDrawn="1"/>
        </p:nvSpPr>
        <p:spPr>
          <a:xfrm>
            <a:off x="8702899" y="6300394"/>
            <a:ext cx="3277066" cy="184666"/>
          </a:xfrm>
          <a:prstGeom prst="rect">
            <a:avLst/>
          </a:prstGeom>
          <a:noFill/>
        </p:spPr>
        <p:txBody>
          <a:bodyPr wrap="square" lIns="0" tIns="0" rIns="0" bIns="0" rtlCol="0">
            <a:spAutoFit/>
          </a:bodyPr>
          <a:lstStyle/>
          <a:p>
            <a:r>
              <a:rPr lang="en-US" sz="1200">
                <a:latin typeface="Arial" panose="020B0604020202020204" pitchFamily="34" charset="0"/>
                <a:cs typeface="Arial" panose="020B0604020202020204" pitchFamily="34" charset="0"/>
              </a:rPr>
              <a:t>Conserving Resources, Preserving the Future.</a:t>
            </a:r>
          </a:p>
        </p:txBody>
      </p:sp>
    </p:spTree>
    <p:extLst>
      <p:ext uri="{BB962C8B-B14F-4D97-AF65-F5344CB8AC3E}">
        <p14:creationId xmlns:p14="http://schemas.microsoft.com/office/powerpoint/2010/main" val="623005896"/>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Title Option 2">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072981E8-07B1-8863-DC47-6B4F25142E91}"/>
              </a:ext>
            </a:extLst>
          </p:cNvPr>
          <p:cNvSpPr/>
          <p:nvPr userDrawn="1"/>
        </p:nvSpPr>
        <p:spPr>
          <a:xfrm>
            <a:off x="1" y="3808391"/>
            <a:ext cx="819806" cy="1833926"/>
          </a:xfrm>
          <a:prstGeom prst="round1Rect">
            <a:avLst>
              <a:gd name="adj" fmla="val 2497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 Single Corner of Rectangle 13">
            <a:extLst>
              <a:ext uri="{FF2B5EF4-FFF2-40B4-BE49-F238E27FC236}">
                <a16:creationId xmlns:a16="http://schemas.microsoft.com/office/drawing/2014/main" id="{95057ED2-1B00-BC35-FCC1-E0901BE977BE}"/>
              </a:ext>
            </a:extLst>
          </p:cNvPr>
          <p:cNvSpPr/>
          <p:nvPr userDrawn="1"/>
        </p:nvSpPr>
        <p:spPr>
          <a:xfrm flipH="1">
            <a:off x="914399" y="3808391"/>
            <a:ext cx="11277595" cy="1833926"/>
          </a:xfrm>
          <a:prstGeom prst="round1Rect">
            <a:avLst>
              <a:gd name="adj" fmla="val 10467"/>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0" y="1091647"/>
            <a:ext cx="10080978" cy="1348653"/>
          </a:xfrm>
        </p:spPr>
        <p:txBody>
          <a:bodyPr anchor="b">
            <a:normAutofit/>
          </a:bodyPr>
          <a:lstStyle>
            <a:lvl1pPr algn="l">
              <a:defRPr sz="4500" b="1">
                <a:solidFill>
                  <a:srgbClr val="EE3124"/>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0" y="2660771"/>
            <a:ext cx="10080978" cy="863086"/>
          </a:xfrm>
        </p:spPr>
        <p:txBody>
          <a:bodyPr>
            <a:normAutofit/>
          </a:bodyPr>
          <a:lstStyle>
            <a:lvl1pPr marL="0" indent="0" algn="l">
              <a:buNone/>
              <a:defRPr sz="3000">
                <a:solidFill>
                  <a:schemeClr val="tx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1826B83-610C-A6D6-DF33-59501208233B}"/>
              </a:ext>
            </a:extLst>
          </p:cNvPr>
          <p:cNvSpPr>
            <a:spLocks noGrp="1"/>
          </p:cNvSpPr>
          <p:nvPr>
            <p:ph type="dt" sz="half" idx="10"/>
          </p:nvPr>
        </p:nvSpPr>
        <p:spPr>
          <a:xfrm>
            <a:off x="1524000" y="4673440"/>
            <a:ext cx="2743200" cy="365125"/>
          </a:xfrm>
        </p:spPr>
        <p:txBody>
          <a:bodyPr/>
          <a:lstStyle>
            <a:lvl1pPr>
              <a:defRPr>
                <a:solidFill>
                  <a:schemeClr val="bg1"/>
                </a:solidFill>
              </a:defRPr>
            </a:lvl1pPr>
          </a:lstStyle>
          <a:p>
            <a:fld id="{0E2722E0-F977-634D-B15B-C21BCA2350AC}" type="datetime4">
              <a:rPr lang="en-IN" smtClean="0"/>
              <a:pPr/>
              <a:t>14 May 2026</a:t>
            </a:fld>
            <a:endParaRPr lang="en-US"/>
          </a:p>
        </p:txBody>
      </p:sp>
      <p:sp>
        <p:nvSpPr>
          <p:cNvPr id="5" name="Footer Placeholder 4">
            <a:extLst>
              <a:ext uri="{FF2B5EF4-FFF2-40B4-BE49-F238E27FC236}">
                <a16:creationId xmlns:a16="http://schemas.microsoft.com/office/drawing/2014/main" id="{3CF22844-C31B-8793-837B-D78071E6C1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C8E659-2B9B-EC39-E959-074BEB8F7527}"/>
              </a:ext>
            </a:extLst>
          </p:cNvPr>
          <p:cNvSpPr>
            <a:spLocks noGrp="1"/>
          </p:cNvSpPr>
          <p:nvPr>
            <p:ph type="sldNum" sz="quarter" idx="12"/>
          </p:nvPr>
        </p:nvSpPr>
        <p:spPr/>
        <p:txBody>
          <a:bodyPr/>
          <a:lstStyle/>
          <a:p>
            <a:fld id="{865A749B-B8C2-4E44-89BD-377450823E41}" type="slidenum">
              <a:rPr lang="en-US" smtClean="0"/>
              <a:pPr/>
              <a:t>‹#›</a:t>
            </a:fld>
            <a:endParaRPr lang="en-US"/>
          </a:p>
        </p:txBody>
      </p:sp>
      <p:sp>
        <p:nvSpPr>
          <p:cNvPr id="10" name="Text Placeholder 9">
            <a:extLst>
              <a:ext uri="{FF2B5EF4-FFF2-40B4-BE49-F238E27FC236}">
                <a16:creationId xmlns:a16="http://schemas.microsoft.com/office/drawing/2014/main" id="{52B31894-58AB-27AB-F44F-54527A60C7FA}"/>
              </a:ext>
            </a:extLst>
          </p:cNvPr>
          <p:cNvSpPr>
            <a:spLocks noGrp="1"/>
          </p:cNvSpPr>
          <p:nvPr>
            <p:ph type="body" sz="quarter" idx="13" hasCustomPrompt="1"/>
          </p:nvPr>
        </p:nvSpPr>
        <p:spPr>
          <a:xfrm>
            <a:off x="1524000" y="4075113"/>
            <a:ext cx="4311650" cy="417512"/>
          </a:xfrm>
        </p:spPr>
        <p:txBody>
          <a:bodyPr>
            <a:noAutofit/>
          </a:bodyPr>
          <a:lstStyle>
            <a:lvl1pPr marL="0" indent="0">
              <a:buNone/>
              <a:defRPr sz="2000" b="1">
                <a:solidFill>
                  <a:schemeClr val="bg1"/>
                </a:solidFill>
                <a:latin typeface="Arial" panose="020B0604020202020204" pitchFamily="34" charset="0"/>
                <a:cs typeface="Arial" panose="020B0604020202020204" pitchFamily="34" charset="0"/>
              </a:defRPr>
            </a:lvl1pPr>
            <a:lvl2pPr marL="457200" indent="0">
              <a:buNone/>
              <a:defRPr sz="2000">
                <a:latin typeface="Arial" panose="020B0604020202020204" pitchFamily="34" charset="0"/>
                <a:cs typeface="Arial" panose="020B0604020202020204" pitchFamily="34" charset="0"/>
              </a:defRPr>
            </a:lvl2pPr>
            <a:lvl3pPr marL="914400" indent="0">
              <a:buNone/>
              <a:defRPr sz="2000">
                <a:latin typeface="Arial" panose="020B0604020202020204" pitchFamily="34" charset="0"/>
                <a:cs typeface="Arial" panose="020B0604020202020204" pitchFamily="34" charset="0"/>
              </a:defRPr>
            </a:lvl3pPr>
            <a:lvl4pPr marL="1371600" indent="0">
              <a:buNone/>
              <a:defRPr sz="2000">
                <a:latin typeface="Arial" panose="020B0604020202020204" pitchFamily="34" charset="0"/>
                <a:cs typeface="Arial" panose="020B0604020202020204" pitchFamily="34" charset="0"/>
              </a:defRPr>
            </a:lvl4pPr>
            <a:lvl5pPr marL="1828800" indent="0">
              <a:buNone/>
              <a:defRPr sz="2000">
                <a:latin typeface="Arial" panose="020B0604020202020204" pitchFamily="34" charset="0"/>
                <a:cs typeface="Arial" panose="020B0604020202020204" pitchFamily="34" charset="0"/>
              </a:defRPr>
            </a:lvl5pPr>
          </a:lstStyle>
          <a:p>
            <a:pPr lvl="0"/>
            <a:r>
              <a:rPr lang="en-GB"/>
              <a:t>Click to add title </a:t>
            </a:r>
            <a:endParaRPr lang="en-US"/>
          </a:p>
        </p:txBody>
      </p:sp>
      <p:sp>
        <p:nvSpPr>
          <p:cNvPr id="9" name="TextBox 8">
            <a:extLst>
              <a:ext uri="{FF2B5EF4-FFF2-40B4-BE49-F238E27FC236}">
                <a16:creationId xmlns:a16="http://schemas.microsoft.com/office/drawing/2014/main" id="{394B3F19-79B3-3953-1C67-4867FDA4C2CC}"/>
              </a:ext>
            </a:extLst>
          </p:cNvPr>
          <p:cNvSpPr txBox="1"/>
          <p:nvPr userDrawn="1"/>
        </p:nvSpPr>
        <p:spPr>
          <a:xfrm>
            <a:off x="-993913" y="2014330"/>
            <a:ext cx="184731" cy="369332"/>
          </a:xfrm>
          <a:prstGeom prst="rect">
            <a:avLst/>
          </a:prstGeom>
          <a:noFill/>
        </p:spPr>
        <p:txBody>
          <a:bodyPr wrap="none" rtlCol="0">
            <a:spAutoFit/>
          </a:bodyPr>
          <a:lstStyle/>
          <a:p>
            <a:endParaRPr lang="en-US"/>
          </a:p>
        </p:txBody>
      </p:sp>
      <p:sp>
        <p:nvSpPr>
          <p:cNvPr id="11" name="TextBox 10">
            <a:extLst>
              <a:ext uri="{FF2B5EF4-FFF2-40B4-BE49-F238E27FC236}">
                <a16:creationId xmlns:a16="http://schemas.microsoft.com/office/drawing/2014/main" id="{47792FBA-E542-5133-B5A2-D980D76A5C83}"/>
              </a:ext>
            </a:extLst>
          </p:cNvPr>
          <p:cNvSpPr txBox="1"/>
          <p:nvPr userDrawn="1"/>
        </p:nvSpPr>
        <p:spPr>
          <a:xfrm>
            <a:off x="8702899" y="6300394"/>
            <a:ext cx="3383084" cy="184666"/>
          </a:xfrm>
          <a:prstGeom prst="rect">
            <a:avLst/>
          </a:prstGeom>
          <a:noFill/>
        </p:spPr>
        <p:txBody>
          <a:bodyPr wrap="square" lIns="0" tIns="0" rIns="0" bIns="0" rtlCol="0">
            <a:spAutoFit/>
          </a:bodyPr>
          <a:lstStyle/>
          <a:p>
            <a:r>
              <a:rPr lang="en-US" sz="1200">
                <a:latin typeface="Arial" panose="020B0604020202020204" pitchFamily="34" charset="0"/>
                <a:cs typeface="Arial" panose="020B0604020202020204" pitchFamily="34" charset="0"/>
              </a:rPr>
              <a:t>Conserving Resources, Preserving the Future.</a:t>
            </a:r>
          </a:p>
        </p:txBody>
      </p:sp>
      <p:sp>
        <p:nvSpPr>
          <p:cNvPr id="7" name="hcSlideMaster.Title Option 2Header" descr="Classification: Public">
            <a:extLst>
              <a:ext uri="{FF2B5EF4-FFF2-40B4-BE49-F238E27FC236}">
                <a16:creationId xmlns:a16="http://schemas.microsoft.com/office/drawing/2014/main" id="{4ACCAB92-C289-4B04-A717-30C4276B0BC2}"/>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4172500918"/>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Title Option 3">
    <p:spTree>
      <p:nvGrpSpPr>
        <p:cNvPr id="1" name=""/>
        <p:cNvGrpSpPr/>
        <p:nvPr/>
      </p:nvGrpSpPr>
      <p:grpSpPr>
        <a:xfrm>
          <a:off x="0" y="0"/>
          <a:ext cx="0" cy="0"/>
          <a:chOff x="0" y="0"/>
          <a:chExt cx="0" cy="0"/>
        </a:xfrm>
      </p:grpSpPr>
      <p:sp>
        <p:nvSpPr>
          <p:cNvPr id="13" name="Round Single Corner of Rectangle 12">
            <a:extLst>
              <a:ext uri="{FF2B5EF4-FFF2-40B4-BE49-F238E27FC236}">
                <a16:creationId xmlns:a16="http://schemas.microsoft.com/office/drawing/2014/main" id="{9DE1E004-D157-C80C-6C78-027E00E8FB37}"/>
              </a:ext>
            </a:extLst>
          </p:cNvPr>
          <p:cNvSpPr/>
          <p:nvPr userDrawn="1"/>
        </p:nvSpPr>
        <p:spPr>
          <a:xfrm>
            <a:off x="1" y="1823496"/>
            <a:ext cx="813974" cy="5034504"/>
          </a:xfrm>
          <a:prstGeom prst="round1Rect">
            <a:avLst>
              <a:gd name="adj" fmla="val 24307"/>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 Single Corner of Rectangle 13">
            <a:extLst>
              <a:ext uri="{FF2B5EF4-FFF2-40B4-BE49-F238E27FC236}">
                <a16:creationId xmlns:a16="http://schemas.microsoft.com/office/drawing/2014/main" id="{E8FAEA51-78D0-4779-F87B-04714787E26C}"/>
              </a:ext>
            </a:extLst>
          </p:cNvPr>
          <p:cNvSpPr/>
          <p:nvPr userDrawn="1"/>
        </p:nvSpPr>
        <p:spPr>
          <a:xfrm flipH="1">
            <a:off x="907488" y="1823496"/>
            <a:ext cx="11284509" cy="5034504"/>
          </a:xfrm>
          <a:prstGeom prst="round1Rect">
            <a:avLst>
              <a:gd name="adj" fmla="val 3988"/>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694BC0F1-B69B-A067-D86E-0462B214F156}"/>
              </a:ext>
            </a:extLst>
          </p:cNvPr>
          <p:cNvSpPr>
            <a:spLocks noGrp="1"/>
          </p:cNvSpPr>
          <p:nvPr>
            <p:ph type="dt" sz="half" idx="10"/>
          </p:nvPr>
        </p:nvSpPr>
        <p:spPr/>
        <p:txBody>
          <a:bodyPr/>
          <a:lstStyle/>
          <a:p>
            <a:fld id="{17B68975-F5A2-4445-B3E2-B45AB8E62DF8}" type="datetime4">
              <a:rPr lang="en-IN" smtClean="0"/>
              <a:pPr/>
              <a:t>14 May 2026</a:t>
            </a:fld>
            <a:endParaRPr lang="en-US"/>
          </a:p>
        </p:txBody>
      </p:sp>
      <p:sp>
        <p:nvSpPr>
          <p:cNvPr id="5" name="Footer Placeholder 4">
            <a:extLst>
              <a:ext uri="{FF2B5EF4-FFF2-40B4-BE49-F238E27FC236}">
                <a16:creationId xmlns:a16="http://schemas.microsoft.com/office/drawing/2014/main" id="{40F1F83C-8EEC-2C00-70FB-68C6DF6365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AAE619-475A-4E88-9592-FC7E3B0FCFB8}"/>
              </a:ext>
            </a:extLst>
          </p:cNvPr>
          <p:cNvSpPr>
            <a:spLocks noGrp="1"/>
          </p:cNvSpPr>
          <p:nvPr>
            <p:ph type="sldNum" sz="quarter" idx="12"/>
          </p:nvPr>
        </p:nvSpPr>
        <p:spPr/>
        <p:txBody>
          <a:bodyPr/>
          <a:lstStyle/>
          <a:p>
            <a:fld id="{865A749B-B8C2-4E44-89BD-377450823E41}" type="slidenum">
              <a:rPr lang="en-US" smtClean="0"/>
              <a:pPr/>
              <a:t>‹#›</a:t>
            </a:fld>
            <a:endParaRPr lang="en-US"/>
          </a:p>
        </p:txBody>
      </p:sp>
      <p:sp>
        <p:nvSpPr>
          <p:cNvPr id="11" name="Title 1">
            <a:extLst>
              <a:ext uri="{FF2B5EF4-FFF2-40B4-BE49-F238E27FC236}">
                <a16:creationId xmlns:a16="http://schemas.microsoft.com/office/drawing/2014/main" id="{DA2FB660-C68B-0580-0319-B2530D4663AB}"/>
              </a:ext>
            </a:extLst>
          </p:cNvPr>
          <p:cNvSpPr>
            <a:spLocks noGrp="1"/>
          </p:cNvSpPr>
          <p:nvPr>
            <p:ph type="ctrTitle"/>
          </p:nvPr>
        </p:nvSpPr>
        <p:spPr>
          <a:xfrm>
            <a:off x="1524000" y="2001837"/>
            <a:ext cx="10080978" cy="1508125"/>
          </a:xfrm>
        </p:spPr>
        <p:txBody>
          <a:bodyPr anchor="b">
            <a:normAutofit/>
          </a:bodyPr>
          <a:lstStyle>
            <a:lvl1pPr algn="l">
              <a:defRPr sz="4500" b="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12" name="Subtitle 2">
            <a:extLst>
              <a:ext uri="{FF2B5EF4-FFF2-40B4-BE49-F238E27FC236}">
                <a16:creationId xmlns:a16="http://schemas.microsoft.com/office/drawing/2014/main" id="{827E93B1-0238-DF60-7343-93F5D80889E7}"/>
              </a:ext>
            </a:extLst>
          </p:cNvPr>
          <p:cNvSpPr>
            <a:spLocks noGrp="1"/>
          </p:cNvSpPr>
          <p:nvPr>
            <p:ph type="subTitle" idx="1"/>
          </p:nvPr>
        </p:nvSpPr>
        <p:spPr>
          <a:xfrm>
            <a:off x="1524000" y="3602038"/>
            <a:ext cx="10080978" cy="1655762"/>
          </a:xfrm>
        </p:spPr>
        <p:txBody>
          <a:bodyPr>
            <a:normAutofit/>
          </a:bodyPr>
          <a:lstStyle>
            <a:lvl1pPr marL="0" indent="0" algn="l">
              <a:buNone/>
              <a:defRPr sz="30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7" name="TextBox 16">
            <a:extLst>
              <a:ext uri="{FF2B5EF4-FFF2-40B4-BE49-F238E27FC236}">
                <a16:creationId xmlns:a16="http://schemas.microsoft.com/office/drawing/2014/main" id="{AF487678-877D-ACE6-D3B8-97BC7F9619FA}"/>
              </a:ext>
            </a:extLst>
          </p:cNvPr>
          <p:cNvSpPr txBox="1"/>
          <p:nvPr userDrawn="1"/>
        </p:nvSpPr>
        <p:spPr>
          <a:xfrm>
            <a:off x="8686518" y="6262529"/>
            <a:ext cx="3300435" cy="270843"/>
          </a:xfrm>
          <a:prstGeom prst="rect">
            <a:avLst/>
          </a:prstGeom>
          <a:noFill/>
        </p:spPr>
        <p:txBody>
          <a:bodyPr wrap="square" rtlCol="0">
            <a:spAutoFit/>
          </a:bodyPr>
          <a:lstStyle/>
          <a:p>
            <a:r>
              <a:rPr lang="en-US" sz="1160">
                <a:solidFill>
                  <a:schemeClr val="bg1"/>
                </a:solidFill>
                <a:latin typeface="Arial" pitchFamily="34" charset="0"/>
                <a:cs typeface="Arial" pitchFamily="34" charset="0"/>
              </a:rPr>
              <a:t>Conserving Resources, Preserving the Future.</a:t>
            </a:r>
          </a:p>
        </p:txBody>
      </p:sp>
      <p:sp>
        <p:nvSpPr>
          <p:cNvPr id="2" name="hcSlideMaster.Title Option 3Header" descr="Classification: Public">
            <a:extLst>
              <a:ext uri="{FF2B5EF4-FFF2-40B4-BE49-F238E27FC236}">
                <a16:creationId xmlns:a16="http://schemas.microsoft.com/office/drawing/2014/main" id="{02968528-30B9-4A45-BC60-DE6013B4864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34583994"/>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9C0381-C02C-EA7E-47CD-DFED96CE4AB9}"/>
              </a:ext>
            </a:extLst>
          </p:cNvPr>
          <p:cNvPicPr>
            <a:picLocks noChangeAspect="1"/>
          </p:cNvPicPr>
          <p:nvPr userDrawn="1"/>
        </p:nvPicPr>
        <p:blipFill>
          <a:blip r:embed="rId2"/>
          <a:stretch>
            <a:fillRect/>
          </a:stretch>
        </p:blipFill>
        <p:spPr>
          <a:xfrm>
            <a:off x="5639" y="0"/>
            <a:ext cx="12180722" cy="6858000"/>
          </a:xfrm>
          <a:prstGeom prst="rect">
            <a:avLst/>
          </a:prstGeom>
        </p:spPr>
      </p:pic>
      <p:sp>
        <p:nvSpPr>
          <p:cNvPr id="9" name="Round Single Corner of Rectangle 8">
            <a:extLst>
              <a:ext uri="{FF2B5EF4-FFF2-40B4-BE49-F238E27FC236}">
                <a16:creationId xmlns:a16="http://schemas.microsoft.com/office/drawing/2014/main" id="{59AA321E-CF2F-11EF-EE27-6B9C161CF78B}"/>
              </a:ext>
            </a:extLst>
          </p:cNvPr>
          <p:cNvSpPr/>
          <p:nvPr userDrawn="1"/>
        </p:nvSpPr>
        <p:spPr>
          <a:xfrm>
            <a:off x="0" y="6400800"/>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 Single Corner of Rectangle 10">
            <a:extLst>
              <a:ext uri="{FF2B5EF4-FFF2-40B4-BE49-F238E27FC236}">
                <a16:creationId xmlns:a16="http://schemas.microsoft.com/office/drawing/2014/main" id="{6B3F2CA6-E48B-EA56-56C7-30F6E3F06CDF}"/>
              </a:ext>
            </a:extLst>
          </p:cNvPr>
          <p:cNvSpPr/>
          <p:nvPr userDrawn="1"/>
        </p:nvSpPr>
        <p:spPr>
          <a:xfrm flipH="1">
            <a:off x="687571" y="6400800"/>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7" name="Content Placeholder 6">
            <a:extLst>
              <a:ext uri="{FF2B5EF4-FFF2-40B4-BE49-F238E27FC236}">
                <a16:creationId xmlns:a16="http://schemas.microsoft.com/office/drawing/2014/main" id="{324334FD-A1A1-FC96-0532-915C2B746125}"/>
              </a:ext>
            </a:extLst>
          </p:cNvPr>
          <p:cNvSpPr>
            <a:spLocks noGrp="1"/>
          </p:cNvSpPr>
          <p:nvPr>
            <p:ph sz="quarter" idx="13" hasCustomPrompt="1"/>
          </p:nvPr>
        </p:nvSpPr>
        <p:spPr>
          <a:xfrm>
            <a:off x="3325669" y="2691318"/>
            <a:ext cx="3570432" cy="1475364"/>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0" name="Slide Number Placeholder 5">
            <a:extLst>
              <a:ext uri="{FF2B5EF4-FFF2-40B4-BE49-F238E27FC236}">
                <a16:creationId xmlns:a16="http://schemas.microsoft.com/office/drawing/2014/main" id="{6FDC7C74-A078-2738-0839-C50307C1FCB8}"/>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4"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sp>
        <p:nvSpPr>
          <p:cNvPr id="3" name="hcSlideMaster13.Title SlideHeader" descr="Classification: Public">
            <a:extLst>
              <a:ext uri="{FF2B5EF4-FFF2-40B4-BE49-F238E27FC236}">
                <a16:creationId xmlns:a16="http://schemas.microsoft.com/office/drawing/2014/main" id="{8E65D83B-18EF-4FB9-B186-4286E296930E}"/>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75552999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DC49AC-7031-35B4-58CF-778A29CC25F7}"/>
              </a:ext>
            </a:extLst>
          </p:cNvPr>
          <p:cNvPicPr>
            <a:picLocks/>
          </p:cNvPicPr>
          <p:nvPr userDrawn="1"/>
        </p:nvPicPr>
        <p:blipFill>
          <a:blip r:embed="rId2"/>
          <a:stretch>
            <a:fillRect/>
          </a:stretch>
        </p:blipFill>
        <p:spPr>
          <a:xfrm>
            <a:off x="0" y="3048"/>
            <a:ext cx="12191018" cy="6858000"/>
          </a:xfrm>
          <a:prstGeom prst="rect">
            <a:avLst/>
          </a:prstGeom>
        </p:spPr>
      </p:pic>
      <p:sp>
        <p:nvSpPr>
          <p:cNvPr id="18" name="Round Single Corner of Rectangle 17">
            <a:extLst>
              <a:ext uri="{FF2B5EF4-FFF2-40B4-BE49-F238E27FC236}">
                <a16:creationId xmlns:a16="http://schemas.microsoft.com/office/drawing/2014/main" id="{AAB4ED59-F2AB-1254-065D-806018F27072}"/>
              </a:ext>
            </a:extLst>
          </p:cNvPr>
          <p:cNvSpPr/>
          <p:nvPr userDrawn="1"/>
        </p:nvSpPr>
        <p:spPr>
          <a:xfrm>
            <a:off x="1" y="4649821"/>
            <a:ext cx="608307" cy="2220010"/>
          </a:xfrm>
          <a:prstGeom prst="round1Rect">
            <a:avLst>
              <a:gd name="adj" fmla="val 2441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 Single Corner of Rectangle 18">
            <a:extLst>
              <a:ext uri="{FF2B5EF4-FFF2-40B4-BE49-F238E27FC236}">
                <a16:creationId xmlns:a16="http://schemas.microsoft.com/office/drawing/2014/main" id="{5FC2CFA8-1467-C15D-301D-1F495DE72B93}"/>
              </a:ext>
            </a:extLst>
          </p:cNvPr>
          <p:cNvSpPr/>
          <p:nvPr userDrawn="1"/>
        </p:nvSpPr>
        <p:spPr>
          <a:xfrm flipH="1">
            <a:off x="681922" y="4649821"/>
            <a:ext cx="11510071" cy="2220010"/>
          </a:xfrm>
          <a:prstGeom prst="round1Rect">
            <a:avLst>
              <a:gd name="adj" fmla="val 7340"/>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5" name="Title 1">
            <a:extLst>
              <a:ext uri="{FF2B5EF4-FFF2-40B4-BE49-F238E27FC236}">
                <a16:creationId xmlns:a16="http://schemas.microsoft.com/office/drawing/2014/main" id="{1999F4C5-65CB-0223-12AA-81DABB52F31A}"/>
              </a:ext>
            </a:extLst>
          </p:cNvPr>
          <p:cNvSpPr>
            <a:spLocks noGrp="1"/>
          </p:cNvSpPr>
          <p:nvPr>
            <p:ph type="title" hasCustomPrompt="1"/>
          </p:nvPr>
        </p:nvSpPr>
        <p:spPr>
          <a:xfrm>
            <a:off x="1322620" y="5014680"/>
            <a:ext cx="7983612" cy="754750"/>
          </a:xfrm>
        </p:spPr>
        <p:txBody>
          <a:bodyPr>
            <a:noAutofit/>
          </a:bodyPr>
          <a:lstStyle>
            <a:lvl1pPr>
              <a:defRPr sz="5400" b="1">
                <a:solidFill>
                  <a:schemeClr val="bg1"/>
                </a:solidFill>
                <a:latin typeface="Arial" panose="020B0604020202020204" pitchFamily="34" charset="0"/>
                <a:cs typeface="Arial" panose="020B0604020202020204" pitchFamily="34" charset="0"/>
              </a:defRPr>
            </a:lvl1pPr>
          </a:lstStyle>
          <a:p>
            <a:r>
              <a:rPr lang="en-GB"/>
              <a:t>Insert New Section Title </a:t>
            </a:r>
            <a:endParaRPr lang="en-US"/>
          </a:p>
        </p:txBody>
      </p:sp>
      <p:sp>
        <p:nvSpPr>
          <p:cNvPr id="10" name="Slide Number Placeholder 5">
            <a:extLst>
              <a:ext uri="{FF2B5EF4-FFF2-40B4-BE49-F238E27FC236}">
                <a16:creationId xmlns:a16="http://schemas.microsoft.com/office/drawing/2014/main" id="{4B57401D-828E-3C6C-F695-45CC3081F232}"/>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sp>
        <p:nvSpPr>
          <p:cNvPr id="3" name="hcSlideMaster13.1_Title SlideHeader" descr="Classification: Public">
            <a:extLst>
              <a:ext uri="{FF2B5EF4-FFF2-40B4-BE49-F238E27FC236}">
                <a16:creationId xmlns:a16="http://schemas.microsoft.com/office/drawing/2014/main" id="{3D7CBFF8-3E82-4462-A1D5-751CEAB54ED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566102971"/>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19_Title Slide">
    <p:spTree>
      <p:nvGrpSpPr>
        <p:cNvPr id="1" name=""/>
        <p:cNvGrpSpPr/>
        <p:nvPr/>
      </p:nvGrpSpPr>
      <p:grpSpPr>
        <a:xfrm>
          <a:off x="0" y="0"/>
          <a:ext cx="0" cy="0"/>
          <a:chOff x="0" y="0"/>
          <a:chExt cx="0" cy="0"/>
        </a:xfrm>
      </p:grpSpPr>
      <p:sp>
        <p:nvSpPr>
          <p:cNvPr id="10" name="Picture Placeholder 6">
            <a:extLst>
              <a:ext uri="{FF2B5EF4-FFF2-40B4-BE49-F238E27FC236}">
                <a16:creationId xmlns:a16="http://schemas.microsoft.com/office/drawing/2014/main" id="{D5DCFE32-7DB9-F381-C37D-106B80B278CA}"/>
              </a:ext>
            </a:extLst>
          </p:cNvPr>
          <p:cNvSpPr>
            <a:spLocks noGrp="1"/>
          </p:cNvSpPr>
          <p:nvPr>
            <p:ph type="pic" sz="quarter" idx="17"/>
          </p:nvPr>
        </p:nvSpPr>
        <p:spPr>
          <a:xfrm>
            <a:off x="1" y="5086"/>
            <a:ext cx="12191998" cy="6847828"/>
          </a:xfrm>
          <a:prstGeom prst="rect">
            <a:avLst/>
          </a:prstGeom>
          <a:solidFill>
            <a:srgbClr val="C7C8CA"/>
          </a:solidFill>
        </p:spPr>
        <p:txBody>
          <a:bodyPr/>
          <a:lstStyle>
            <a:lvl1pPr marL="0" indent="0" algn="ctr">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4" name="Round Single Corner of Rectangle 13">
            <a:extLst>
              <a:ext uri="{FF2B5EF4-FFF2-40B4-BE49-F238E27FC236}">
                <a16:creationId xmlns:a16="http://schemas.microsoft.com/office/drawing/2014/main" id="{F7BC585E-575B-6E3A-1DE9-0D59C927CC35}"/>
              </a:ext>
            </a:extLst>
          </p:cNvPr>
          <p:cNvSpPr/>
          <p:nvPr userDrawn="1"/>
        </p:nvSpPr>
        <p:spPr>
          <a:xfrm>
            <a:off x="1" y="4649821"/>
            <a:ext cx="608307" cy="2220010"/>
          </a:xfrm>
          <a:prstGeom prst="round1Rect">
            <a:avLst>
              <a:gd name="adj" fmla="val 2441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89B0A70D-BAFB-1BC5-2D9D-7231F468BBC6}"/>
              </a:ext>
            </a:extLst>
          </p:cNvPr>
          <p:cNvSpPr/>
          <p:nvPr userDrawn="1"/>
        </p:nvSpPr>
        <p:spPr>
          <a:xfrm flipH="1">
            <a:off x="681922" y="4649821"/>
            <a:ext cx="11510071" cy="2220010"/>
          </a:xfrm>
          <a:prstGeom prst="round1Rect">
            <a:avLst>
              <a:gd name="adj" fmla="val 7340"/>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5" name="Title 1">
            <a:extLst>
              <a:ext uri="{FF2B5EF4-FFF2-40B4-BE49-F238E27FC236}">
                <a16:creationId xmlns:a16="http://schemas.microsoft.com/office/drawing/2014/main" id="{1999F4C5-65CB-0223-12AA-81DABB52F31A}"/>
              </a:ext>
            </a:extLst>
          </p:cNvPr>
          <p:cNvSpPr>
            <a:spLocks noGrp="1"/>
          </p:cNvSpPr>
          <p:nvPr>
            <p:ph type="title" hasCustomPrompt="1"/>
          </p:nvPr>
        </p:nvSpPr>
        <p:spPr>
          <a:xfrm>
            <a:off x="1322619" y="5014680"/>
            <a:ext cx="7954115" cy="754750"/>
          </a:xfrm>
        </p:spPr>
        <p:txBody>
          <a:bodyPr>
            <a:noAutofit/>
          </a:bodyPr>
          <a:lstStyle>
            <a:lvl1pPr>
              <a:defRPr sz="5400" b="1">
                <a:solidFill>
                  <a:schemeClr val="bg1"/>
                </a:solidFill>
                <a:latin typeface="Arial" panose="020B0604020202020204" pitchFamily="34" charset="0"/>
                <a:cs typeface="Arial" panose="020B0604020202020204" pitchFamily="34" charset="0"/>
              </a:defRPr>
            </a:lvl1pPr>
          </a:lstStyle>
          <a:p>
            <a:r>
              <a:rPr lang="en-GB"/>
              <a:t>Insert New Section Title </a:t>
            </a:r>
            <a:endParaRPr lang="en-US"/>
          </a:p>
        </p:txBody>
      </p:sp>
      <p:sp>
        <p:nvSpPr>
          <p:cNvPr id="13" name="Slide Number Placeholder 5">
            <a:extLst>
              <a:ext uri="{FF2B5EF4-FFF2-40B4-BE49-F238E27FC236}">
                <a16:creationId xmlns:a16="http://schemas.microsoft.com/office/drawing/2014/main" id="{7412D46D-283C-54FE-033D-A23F7FC35B78}"/>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2"/>
          <a:srcRect/>
          <a:stretch>
            <a:fillRect/>
          </a:stretch>
        </p:blipFill>
        <p:spPr bwMode="auto">
          <a:xfrm>
            <a:off x="11279143" y="289915"/>
            <a:ext cx="627063" cy="776129"/>
          </a:xfrm>
          <a:prstGeom prst="rect">
            <a:avLst/>
          </a:prstGeom>
          <a:noFill/>
        </p:spPr>
      </p:pic>
      <p:sp>
        <p:nvSpPr>
          <p:cNvPr id="2" name="hcSlideMaster13.19_Title SlideHeader" descr="Classification: Public">
            <a:extLst>
              <a:ext uri="{FF2B5EF4-FFF2-40B4-BE49-F238E27FC236}">
                <a16:creationId xmlns:a16="http://schemas.microsoft.com/office/drawing/2014/main" id="{88E47016-639E-4A27-A434-25F1FFAC08E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533650064"/>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1_Blank">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7" name="Content Placeholder 6">
            <a:extLst>
              <a:ext uri="{FF2B5EF4-FFF2-40B4-BE49-F238E27FC236}">
                <a16:creationId xmlns:a16="http://schemas.microsoft.com/office/drawing/2014/main" id="{8038F452-6503-0C14-EAC4-50B11BB55122}"/>
              </a:ext>
            </a:extLst>
          </p:cNvPr>
          <p:cNvSpPr>
            <a:spLocks noGrp="1"/>
          </p:cNvSpPr>
          <p:nvPr>
            <p:ph sz="quarter" idx="13" hasCustomPrompt="1"/>
          </p:nvPr>
        </p:nvSpPr>
        <p:spPr>
          <a:xfrm>
            <a:off x="1801669" y="1953636"/>
            <a:ext cx="4510232" cy="1475364"/>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0"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1500525645"/>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3_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7" name="Content Placeholder 6">
            <a:extLst>
              <a:ext uri="{FF2B5EF4-FFF2-40B4-BE49-F238E27FC236}">
                <a16:creationId xmlns:a16="http://schemas.microsoft.com/office/drawing/2014/main" id="{8038F452-6503-0C14-EAC4-50B11BB55122}"/>
              </a:ext>
            </a:extLst>
          </p:cNvPr>
          <p:cNvSpPr>
            <a:spLocks noGrp="1"/>
          </p:cNvSpPr>
          <p:nvPr>
            <p:ph sz="quarter" idx="13" hasCustomPrompt="1"/>
          </p:nvPr>
        </p:nvSpPr>
        <p:spPr>
          <a:xfrm>
            <a:off x="1801669" y="1953636"/>
            <a:ext cx="4510232" cy="1475364"/>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
        <p:nvSpPr>
          <p:cNvPr id="9"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spTree>
    <p:extLst>
      <p:ext uri="{BB962C8B-B14F-4D97-AF65-F5344CB8AC3E}">
        <p14:creationId xmlns:p14="http://schemas.microsoft.com/office/powerpoint/2010/main" val="145090885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5_Blank">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2"/>
          <a:srcRect/>
          <a:stretch>
            <a:fillRect/>
          </a:stretch>
        </p:blipFill>
        <p:spPr bwMode="auto">
          <a:xfrm>
            <a:off x="11278917" y="300258"/>
            <a:ext cx="620086" cy="767494"/>
          </a:xfrm>
          <a:prstGeom prst="rect">
            <a:avLst/>
          </a:prstGeom>
          <a:noFill/>
        </p:spPr>
      </p:pic>
      <p:sp>
        <p:nvSpPr>
          <p:cNvPr id="9"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pic>
        <p:nvPicPr>
          <p:cNvPr id="5" name="Picture 4">
            <a:extLst>
              <a:ext uri="{FF2B5EF4-FFF2-40B4-BE49-F238E27FC236}">
                <a16:creationId xmlns:a16="http://schemas.microsoft.com/office/drawing/2014/main" id="{C2C86048-AA36-4E78-9C4D-1792307C0C00}"/>
              </a:ext>
            </a:extLst>
          </p:cNvPr>
          <p:cNvPicPr>
            <a:picLocks noChangeAspect="1"/>
          </p:cNvPicPr>
          <p:nvPr userDrawn="1"/>
        </p:nvPicPr>
        <p:blipFill rotWithShape="1">
          <a:blip r:embed="rId3"/>
          <a:srcRect t="12654" b="8991"/>
          <a:stretch/>
        </p:blipFill>
        <p:spPr>
          <a:xfrm>
            <a:off x="-116114" y="19050"/>
            <a:ext cx="12308106" cy="6858000"/>
          </a:xfrm>
          <a:prstGeom prst="rect">
            <a:avLst/>
          </a:prstGeom>
        </p:spPr>
      </p:pic>
      <p:pic>
        <p:nvPicPr>
          <p:cNvPr id="13" name="Picture 2" descr="E:\Tamilselvan\CL0071 ( Thermax )\GDP-01428 (Marketing Toolkit)\T-01428B (Brand Manual Theme Design)\Source\Rev_14_08.06.2022\PPT\New folder\Thermax Logo 02-01.png">
            <a:extLst>
              <a:ext uri="{FF2B5EF4-FFF2-40B4-BE49-F238E27FC236}">
                <a16:creationId xmlns:a16="http://schemas.microsoft.com/office/drawing/2014/main" id="{2F729309-9729-406C-B176-703C28719C53}"/>
              </a:ext>
            </a:extLst>
          </p:cNvPr>
          <p:cNvPicPr>
            <a:picLocks noChangeAspect="1" noChangeArrowheads="1"/>
          </p:cNvPicPr>
          <p:nvPr userDrawn="1"/>
        </p:nvPicPr>
        <p:blipFill>
          <a:blip r:embed="rId2"/>
          <a:srcRect/>
          <a:stretch>
            <a:fillRect/>
          </a:stretch>
        </p:blipFill>
        <p:spPr bwMode="auto">
          <a:xfrm>
            <a:off x="11278917" y="300258"/>
            <a:ext cx="620086" cy="767494"/>
          </a:xfrm>
          <a:prstGeom prst="rect">
            <a:avLst/>
          </a:prstGeom>
          <a:noFill/>
        </p:spPr>
      </p:pic>
      <p:sp>
        <p:nvSpPr>
          <p:cNvPr id="2" name="hcSlideMaster13.5_BlankHeader" descr="Classification: Public">
            <a:extLst>
              <a:ext uri="{FF2B5EF4-FFF2-40B4-BE49-F238E27FC236}">
                <a16:creationId xmlns:a16="http://schemas.microsoft.com/office/drawing/2014/main" id="{3277CCF6-E0B9-4827-B2F9-C9856D5CE75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356947276"/>
      </p:ext>
    </p:extLst>
  </p:cSld>
  <p:clrMapOvr>
    <a:overrideClrMapping bg1="lt1" tx1="dk1" bg2="lt2" tx2="dk2" accent1="accent1" accent2="accent2" accent3="accent3" accent4="accent4" accent5="accent5" accent6="accent6" hlink="hlink" folHlink="folHlink"/>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6_Blank">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2"/>
          <a:srcRect/>
          <a:stretch>
            <a:fillRect/>
          </a:stretch>
        </p:blipFill>
        <p:spPr bwMode="auto">
          <a:xfrm>
            <a:off x="11278917" y="300258"/>
            <a:ext cx="620086" cy="767494"/>
          </a:xfrm>
          <a:prstGeom prst="rect">
            <a:avLst/>
          </a:prstGeom>
          <a:noFill/>
        </p:spPr>
      </p:pic>
      <p:sp>
        <p:nvSpPr>
          <p:cNvPr id="9"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pic>
        <p:nvPicPr>
          <p:cNvPr id="5" name="Picture 4">
            <a:extLst>
              <a:ext uri="{FF2B5EF4-FFF2-40B4-BE49-F238E27FC236}">
                <a16:creationId xmlns:a16="http://schemas.microsoft.com/office/drawing/2014/main" id="{C2C86048-AA36-4E78-9C4D-1792307C0C00}"/>
              </a:ext>
            </a:extLst>
          </p:cNvPr>
          <p:cNvPicPr>
            <a:picLocks noChangeAspect="1"/>
          </p:cNvPicPr>
          <p:nvPr userDrawn="1"/>
        </p:nvPicPr>
        <p:blipFill rotWithShape="1">
          <a:blip r:embed="rId3"/>
          <a:srcRect l="8445" t="18450" b="8991"/>
          <a:stretch/>
        </p:blipFill>
        <p:spPr>
          <a:xfrm>
            <a:off x="0" y="0"/>
            <a:ext cx="12192000" cy="6871062"/>
          </a:xfrm>
          <a:prstGeom prst="rect">
            <a:avLst/>
          </a:prstGeom>
        </p:spPr>
      </p:pic>
      <p:pic>
        <p:nvPicPr>
          <p:cNvPr id="13" name="Picture 2" descr="E:\Tamilselvan\CL0071 ( Thermax )\GDP-01428 (Marketing Toolkit)\T-01428B (Brand Manual Theme Design)\Source\Rev_14_08.06.2022\PPT\New folder\Thermax Logo 02-01.png">
            <a:extLst>
              <a:ext uri="{FF2B5EF4-FFF2-40B4-BE49-F238E27FC236}">
                <a16:creationId xmlns:a16="http://schemas.microsoft.com/office/drawing/2014/main" id="{2F729309-9729-406C-B176-703C28719C53}"/>
              </a:ext>
            </a:extLst>
          </p:cNvPr>
          <p:cNvPicPr>
            <a:picLocks noChangeAspect="1" noChangeArrowheads="1"/>
          </p:cNvPicPr>
          <p:nvPr userDrawn="1"/>
        </p:nvPicPr>
        <p:blipFill>
          <a:blip r:embed="rId2"/>
          <a:srcRect/>
          <a:stretch>
            <a:fillRect/>
          </a:stretch>
        </p:blipFill>
        <p:spPr bwMode="auto">
          <a:xfrm>
            <a:off x="11278917" y="300258"/>
            <a:ext cx="620086" cy="767494"/>
          </a:xfrm>
          <a:prstGeom prst="rect">
            <a:avLst/>
          </a:prstGeom>
          <a:noFill/>
        </p:spPr>
      </p:pic>
      <p:sp>
        <p:nvSpPr>
          <p:cNvPr id="2" name="Rectangle 1">
            <a:extLst>
              <a:ext uri="{FF2B5EF4-FFF2-40B4-BE49-F238E27FC236}">
                <a16:creationId xmlns:a16="http://schemas.microsoft.com/office/drawing/2014/main" id="{A5E2E282-25AB-4195-B314-B6B58817328C}"/>
              </a:ext>
            </a:extLst>
          </p:cNvPr>
          <p:cNvSpPr/>
          <p:nvPr userDrawn="1"/>
        </p:nvSpPr>
        <p:spPr>
          <a:xfrm>
            <a:off x="0" y="1714500"/>
            <a:ext cx="5791200" cy="28098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hcSlideMaster13.6_BlankHeader" descr="Classification: Public">
            <a:extLst>
              <a:ext uri="{FF2B5EF4-FFF2-40B4-BE49-F238E27FC236}">
                <a16:creationId xmlns:a16="http://schemas.microsoft.com/office/drawing/2014/main" id="{63DA9AE2-A710-4DAC-B2E1-65480ACA6DB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023305198"/>
      </p:ext>
    </p:extLst>
  </p:cSld>
  <p:clrMapOvr>
    <a:overrideClrMapping bg1="lt1" tx1="dk1" bg2="lt2" tx2="dk2" accent1="accent1" accent2="accent2" accent3="accent3" accent4="accent4" accent5="accent5" accent6="accent6" hlink="hlink" folHlink="folHlink"/>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4_Blank">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7" name="Content Placeholder 6">
            <a:extLst>
              <a:ext uri="{FF2B5EF4-FFF2-40B4-BE49-F238E27FC236}">
                <a16:creationId xmlns:a16="http://schemas.microsoft.com/office/drawing/2014/main" id="{8038F452-6503-0C14-EAC4-50B11BB55122}"/>
              </a:ext>
            </a:extLst>
          </p:cNvPr>
          <p:cNvSpPr>
            <a:spLocks noGrp="1"/>
          </p:cNvSpPr>
          <p:nvPr>
            <p:ph sz="quarter" idx="13" hasCustomPrompt="1"/>
          </p:nvPr>
        </p:nvSpPr>
        <p:spPr>
          <a:xfrm>
            <a:off x="1801669" y="1953636"/>
            <a:ext cx="4510232" cy="1475364"/>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
        <p:nvSpPr>
          <p:cNvPr id="9"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spTree>
    <p:extLst>
      <p:ext uri="{BB962C8B-B14F-4D97-AF65-F5344CB8AC3E}">
        <p14:creationId xmlns:p14="http://schemas.microsoft.com/office/powerpoint/2010/main" val="561831638"/>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8D8D2E1-2CBE-13D8-939F-102DC1CEEA25}"/>
              </a:ext>
            </a:extLst>
          </p:cNvPr>
          <p:cNvGrpSpPr/>
          <p:nvPr userDrawn="1"/>
        </p:nvGrpSpPr>
        <p:grpSpPr>
          <a:xfrm>
            <a:off x="0" y="6413863"/>
            <a:ext cx="12191992" cy="457199"/>
            <a:chOff x="0" y="6400800"/>
            <a:chExt cx="12191992" cy="457199"/>
          </a:xfrm>
        </p:grpSpPr>
        <p:sp>
          <p:nvSpPr>
            <p:cNvPr id="10" name="Round Single Corner of Rectangle 9">
              <a:extLst>
                <a:ext uri="{FF2B5EF4-FFF2-40B4-BE49-F238E27FC236}">
                  <a16:creationId xmlns:a16="http://schemas.microsoft.com/office/drawing/2014/main" id="{83042A93-44B4-D4B8-3328-BA6B0E3CF43E}"/>
                </a:ext>
              </a:extLst>
            </p:cNvPr>
            <p:cNvSpPr/>
            <p:nvPr userDrawn="1"/>
          </p:nvSpPr>
          <p:spPr>
            <a:xfrm>
              <a:off x="0" y="6400800"/>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BCDBD7BB-8E18-D605-9737-A29F643A940C}"/>
                </a:ext>
              </a:extLst>
            </p:cNvPr>
            <p:cNvSpPr/>
            <p:nvPr userDrawn="1"/>
          </p:nvSpPr>
          <p:spPr>
            <a:xfrm flipH="1">
              <a:off x="687571" y="6400800"/>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Slide Number Placeholder 5">
            <a:extLst>
              <a:ext uri="{FF2B5EF4-FFF2-40B4-BE49-F238E27FC236}">
                <a16:creationId xmlns:a16="http://schemas.microsoft.com/office/drawing/2014/main" id="{8919EED5-30C1-B0D8-AC72-D3D14E45E67B}"/>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4" name="Picture 2" descr="E:\Tamilselvan\CL0071 ( Thermax )\GDP-01428 (Marketing Toolkit)\T-01428B (Brand Manual Theme Design)\Source\Rev_14_08.06.2022\PPT\New folder\Thermax Logo 01.png"/>
          <p:cNvPicPr>
            <a:picLocks noChangeAspect="1" noChangeArrowheads="1"/>
          </p:cNvPicPr>
          <p:nvPr userDrawn="1"/>
        </p:nvPicPr>
        <p:blipFill>
          <a:blip r:embed="rId2"/>
          <a:srcRect/>
          <a:stretch>
            <a:fillRect/>
          </a:stretch>
        </p:blipFill>
        <p:spPr bwMode="auto">
          <a:xfrm>
            <a:off x="11279143" y="289915"/>
            <a:ext cx="627063" cy="776129"/>
          </a:xfrm>
          <a:prstGeom prst="rect">
            <a:avLst/>
          </a:prstGeom>
          <a:noFill/>
        </p:spPr>
      </p:pic>
      <p:pic>
        <p:nvPicPr>
          <p:cNvPr id="5" name="Picture 4" descr="A grey and white logo&#10;&#10;Description automatically generated">
            <a:extLst>
              <a:ext uri="{FF2B5EF4-FFF2-40B4-BE49-F238E27FC236}">
                <a16:creationId xmlns:a16="http://schemas.microsoft.com/office/drawing/2014/main" id="{61BA619D-56A6-60F0-A2BA-A6B72F0156CD}"/>
              </a:ext>
            </a:extLst>
          </p:cNvPr>
          <p:cNvPicPr>
            <a:picLocks noChangeAspect="1"/>
          </p:cNvPicPr>
          <p:nvPr userDrawn="1"/>
        </p:nvPicPr>
        <p:blipFill>
          <a:blip r:embed="rId3"/>
          <a:stretch>
            <a:fillRect/>
          </a:stretch>
        </p:blipFill>
        <p:spPr>
          <a:xfrm>
            <a:off x="2368" y="0"/>
            <a:ext cx="12187263" cy="6858000"/>
          </a:xfrm>
          <a:prstGeom prst="rect">
            <a:avLst/>
          </a:prstGeom>
        </p:spPr>
      </p:pic>
    </p:spTree>
    <p:extLst>
      <p:ext uri="{BB962C8B-B14F-4D97-AF65-F5344CB8AC3E}">
        <p14:creationId xmlns:p14="http://schemas.microsoft.com/office/powerpoint/2010/main" val="2727352846"/>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6C6E03-D6E8-97E4-3B02-D26299991C8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Content Placeholder 6">
            <a:extLst>
              <a:ext uri="{FF2B5EF4-FFF2-40B4-BE49-F238E27FC236}">
                <a16:creationId xmlns:a16="http://schemas.microsoft.com/office/drawing/2014/main" id="{8038F452-6503-0C14-EAC4-50B11BB55122}"/>
              </a:ext>
            </a:extLst>
          </p:cNvPr>
          <p:cNvSpPr>
            <a:spLocks noGrp="1"/>
          </p:cNvSpPr>
          <p:nvPr>
            <p:ph sz="quarter" idx="13" hasCustomPrompt="1"/>
          </p:nvPr>
        </p:nvSpPr>
        <p:spPr>
          <a:xfrm>
            <a:off x="1801668" y="1953636"/>
            <a:ext cx="4820358" cy="1475364"/>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0" name="Slide Number Placeholder 5">
            <a:extLst>
              <a:ext uri="{FF2B5EF4-FFF2-40B4-BE49-F238E27FC236}">
                <a16:creationId xmlns:a16="http://schemas.microsoft.com/office/drawing/2014/main" id="{C4D7F625-1E48-CD11-BFEC-25FA661AFEFB}"/>
              </a:ext>
            </a:extLst>
          </p:cNvPr>
          <p:cNvSpPr txBox="1">
            <a:spLocks/>
          </p:cNvSpPr>
          <p:nvPr userDrawn="1"/>
        </p:nvSpPr>
        <p:spPr>
          <a:xfrm>
            <a:off x="104787" y="643210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280698033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8F7929-B011-A305-02A1-164ECB11C63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A64DFBCC-5DB8-3A26-40A5-6690CD3D6FAE}"/>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EE3124"/>
              </a:solidFill>
            </a:endParaRPr>
          </a:p>
        </p:txBody>
      </p:sp>
      <p:sp>
        <p:nvSpPr>
          <p:cNvPr id="16" name="Round Single Corner of Rectangle 15">
            <a:extLst>
              <a:ext uri="{FF2B5EF4-FFF2-40B4-BE49-F238E27FC236}">
                <a16:creationId xmlns:a16="http://schemas.microsoft.com/office/drawing/2014/main" id="{0F906963-DAD6-7E9F-F7F0-2650D1976D28}"/>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EE3124"/>
              </a:solidFill>
            </a:endParaRPr>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1801668" y="1953636"/>
            <a:ext cx="4624532" cy="1475364"/>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5" name="Slide Number Placeholder 5">
            <a:extLst>
              <a:ext uri="{FF2B5EF4-FFF2-40B4-BE49-F238E27FC236}">
                <a16:creationId xmlns:a16="http://schemas.microsoft.com/office/drawing/2014/main" id="{30209B81-866C-DB64-A99F-146D5936BFB3}"/>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pic>
        <p:nvPicPr>
          <p:cNvPr id="2" name="Picture 1">
            <a:extLst>
              <a:ext uri="{FF2B5EF4-FFF2-40B4-BE49-F238E27FC236}">
                <a16:creationId xmlns:a16="http://schemas.microsoft.com/office/drawing/2014/main" id="{5A6AB9F4-B718-A912-9549-68DF09036E44}"/>
              </a:ext>
            </a:extLst>
          </p:cNvPr>
          <p:cNvPicPr>
            <a:picLocks noChangeAspect="1"/>
          </p:cNvPicPr>
          <p:nvPr userDrawn="1"/>
        </p:nvPicPr>
        <p:blipFill>
          <a:blip r:embed="rId4"/>
          <a:srcRect/>
          <a:stretch/>
        </p:blipFill>
        <p:spPr>
          <a:xfrm>
            <a:off x="2369" y="0"/>
            <a:ext cx="12187262" cy="6858000"/>
          </a:xfrm>
          <a:prstGeom prst="rect">
            <a:avLst/>
          </a:prstGeom>
        </p:spPr>
      </p:pic>
    </p:spTree>
    <p:extLst>
      <p:ext uri="{BB962C8B-B14F-4D97-AF65-F5344CB8AC3E}">
        <p14:creationId xmlns:p14="http://schemas.microsoft.com/office/powerpoint/2010/main" val="3416973991"/>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2745A9-67E2-DCA7-A3BA-DD728BA5F17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A0151DE2-019F-CCE3-AEDC-0BE7F510BEA7}"/>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8BF920D4-7ED6-C772-C808-75AC651D2228}"/>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08228" y="6495178"/>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0" y="1702809"/>
            <a:ext cx="3456709" cy="2287299"/>
          </a:xfrm>
        </p:spPr>
        <p:txBody>
          <a:bodyPr>
            <a:noAutofit/>
          </a:bodyPr>
          <a:lstStyle>
            <a:lvl1pPr marL="0" indent="0">
              <a:buNone/>
              <a:defRPr sz="5400" b="1">
                <a:solidFill>
                  <a:srgbClr val="EE3129"/>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5" name="Slide Number Placeholder 5">
            <a:extLst>
              <a:ext uri="{FF2B5EF4-FFF2-40B4-BE49-F238E27FC236}">
                <a16:creationId xmlns:a16="http://schemas.microsoft.com/office/drawing/2014/main" id="{438752E2-A1BF-CDD6-22E1-7BEAC54D6849}"/>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4132366964"/>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275C1E-B924-A2C3-C778-A3607D37097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1E042A6C-1E22-6FFC-D0DA-93388ABDF106}"/>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18540C8A-787F-0586-3D48-4ACC1FDCA386}"/>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0" y="1702809"/>
            <a:ext cx="3456709" cy="2287299"/>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5" name="Slide Number Placeholder 5">
            <a:extLst>
              <a:ext uri="{FF2B5EF4-FFF2-40B4-BE49-F238E27FC236}">
                <a16:creationId xmlns:a16="http://schemas.microsoft.com/office/drawing/2014/main" id="{751863FA-51F0-AD70-D2DE-892B30C5C5AF}"/>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spTree>
    <p:extLst>
      <p:ext uri="{BB962C8B-B14F-4D97-AF65-F5344CB8AC3E}">
        <p14:creationId xmlns:p14="http://schemas.microsoft.com/office/powerpoint/2010/main" val="2778771181"/>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91D0D1-1C44-2CE1-24B2-89781AFB1F1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B75612F2-A3B6-2FB6-EF4D-224F7C3EDE70}"/>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35B78BF5-097C-5E1E-FE9A-DC57D3DFF5D1}"/>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0" y="1702809"/>
            <a:ext cx="5756564" cy="1539155"/>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5" name="Slide Number Placeholder 5">
            <a:extLst>
              <a:ext uri="{FF2B5EF4-FFF2-40B4-BE49-F238E27FC236}">
                <a16:creationId xmlns:a16="http://schemas.microsoft.com/office/drawing/2014/main" id="{E97F8BEE-575F-677A-1CBC-62934299D7AA}"/>
              </a:ext>
            </a:extLst>
          </p:cNvPr>
          <p:cNvSpPr>
            <a:spLocks noGrp="1"/>
          </p:cNvSpPr>
          <p:nvPr>
            <p:ph type="sldNum" sz="quarter" idx="4"/>
          </p:nvPr>
        </p:nvSpPr>
        <p:spPr>
          <a:xfrm>
            <a:off x="104787" y="6432109"/>
            <a:ext cx="402170" cy="365125"/>
          </a:xfrm>
          <a:prstGeom prst="rect">
            <a:avLst/>
          </a:prstGeom>
          <a:noFill/>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spTree>
    <p:extLst>
      <p:ext uri="{BB962C8B-B14F-4D97-AF65-F5344CB8AC3E}">
        <p14:creationId xmlns:p14="http://schemas.microsoft.com/office/powerpoint/2010/main" val="4087246230"/>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CD3BF21-A75F-7DB2-EC29-522DFF67583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DCBD8E31-779A-CFDC-CC1C-44109F589F12}"/>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1891DD5A-013F-D2DF-F4CE-E04902D79B49}"/>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838200" y="1702809"/>
            <a:ext cx="3456709" cy="2287299"/>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5" name="Slide Number Placeholder 5">
            <a:extLst>
              <a:ext uri="{FF2B5EF4-FFF2-40B4-BE49-F238E27FC236}">
                <a16:creationId xmlns:a16="http://schemas.microsoft.com/office/drawing/2014/main" id="{E28A7E64-5908-02DD-B2D5-7D69CC4262FF}"/>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904338685"/>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BE4056-F371-9BDB-BCC8-524B0FF8DF6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03357DE2-0C24-7382-D5F7-D117B056B0D7}"/>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6C83B4EC-5F4E-DA2F-57E8-22C70D4C3690}"/>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3841172" y="2659422"/>
            <a:ext cx="4573623" cy="1539155"/>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7EFA38DC-36F5-D178-4181-BB3375630A33}"/>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47276060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CC59FC-AD15-80FE-F83D-3E637C14C576}"/>
              </a:ext>
            </a:extLst>
          </p:cNvPr>
          <p:cNvPicPr>
            <a:picLocks noChangeAspect="1"/>
          </p:cNvPicPr>
          <p:nvPr userDrawn="1"/>
        </p:nvPicPr>
        <p:blipFill>
          <a:blip r:embed="rId2"/>
          <a:srcRect/>
          <a:stretch/>
        </p:blipFill>
        <p:spPr>
          <a:xfrm>
            <a:off x="2369" y="0"/>
            <a:ext cx="12187262" cy="6858000"/>
          </a:xfrm>
          <a:prstGeom prst="rect">
            <a:avLst/>
          </a:prstGeom>
        </p:spPr>
      </p:pic>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3285259" y="2659422"/>
            <a:ext cx="4918942" cy="1539155"/>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6206308F-37B2-85F8-0D7E-615A34F412BF}"/>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spTree>
    <p:extLst>
      <p:ext uri="{BB962C8B-B14F-4D97-AF65-F5344CB8AC3E}">
        <p14:creationId xmlns:p14="http://schemas.microsoft.com/office/powerpoint/2010/main" val="376042009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35A157-1C43-38AA-50E3-82B84E00B46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497927F6-172F-5E29-BBBF-44FA748406B4}"/>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 Single Corner of Rectangle 13">
            <a:extLst>
              <a:ext uri="{FF2B5EF4-FFF2-40B4-BE49-F238E27FC236}">
                <a16:creationId xmlns:a16="http://schemas.microsoft.com/office/drawing/2014/main" id="{56A9270F-ABEE-EE53-AA61-20B8C5D67EB9}"/>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8" name="Slide Number Placeholder 5">
            <a:extLst>
              <a:ext uri="{FF2B5EF4-FFF2-40B4-BE49-F238E27FC236}">
                <a16:creationId xmlns:a16="http://schemas.microsoft.com/office/drawing/2014/main" id="{529386D5-F975-E1D7-0CCF-B6F9AF74ADEB}"/>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
        <p:nvSpPr>
          <p:cNvPr id="9" name="Content Placeholder 6">
            <a:extLst>
              <a:ext uri="{FF2B5EF4-FFF2-40B4-BE49-F238E27FC236}">
                <a16:creationId xmlns:a16="http://schemas.microsoft.com/office/drawing/2014/main" id="{9B02FD7D-1D46-8968-028C-D048448D6176}"/>
              </a:ext>
            </a:extLst>
          </p:cNvPr>
          <p:cNvSpPr>
            <a:spLocks noGrp="1"/>
          </p:cNvSpPr>
          <p:nvPr>
            <p:ph sz="quarter" idx="13" hasCustomPrompt="1"/>
          </p:nvPr>
        </p:nvSpPr>
        <p:spPr>
          <a:xfrm>
            <a:off x="838200" y="1702809"/>
            <a:ext cx="3456709" cy="2287299"/>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Tree>
    <p:extLst>
      <p:ext uri="{BB962C8B-B14F-4D97-AF65-F5344CB8AC3E}">
        <p14:creationId xmlns:p14="http://schemas.microsoft.com/office/powerpoint/2010/main" val="415983406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141746-7C62-EF57-214D-76FC6DFA96D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450E4478-CA61-C9EA-1186-D20765C3E157}"/>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DDCBF45A-216A-767C-0F9E-D938878025D7}"/>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3285259" y="2659422"/>
            <a:ext cx="4855442" cy="1539155"/>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732E38E8-3DB1-153D-E430-5DA86EC66C62}"/>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spTree>
    <p:extLst>
      <p:ext uri="{BB962C8B-B14F-4D97-AF65-F5344CB8AC3E}">
        <p14:creationId xmlns:p14="http://schemas.microsoft.com/office/powerpoint/2010/main" val="355484657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98FC59C-F28D-3A42-8DD6-B4747E0013CB}" type="datetime4">
              <a:rPr lang="en-IN" smtClean="0"/>
              <a:pPr/>
              <a:t>14 May 2026</a:t>
            </a:fld>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A0A87299-687E-204D-8FD4-46244513D421}" type="slidenum">
              <a:rPr lang="en-US" smtClean="0"/>
              <a:pPr/>
              <a:t>‹#›</a:t>
            </a:fld>
            <a:endParaRPr lang="en-US"/>
          </a:p>
        </p:txBody>
      </p:sp>
      <p:pic>
        <p:nvPicPr>
          <p:cNvPr id="6" name="Picture 5">
            <a:extLst>
              <a:ext uri="{FF2B5EF4-FFF2-40B4-BE49-F238E27FC236}">
                <a16:creationId xmlns:a16="http://schemas.microsoft.com/office/drawing/2014/main" id="{7435A157-1C43-38AA-50E3-82B84E00B461}"/>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7" name="Round Single Corner of Rectangle 9">
            <a:extLst>
              <a:ext uri="{FF2B5EF4-FFF2-40B4-BE49-F238E27FC236}">
                <a16:creationId xmlns:a16="http://schemas.microsoft.com/office/drawing/2014/main" id="{497927F6-172F-5E29-BBBF-44FA748406B4}"/>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 Single Corner of Rectangle 13">
            <a:extLst>
              <a:ext uri="{FF2B5EF4-FFF2-40B4-BE49-F238E27FC236}">
                <a16:creationId xmlns:a16="http://schemas.microsoft.com/office/drawing/2014/main" id="{56A9270F-ABEE-EE53-AA61-20B8C5D67EB9}"/>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0" name="Slide Number Placeholder 5">
            <a:extLst>
              <a:ext uri="{FF2B5EF4-FFF2-40B4-BE49-F238E27FC236}">
                <a16:creationId xmlns:a16="http://schemas.microsoft.com/office/drawing/2014/main" id="{529386D5-F975-E1D7-0CCF-B6F9AF74ADEB}"/>
              </a:ext>
            </a:extLst>
          </p:cNvPr>
          <p:cNvSpPr txBox="1">
            <a:spLocks/>
          </p:cNvSpPr>
          <p:nvPr userDrawn="1"/>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11" name="hcSlideMaster13.Custom LayoutHeader" descr="Classification: Public">
            <a:extLst>
              <a:ext uri="{FF2B5EF4-FFF2-40B4-BE49-F238E27FC236}">
                <a16:creationId xmlns:a16="http://schemas.microsoft.com/office/drawing/2014/main" id="{04285C24-1B84-4E76-9E64-97664F7185E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955127794"/>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98FC59C-F28D-3A42-8DD6-B4747E0013CB}" type="datetime4">
              <a:rPr lang="en-IN" smtClean="0"/>
              <a:pPr/>
              <a:t>14 May 2026</a:t>
            </a:fld>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A0A87299-687E-204D-8FD4-46244513D421}" type="slidenum">
              <a:rPr lang="en-US" smtClean="0"/>
              <a:pPr/>
              <a:t>‹#›</a:t>
            </a:fld>
            <a:endParaRPr lang="en-US"/>
          </a:p>
        </p:txBody>
      </p:sp>
      <p:pic>
        <p:nvPicPr>
          <p:cNvPr id="6" name="Picture 5">
            <a:extLst>
              <a:ext uri="{FF2B5EF4-FFF2-40B4-BE49-F238E27FC236}">
                <a16:creationId xmlns:a16="http://schemas.microsoft.com/office/drawing/2014/main" id="{E7141746-7C62-EF57-214D-76FC6DFA96DD}"/>
              </a:ext>
            </a:extLst>
          </p:cNvPr>
          <p:cNvPicPr>
            <a:picLocks noChangeAspect="1"/>
          </p:cNvPicPr>
          <p:nvPr userDrawn="1"/>
        </p:nvPicPr>
        <p:blipFill>
          <a:blip r:embed="rId2"/>
          <a:stretch>
            <a:fillRect/>
          </a:stretch>
        </p:blipFill>
        <p:spPr>
          <a:xfrm>
            <a:off x="0" y="0"/>
            <a:ext cx="12190815" cy="6858000"/>
          </a:xfrm>
          <a:prstGeom prst="rect">
            <a:avLst/>
          </a:prstGeom>
        </p:spPr>
      </p:pic>
      <p:sp>
        <p:nvSpPr>
          <p:cNvPr id="7" name="Round Single Corner of Rectangle 9">
            <a:extLst>
              <a:ext uri="{FF2B5EF4-FFF2-40B4-BE49-F238E27FC236}">
                <a16:creationId xmlns:a16="http://schemas.microsoft.com/office/drawing/2014/main" id="{450E4478-CA61-C9EA-1186-D20765C3E157}"/>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 Single Corner of Rectangle 15">
            <a:extLst>
              <a:ext uri="{FF2B5EF4-FFF2-40B4-BE49-F238E27FC236}">
                <a16:creationId xmlns:a16="http://schemas.microsoft.com/office/drawing/2014/main" id="{DDCBF45A-216A-767C-0F9E-D938878025D7}"/>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1" name="Slide Number Placeholder 5">
            <a:extLst>
              <a:ext uri="{FF2B5EF4-FFF2-40B4-BE49-F238E27FC236}">
                <a16:creationId xmlns:a16="http://schemas.microsoft.com/office/drawing/2014/main" id="{732E38E8-3DB1-153D-E430-5DA86EC66C62}"/>
              </a:ext>
            </a:extLst>
          </p:cNvPr>
          <p:cNvSpPr txBox="1">
            <a:spLocks/>
          </p:cNvSpPr>
          <p:nvPr userDrawn="1"/>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10" name="hcSlideMaster13.3_Custom LayoutHeader" descr="Classification: Public">
            <a:extLst>
              <a:ext uri="{FF2B5EF4-FFF2-40B4-BE49-F238E27FC236}">
                <a16:creationId xmlns:a16="http://schemas.microsoft.com/office/drawing/2014/main" id="{F8BD96D7-F72C-457F-BC43-86091BAAFCC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661377042"/>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98FC59C-F28D-3A42-8DD6-B4747E0013CB}" type="datetime4">
              <a:rPr lang="en-IN" smtClean="0"/>
              <a:pPr/>
              <a:t>14 May 2026</a:t>
            </a:fld>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A0A87299-687E-204D-8FD4-46244513D421}" type="slidenum">
              <a:rPr lang="en-US" smtClean="0"/>
              <a:pPr/>
              <a:t>‹#›</a:t>
            </a:fld>
            <a:endParaRPr lang="en-US"/>
          </a:p>
        </p:txBody>
      </p:sp>
      <p:pic>
        <p:nvPicPr>
          <p:cNvPr id="6" name="Picture 5">
            <a:extLst>
              <a:ext uri="{FF2B5EF4-FFF2-40B4-BE49-F238E27FC236}">
                <a16:creationId xmlns:a16="http://schemas.microsoft.com/office/drawing/2014/main" id="{E7141746-7C62-EF57-214D-76FC6DFA96DD}"/>
              </a:ext>
            </a:extLst>
          </p:cNvPr>
          <p:cNvPicPr>
            <a:picLocks noChangeAspect="1"/>
          </p:cNvPicPr>
          <p:nvPr userDrawn="1"/>
        </p:nvPicPr>
        <p:blipFill>
          <a:blip r:embed="rId2"/>
          <a:stretch>
            <a:fillRect/>
          </a:stretch>
        </p:blipFill>
        <p:spPr>
          <a:xfrm>
            <a:off x="1185" y="0"/>
            <a:ext cx="12189630" cy="6858000"/>
          </a:xfrm>
          <a:prstGeom prst="rect">
            <a:avLst/>
          </a:prstGeom>
        </p:spPr>
      </p:pic>
      <p:sp>
        <p:nvSpPr>
          <p:cNvPr id="7" name="Round Single Corner of Rectangle 9">
            <a:extLst>
              <a:ext uri="{FF2B5EF4-FFF2-40B4-BE49-F238E27FC236}">
                <a16:creationId xmlns:a16="http://schemas.microsoft.com/office/drawing/2014/main" id="{450E4478-CA61-C9EA-1186-D20765C3E157}"/>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 Single Corner of Rectangle 15">
            <a:extLst>
              <a:ext uri="{FF2B5EF4-FFF2-40B4-BE49-F238E27FC236}">
                <a16:creationId xmlns:a16="http://schemas.microsoft.com/office/drawing/2014/main" id="{DDCBF45A-216A-767C-0F9E-D938878025D7}"/>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1" name="Slide Number Placeholder 5">
            <a:extLst>
              <a:ext uri="{FF2B5EF4-FFF2-40B4-BE49-F238E27FC236}">
                <a16:creationId xmlns:a16="http://schemas.microsoft.com/office/drawing/2014/main" id="{732E38E8-3DB1-153D-E430-5DA86EC66C62}"/>
              </a:ext>
            </a:extLst>
          </p:cNvPr>
          <p:cNvSpPr txBox="1">
            <a:spLocks/>
          </p:cNvSpPr>
          <p:nvPr userDrawn="1"/>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10" name="hcSlideMaster13.2_Custom LayoutHeader" descr="Classification: Public">
            <a:extLst>
              <a:ext uri="{FF2B5EF4-FFF2-40B4-BE49-F238E27FC236}">
                <a16:creationId xmlns:a16="http://schemas.microsoft.com/office/drawing/2014/main" id="{45C30B39-88EB-4EAD-AC8A-3334312A0D1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05641034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3" name="Title 1"/>
          <p:cNvSpPr>
            <a:spLocks noGrp="1"/>
          </p:cNvSpPr>
          <p:nvPr>
            <p:ph type="title"/>
          </p:nvPr>
        </p:nvSpPr>
        <p:spPr>
          <a:xfrm>
            <a:off x="838200" y="365125"/>
            <a:ext cx="10515600" cy="1325563"/>
          </a:xfrm>
        </p:spPr>
        <p:txBody>
          <a:bodyPr/>
          <a:lstStyle/>
          <a:p>
            <a:r>
              <a:rPr lang="en-US"/>
              <a:t>Click to edit Master title style</a:t>
            </a:r>
          </a:p>
        </p:txBody>
      </p:sp>
      <p:sp>
        <p:nvSpPr>
          <p:cNvPr id="14" name="Date Placeholder 2"/>
          <p:cNvSpPr>
            <a:spLocks noGrp="1"/>
          </p:cNvSpPr>
          <p:nvPr>
            <p:ph type="dt" sz="half" idx="10"/>
          </p:nvPr>
        </p:nvSpPr>
        <p:spPr>
          <a:xfrm>
            <a:off x="838200" y="6356350"/>
            <a:ext cx="2743200" cy="365125"/>
          </a:xfrm>
          <a:prstGeom prst="rect">
            <a:avLst/>
          </a:prstGeom>
        </p:spPr>
        <p:txBody>
          <a:bodyPr/>
          <a:lstStyle/>
          <a:p>
            <a:fld id="{098FC59C-F28D-3A42-8DD6-B4747E0013CB}" type="datetime4">
              <a:rPr lang="en-IN" smtClean="0"/>
              <a:pPr/>
              <a:t>14 May 2026</a:t>
            </a:fld>
            <a:endParaRPr lang="en-US"/>
          </a:p>
        </p:txBody>
      </p:sp>
      <p:sp>
        <p:nvSpPr>
          <p:cNvPr id="15"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16" name="Slide Number Placeholder 4"/>
          <p:cNvSpPr>
            <a:spLocks noGrp="1"/>
          </p:cNvSpPr>
          <p:nvPr>
            <p:ph type="sldNum" sz="quarter" idx="12"/>
          </p:nvPr>
        </p:nvSpPr>
        <p:spPr>
          <a:xfrm>
            <a:off x="8610600" y="6356350"/>
            <a:ext cx="2743200" cy="365125"/>
          </a:xfrm>
          <a:prstGeom prst="rect">
            <a:avLst/>
          </a:prstGeom>
        </p:spPr>
        <p:txBody>
          <a:bodyPr/>
          <a:lstStyle/>
          <a:p>
            <a:fld id="{A0A87299-687E-204D-8FD4-46244513D421}" type="slidenum">
              <a:rPr lang="en-US" smtClean="0"/>
              <a:pPr/>
              <a:t>‹#›</a:t>
            </a:fld>
            <a:endParaRPr lang="en-US"/>
          </a:p>
        </p:txBody>
      </p:sp>
      <p:pic>
        <p:nvPicPr>
          <p:cNvPr id="17" name="Picture 16">
            <a:extLst>
              <a:ext uri="{FF2B5EF4-FFF2-40B4-BE49-F238E27FC236}">
                <a16:creationId xmlns:a16="http://schemas.microsoft.com/office/drawing/2014/main" id="{E7141746-7C62-EF57-214D-76FC6DFA96DD}"/>
              </a:ext>
            </a:extLst>
          </p:cNvPr>
          <p:cNvPicPr>
            <a:picLocks noChangeAspect="1"/>
          </p:cNvPicPr>
          <p:nvPr userDrawn="1"/>
        </p:nvPicPr>
        <p:blipFill>
          <a:blip r:embed="rId2"/>
          <a:stretch>
            <a:fillRect/>
          </a:stretch>
        </p:blipFill>
        <p:spPr>
          <a:xfrm>
            <a:off x="1185" y="0"/>
            <a:ext cx="12189630" cy="6857999"/>
          </a:xfrm>
          <a:prstGeom prst="rect">
            <a:avLst/>
          </a:prstGeom>
        </p:spPr>
      </p:pic>
      <p:sp>
        <p:nvSpPr>
          <p:cNvPr id="18" name="Round Single Corner of Rectangle 9">
            <a:extLst>
              <a:ext uri="{FF2B5EF4-FFF2-40B4-BE49-F238E27FC236}">
                <a16:creationId xmlns:a16="http://schemas.microsoft.com/office/drawing/2014/main" id="{450E4478-CA61-C9EA-1186-D20765C3E157}"/>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 Single Corner of Rectangle 15">
            <a:extLst>
              <a:ext uri="{FF2B5EF4-FFF2-40B4-BE49-F238E27FC236}">
                <a16:creationId xmlns:a16="http://schemas.microsoft.com/office/drawing/2014/main" id="{DDCBF45A-216A-767C-0F9E-D938878025D7}"/>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1" name="Slide Number Placeholder 5">
            <a:extLst>
              <a:ext uri="{FF2B5EF4-FFF2-40B4-BE49-F238E27FC236}">
                <a16:creationId xmlns:a16="http://schemas.microsoft.com/office/drawing/2014/main" id="{732E38E8-3DB1-153D-E430-5DA86EC66C62}"/>
              </a:ext>
            </a:extLst>
          </p:cNvPr>
          <p:cNvSpPr txBox="1">
            <a:spLocks/>
          </p:cNvSpPr>
          <p:nvPr userDrawn="1"/>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2" name="hcSlideMaster13.1_Custom LayoutHeader" descr="Classification: Public">
            <a:extLst>
              <a:ext uri="{FF2B5EF4-FFF2-40B4-BE49-F238E27FC236}">
                <a16:creationId xmlns:a16="http://schemas.microsoft.com/office/drawing/2014/main" id="{3C7DB63E-08A0-4CC3-AD70-67C463FA8CD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405527205"/>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userDrawn="1">
  <p:cSld name="Titl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781075"/>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pPr/>
              <a:t>‹#›</a:t>
            </a:fld>
            <a:endParaRPr lang="en-US"/>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588437" y="2156591"/>
            <a:ext cx="4870371" cy="2718693"/>
          </a:xfrm>
          <a:prstGeom prst="rect">
            <a:avLst/>
          </a:prstGeom>
        </p:spPr>
        <p:txBody>
          <a:bodyPr wrap="square"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5.Content Slide Layout 1Header" descr="Classification: Public">
            <a:extLst>
              <a:ext uri="{FF2B5EF4-FFF2-40B4-BE49-F238E27FC236}">
                <a16:creationId xmlns:a16="http://schemas.microsoft.com/office/drawing/2014/main" id="{D84850F7-1D13-4FC1-A3EA-D4509EC5EB6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143167469"/>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1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79459138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userDrawn="1">
  <p:cSld name="2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2" name="hcSlideMaster5.2_Content Slide Layout 1Header" descr="Classification: Public">
            <a:extLst>
              <a:ext uri="{FF2B5EF4-FFF2-40B4-BE49-F238E27FC236}">
                <a16:creationId xmlns:a16="http://schemas.microsoft.com/office/drawing/2014/main" id="{DB50D837-C270-42FF-BB85-6D0E8A06149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Microsoft Sans Serif" panose="020B0604020202020204" pitchFamily="34" charset="0"/>
              </a:rPr>
              <a:t>Classification: </a:t>
            </a:r>
            <a:r>
              <a:rPr lang="en-IN"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250469155"/>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userDrawn="1">
  <p:cSld name="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1256095898"/>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userDrawn="1">
  <p:cSld name="19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5764481"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17" name="Straight Connector 16">
            <a:extLst>
              <a:ext uri="{FF2B5EF4-FFF2-40B4-BE49-F238E27FC236}">
                <a16:creationId xmlns:a16="http://schemas.microsoft.com/office/drawing/2014/main" id="{28A9050B-64E5-F76F-086D-D780CBF271AE}"/>
              </a:ext>
            </a:extLst>
          </p:cNvPr>
          <p:cNvCxnSpPr>
            <a:cxnSpLocks/>
          </p:cNvCxnSpPr>
          <p:nvPr userDrawn="1"/>
        </p:nvCxnSpPr>
        <p:spPr>
          <a:xfrm flipV="1">
            <a:off x="588437" y="3800103"/>
            <a:ext cx="5764481" cy="111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45134AF4-EB45-0898-4600-E4AB41BC23CE}"/>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1902656166"/>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userDrawn="1">
  <p:cSld name="1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2122394"/>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21220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Tree>
    <p:extLst>
      <p:ext uri="{BB962C8B-B14F-4D97-AF65-F5344CB8AC3E}">
        <p14:creationId xmlns:p14="http://schemas.microsoft.com/office/powerpoint/2010/main" val="3955950442"/>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21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746834" y="1672115"/>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544289" y="1686629"/>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511592138"/>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2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208892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1" y="353215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87" y="208892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4" y="208892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87" y="353215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3" y="353215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1" y="430429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1"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87" y="430429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4" y="430429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87"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3"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7" y="244347"/>
            <a:ext cx="10568760" cy="980911"/>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D777954B-CF89-63FC-C02B-3461E9339149}"/>
              </a:ext>
            </a:extLst>
          </p:cNvPr>
          <p:cNvSpPr>
            <a:spLocks noGrp="1"/>
          </p:cNvSpPr>
          <p:nvPr>
            <p:ph type="body" sz="quarter" idx="14" hasCustomPrompt="1"/>
          </p:nvPr>
        </p:nvSpPr>
        <p:spPr>
          <a:xfrm>
            <a:off x="588436" y="1329525"/>
            <a:ext cx="10568761"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Tree>
    <p:extLst>
      <p:ext uri="{BB962C8B-B14F-4D97-AF65-F5344CB8AC3E}">
        <p14:creationId xmlns:p14="http://schemas.microsoft.com/office/powerpoint/2010/main" val="626299076"/>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20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450299"/>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1" y="3270901"/>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87" y="1464816"/>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4" y="1464814"/>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87" y="3270901"/>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3" y="3270901"/>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1" y="3941438"/>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1"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87" y="3941435"/>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4" y="3941435"/>
            <a:ext cx="3292825" cy="172800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87"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3" y="574752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7" y="244347"/>
            <a:ext cx="10568760" cy="980911"/>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564864861"/>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3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2" y="1341222"/>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4048798"/>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flipH="1">
            <a:off x="5808922" y="1341222"/>
            <a:ext cx="15340" cy="4919675"/>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183906" y="1341222"/>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4B558BF6-4046-4718-2687-D93FF3EA5CB6}"/>
              </a:ext>
            </a:extLst>
          </p:cNvPr>
          <p:cNvSpPr>
            <a:spLocks noGrp="1"/>
          </p:cNvSpPr>
          <p:nvPr>
            <p:ph type="body" sz="quarter" idx="16" hasCustomPrompt="1"/>
          </p:nvPr>
        </p:nvSpPr>
        <p:spPr>
          <a:xfrm>
            <a:off x="6183906" y="4048798"/>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800707"/>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F49EA4-D296-C95D-82F1-DE50CA57F5DE}"/>
              </a:ext>
            </a:extLst>
          </p:cNvPr>
          <p:cNvCxnSpPr>
            <a:cxnSpLocks/>
          </p:cNvCxnSpPr>
          <p:nvPr userDrawn="1"/>
        </p:nvCxnSpPr>
        <p:spPr>
          <a:xfrm>
            <a:off x="6183906" y="3800707"/>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147744548"/>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4_Content Slid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14072"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5967743"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130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59672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22" name="Picture Placeholder 6">
            <a:extLst>
              <a:ext uri="{FF2B5EF4-FFF2-40B4-BE49-F238E27FC236}">
                <a16:creationId xmlns:a16="http://schemas.microsoft.com/office/drawing/2014/main" id="{FD12EDC4-AB82-5809-BDDD-860F204BC064}"/>
              </a:ext>
            </a:extLst>
          </p:cNvPr>
          <p:cNvSpPr>
            <a:spLocks noGrp="1"/>
          </p:cNvSpPr>
          <p:nvPr>
            <p:ph type="pic" sz="quarter" idx="22"/>
          </p:nvPr>
        </p:nvSpPr>
        <p:spPr>
          <a:xfrm>
            <a:off x="8621414" y="2180571"/>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3" name="Text Placeholder 9">
            <a:extLst>
              <a:ext uri="{FF2B5EF4-FFF2-40B4-BE49-F238E27FC236}">
                <a16:creationId xmlns:a16="http://schemas.microsoft.com/office/drawing/2014/main" id="{5440E649-7918-AFD5-A42F-D86E9821012B}"/>
              </a:ext>
            </a:extLst>
          </p:cNvPr>
          <p:cNvSpPr>
            <a:spLocks noGrp="1"/>
          </p:cNvSpPr>
          <p:nvPr>
            <p:ph type="body" sz="quarter" idx="23" hasCustomPrompt="1"/>
          </p:nvPr>
        </p:nvSpPr>
        <p:spPr>
          <a:xfrm>
            <a:off x="8621413" y="5756045"/>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Title 1">
            <a:extLst>
              <a:ext uri="{FF2B5EF4-FFF2-40B4-BE49-F238E27FC236}">
                <a16:creationId xmlns:a16="http://schemas.microsoft.com/office/drawing/2014/main" id="{5394465A-BDC3-0B51-66D1-E4CE8F875F53}"/>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7" name="Text Placeholder 9">
            <a:extLst>
              <a:ext uri="{FF2B5EF4-FFF2-40B4-BE49-F238E27FC236}">
                <a16:creationId xmlns:a16="http://schemas.microsoft.com/office/drawing/2014/main" id="{F9E00080-51E2-8ECA-DDE7-33B11A9AA879}"/>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Tree>
    <p:extLst>
      <p:ext uri="{BB962C8B-B14F-4D97-AF65-F5344CB8AC3E}">
        <p14:creationId xmlns:p14="http://schemas.microsoft.com/office/powerpoint/2010/main" val="302191189"/>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5_Content Slid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72021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214474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72021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Tree>
    <p:extLst>
      <p:ext uri="{BB962C8B-B14F-4D97-AF65-F5344CB8AC3E}">
        <p14:creationId xmlns:p14="http://schemas.microsoft.com/office/powerpoint/2010/main" val="1342849503"/>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userDrawn="1">
  <p:cSld name="6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10515600"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10645620"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8" name="Title 1">
            <a:extLst>
              <a:ext uri="{FF2B5EF4-FFF2-40B4-BE49-F238E27FC236}">
                <a16:creationId xmlns:a16="http://schemas.microsoft.com/office/drawing/2014/main" id="{584943B1-E9B8-7CAB-9AF2-51EF9AC5362B}"/>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3236523572"/>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7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087348" y="2144743"/>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4267345"/>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087348" y="4267345"/>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Title 1">
            <a:extLst>
              <a:ext uri="{FF2B5EF4-FFF2-40B4-BE49-F238E27FC236}">
                <a16:creationId xmlns:a16="http://schemas.microsoft.com/office/drawing/2014/main" id="{3C1AFB33-C07D-C813-D568-C5FCAF142DA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588CD5E-851B-2DB8-D265-A424A851E5F2}"/>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7" name="Text Placeholder 3">
            <a:extLst>
              <a:ext uri="{FF2B5EF4-FFF2-40B4-BE49-F238E27FC236}">
                <a16:creationId xmlns:a16="http://schemas.microsoft.com/office/drawing/2014/main" id="{7AA01326-42D3-E813-1B87-0125102A1C52}"/>
              </a:ext>
            </a:extLst>
          </p:cNvPr>
          <p:cNvSpPr>
            <a:spLocks noGrp="1"/>
          </p:cNvSpPr>
          <p:nvPr>
            <p:ph type="body" sz="quarter" idx="15" hasCustomPrompt="1"/>
          </p:nvPr>
        </p:nvSpPr>
        <p:spPr>
          <a:xfrm>
            <a:off x="7515883" y="2144743"/>
            <a:ext cx="4214563" cy="2487861"/>
          </a:xfrm>
          <a:prstGeom prst="rect">
            <a:avLst/>
          </a:prstGeom>
        </p:spPr>
        <p:txBody>
          <a:bodyPr wrap="square" lIns="90000">
            <a:spAutoFit/>
          </a:bodyPr>
          <a:lstStyle>
            <a:lvl1pPr marL="134938" marR="0" indent="-131763" algn="l" defTabSz="914400" rtl="0" eaLnBrk="1" fontAlgn="auto" latinLnBrk="0" hangingPunct="1">
              <a:lnSpc>
                <a:spcPct val="8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8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Tree>
    <p:extLst>
      <p:ext uri="{BB962C8B-B14F-4D97-AF65-F5344CB8AC3E}">
        <p14:creationId xmlns:p14="http://schemas.microsoft.com/office/powerpoint/2010/main" val="3073800694"/>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8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621819"/>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309093" y="2144743"/>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959374" y="2144743"/>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309093" y="3621819"/>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959373" y="3621819"/>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4267346"/>
            <a:ext cx="10413999"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a:t>
            </a:r>
          </a:p>
        </p:txBody>
      </p:sp>
      <p:sp>
        <p:nvSpPr>
          <p:cNvPr id="18" name="Title 1">
            <a:extLst>
              <a:ext uri="{FF2B5EF4-FFF2-40B4-BE49-F238E27FC236}">
                <a16:creationId xmlns:a16="http://schemas.microsoft.com/office/drawing/2014/main" id="{A4129EDC-2121-19CA-FD06-7D7A74725A7E}"/>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19" name="Text Placeholder 9">
            <a:extLst>
              <a:ext uri="{FF2B5EF4-FFF2-40B4-BE49-F238E27FC236}">
                <a16:creationId xmlns:a16="http://schemas.microsoft.com/office/drawing/2014/main" id="{605431FE-EAEA-53B0-B2D8-9B9671AE4B48}"/>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Tree>
    <p:extLst>
      <p:ext uri="{BB962C8B-B14F-4D97-AF65-F5344CB8AC3E}">
        <p14:creationId xmlns:p14="http://schemas.microsoft.com/office/powerpoint/2010/main" val="3804372315"/>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9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5621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59" y="145621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87309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7C196A4-8A85-CD92-2171-A862EFEEF333}"/>
              </a:ext>
            </a:extLst>
          </p:cNvPr>
          <p:cNvCxnSpPr>
            <a:cxnSpLocks/>
          </p:cNvCxnSpPr>
          <p:nvPr userDrawn="1"/>
        </p:nvCxnSpPr>
        <p:spPr>
          <a:xfrm>
            <a:off x="6018759" y="187309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7" y="1990604"/>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59" y="1990604"/>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330551950"/>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10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4946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222491"/>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995518"/>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768545"/>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541572"/>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314597"/>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1">
            <a:extLst>
              <a:ext uri="{FF2B5EF4-FFF2-40B4-BE49-F238E27FC236}">
                <a16:creationId xmlns:a16="http://schemas.microsoft.com/office/drawing/2014/main" id="{0E92E039-39FA-1CEA-AE11-B378ADE7798E}"/>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Agenda</a:t>
            </a:r>
            <a:endParaRPr lang="en-US"/>
          </a:p>
        </p:txBody>
      </p:sp>
    </p:spTree>
    <p:extLst>
      <p:ext uri="{BB962C8B-B14F-4D97-AF65-F5344CB8AC3E}">
        <p14:creationId xmlns:p14="http://schemas.microsoft.com/office/powerpoint/2010/main" val="1435203953"/>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userDrawn="1">
  <p:cSld name="11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49464"/>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222491"/>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995518"/>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768545"/>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541572"/>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314597"/>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9">
            <a:extLst>
              <a:ext uri="{FF2B5EF4-FFF2-40B4-BE49-F238E27FC236}">
                <a16:creationId xmlns:a16="http://schemas.microsoft.com/office/drawing/2014/main" id="{21AA5303-521B-1179-42D2-26C887E27B00}"/>
              </a:ext>
            </a:extLst>
          </p:cNvPr>
          <p:cNvSpPr>
            <a:spLocks noGrp="1"/>
          </p:cNvSpPr>
          <p:nvPr>
            <p:ph type="body" sz="quarter" idx="19" hasCustomPrompt="1"/>
          </p:nvPr>
        </p:nvSpPr>
        <p:spPr>
          <a:xfrm>
            <a:off x="6166922" y="1449464"/>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7 </a:t>
            </a:r>
          </a:p>
        </p:txBody>
      </p:sp>
      <p:cxnSp>
        <p:nvCxnSpPr>
          <p:cNvPr id="24" name="Straight Connector 23">
            <a:extLst>
              <a:ext uri="{FF2B5EF4-FFF2-40B4-BE49-F238E27FC236}">
                <a16:creationId xmlns:a16="http://schemas.microsoft.com/office/drawing/2014/main" id="{698E6D3A-6626-A1E0-EEC7-98BAA5A35D4F}"/>
              </a:ext>
            </a:extLst>
          </p:cNvPr>
          <p:cNvCxnSpPr>
            <a:cxnSpLocks/>
          </p:cNvCxnSpPr>
          <p:nvPr userDrawn="1"/>
        </p:nvCxnSpPr>
        <p:spPr>
          <a:xfrm>
            <a:off x="6166922"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9">
            <a:extLst>
              <a:ext uri="{FF2B5EF4-FFF2-40B4-BE49-F238E27FC236}">
                <a16:creationId xmlns:a16="http://schemas.microsoft.com/office/drawing/2014/main" id="{6F72031E-C434-A542-4479-0C073BC36D69}"/>
              </a:ext>
            </a:extLst>
          </p:cNvPr>
          <p:cNvSpPr>
            <a:spLocks noGrp="1"/>
          </p:cNvSpPr>
          <p:nvPr>
            <p:ph type="body" sz="quarter" idx="20" hasCustomPrompt="1"/>
          </p:nvPr>
        </p:nvSpPr>
        <p:spPr>
          <a:xfrm>
            <a:off x="6166922" y="2222491"/>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8 </a:t>
            </a:r>
          </a:p>
        </p:txBody>
      </p:sp>
      <p:cxnSp>
        <p:nvCxnSpPr>
          <p:cNvPr id="28" name="Straight Connector 27">
            <a:extLst>
              <a:ext uri="{FF2B5EF4-FFF2-40B4-BE49-F238E27FC236}">
                <a16:creationId xmlns:a16="http://schemas.microsoft.com/office/drawing/2014/main" id="{15F85BE7-E10B-C5F5-0E51-63305CD6034D}"/>
              </a:ext>
            </a:extLst>
          </p:cNvPr>
          <p:cNvCxnSpPr>
            <a:cxnSpLocks/>
          </p:cNvCxnSpPr>
          <p:nvPr userDrawn="1"/>
        </p:nvCxnSpPr>
        <p:spPr>
          <a:xfrm>
            <a:off x="6166922"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9">
            <a:extLst>
              <a:ext uri="{FF2B5EF4-FFF2-40B4-BE49-F238E27FC236}">
                <a16:creationId xmlns:a16="http://schemas.microsoft.com/office/drawing/2014/main" id="{C67F2EA9-3366-C3AB-117C-EA8B8E329E15}"/>
              </a:ext>
            </a:extLst>
          </p:cNvPr>
          <p:cNvSpPr>
            <a:spLocks noGrp="1"/>
          </p:cNvSpPr>
          <p:nvPr>
            <p:ph type="body" sz="quarter" idx="21" hasCustomPrompt="1"/>
          </p:nvPr>
        </p:nvSpPr>
        <p:spPr>
          <a:xfrm>
            <a:off x="6166922" y="2995518"/>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9 </a:t>
            </a:r>
          </a:p>
        </p:txBody>
      </p:sp>
      <p:cxnSp>
        <p:nvCxnSpPr>
          <p:cNvPr id="30" name="Straight Connector 29">
            <a:extLst>
              <a:ext uri="{FF2B5EF4-FFF2-40B4-BE49-F238E27FC236}">
                <a16:creationId xmlns:a16="http://schemas.microsoft.com/office/drawing/2014/main" id="{DF6A2980-7F94-9D56-2873-27156D39F410}"/>
              </a:ext>
            </a:extLst>
          </p:cNvPr>
          <p:cNvCxnSpPr>
            <a:cxnSpLocks/>
          </p:cNvCxnSpPr>
          <p:nvPr userDrawn="1"/>
        </p:nvCxnSpPr>
        <p:spPr>
          <a:xfrm>
            <a:off x="6166922"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 Placeholder 9">
            <a:extLst>
              <a:ext uri="{FF2B5EF4-FFF2-40B4-BE49-F238E27FC236}">
                <a16:creationId xmlns:a16="http://schemas.microsoft.com/office/drawing/2014/main" id="{B848CEA5-F5BF-4AC5-6AA9-A6C51C17C2F9}"/>
              </a:ext>
            </a:extLst>
          </p:cNvPr>
          <p:cNvSpPr>
            <a:spLocks noGrp="1"/>
          </p:cNvSpPr>
          <p:nvPr>
            <p:ph type="body" sz="quarter" idx="22" hasCustomPrompt="1"/>
          </p:nvPr>
        </p:nvSpPr>
        <p:spPr>
          <a:xfrm>
            <a:off x="6166922" y="3768545"/>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10 </a:t>
            </a:r>
          </a:p>
        </p:txBody>
      </p:sp>
      <p:cxnSp>
        <p:nvCxnSpPr>
          <p:cNvPr id="32" name="Straight Connector 31">
            <a:extLst>
              <a:ext uri="{FF2B5EF4-FFF2-40B4-BE49-F238E27FC236}">
                <a16:creationId xmlns:a16="http://schemas.microsoft.com/office/drawing/2014/main" id="{2FD49305-46BB-FC20-D198-F51515628F5C}"/>
              </a:ext>
            </a:extLst>
          </p:cNvPr>
          <p:cNvCxnSpPr>
            <a:cxnSpLocks/>
          </p:cNvCxnSpPr>
          <p:nvPr userDrawn="1"/>
        </p:nvCxnSpPr>
        <p:spPr>
          <a:xfrm>
            <a:off x="6166922"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 Placeholder 9">
            <a:extLst>
              <a:ext uri="{FF2B5EF4-FFF2-40B4-BE49-F238E27FC236}">
                <a16:creationId xmlns:a16="http://schemas.microsoft.com/office/drawing/2014/main" id="{2DF09F99-B368-E46B-005A-B0BEC38B571B}"/>
              </a:ext>
            </a:extLst>
          </p:cNvPr>
          <p:cNvSpPr>
            <a:spLocks noGrp="1"/>
          </p:cNvSpPr>
          <p:nvPr>
            <p:ph type="body" sz="quarter" idx="23" hasCustomPrompt="1"/>
          </p:nvPr>
        </p:nvSpPr>
        <p:spPr>
          <a:xfrm>
            <a:off x="6166922" y="4541572"/>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11 </a:t>
            </a:r>
          </a:p>
        </p:txBody>
      </p:sp>
      <p:cxnSp>
        <p:nvCxnSpPr>
          <p:cNvPr id="34" name="Straight Connector 33">
            <a:extLst>
              <a:ext uri="{FF2B5EF4-FFF2-40B4-BE49-F238E27FC236}">
                <a16:creationId xmlns:a16="http://schemas.microsoft.com/office/drawing/2014/main" id="{C7A52956-8A0F-3F1C-1A15-CC199ACDADCD}"/>
              </a:ext>
            </a:extLst>
          </p:cNvPr>
          <p:cNvCxnSpPr>
            <a:cxnSpLocks/>
          </p:cNvCxnSpPr>
          <p:nvPr userDrawn="1"/>
        </p:nvCxnSpPr>
        <p:spPr>
          <a:xfrm>
            <a:off x="6166922"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 Placeholder 9">
            <a:extLst>
              <a:ext uri="{FF2B5EF4-FFF2-40B4-BE49-F238E27FC236}">
                <a16:creationId xmlns:a16="http://schemas.microsoft.com/office/drawing/2014/main" id="{D5F0F27F-B369-CEB9-1F5D-921020DA7DC5}"/>
              </a:ext>
            </a:extLst>
          </p:cNvPr>
          <p:cNvSpPr>
            <a:spLocks noGrp="1"/>
          </p:cNvSpPr>
          <p:nvPr>
            <p:ph type="body" sz="quarter" idx="24" hasCustomPrompt="1"/>
          </p:nvPr>
        </p:nvSpPr>
        <p:spPr>
          <a:xfrm>
            <a:off x="6166922" y="5314597"/>
            <a:ext cx="5085278" cy="341632"/>
          </a:xfrm>
          <a:prstGeom prst="rect">
            <a:avLst/>
          </a:prstGeom>
        </p:spPr>
        <p:txBody>
          <a:bodyPr wrap="square" lIns="90000">
            <a:spAutoFit/>
          </a:bodyPr>
          <a:lstStyle>
            <a:lvl1pPr marL="0" indent="0">
              <a:buClr>
                <a:srgbClr val="EF4130"/>
              </a:buClr>
              <a:buNone/>
              <a:defRPr sz="18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12 </a:t>
            </a:r>
          </a:p>
        </p:txBody>
      </p:sp>
      <p:cxnSp>
        <p:nvCxnSpPr>
          <p:cNvPr id="36" name="Straight Connector 35">
            <a:extLst>
              <a:ext uri="{FF2B5EF4-FFF2-40B4-BE49-F238E27FC236}">
                <a16:creationId xmlns:a16="http://schemas.microsoft.com/office/drawing/2014/main" id="{C9E957D9-CDF5-36D5-20C9-872AA77EAA78}"/>
              </a:ext>
            </a:extLst>
          </p:cNvPr>
          <p:cNvCxnSpPr>
            <a:cxnSpLocks/>
          </p:cNvCxnSpPr>
          <p:nvPr userDrawn="1"/>
        </p:nvCxnSpPr>
        <p:spPr>
          <a:xfrm>
            <a:off x="6166922"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3C8DE99F-80DE-88E5-4D14-3B0C5D461E61}"/>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Agenda</a:t>
            </a:r>
            <a:endParaRPr lang="en-US"/>
          </a:p>
        </p:txBody>
      </p:sp>
    </p:spTree>
    <p:extLst>
      <p:ext uri="{BB962C8B-B14F-4D97-AF65-F5344CB8AC3E}">
        <p14:creationId xmlns:p14="http://schemas.microsoft.com/office/powerpoint/2010/main" val="2405768432"/>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2618510" y="1856509"/>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27709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195456" y="2008909"/>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5195456" y="239916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195456" y="261850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10" name="Title 1">
            <a:extLst>
              <a:ext uri="{FF2B5EF4-FFF2-40B4-BE49-F238E27FC236}">
                <a16:creationId xmlns:a16="http://schemas.microsoft.com/office/drawing/2014/main" id="{330E566D-7A0D-6FAC-B429-B4793CEC1A86}"/>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Introducing</a:t>
            </a:r>
            <a:endParaRPr lang="en-US"/>
          </a:p>
        </p:txBody>
      </p:sp>
      <p:sp>
        <p:nvSpPr>
          <p:cNvPr id="14"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195456" y="29386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 name="hcSlideMaster5.Custom LayoutHeader" descr="Classification: Public">
            <a:extLst>
              <a:ext uri="{FF2B5EF4-FFF2-40B4-BE49-F238E27FC236}">
                <a16:creationId xmlns:a16="http://schemas.microsoft.com/office/drawing/2014/main" id="{2D65D878-2175-466D-BEDB-DD5D0A6921C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629145650"/>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8181110" y="1856509"/>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83335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95448" y="1923184"/>
            <a:ext cx="5085278"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647700" y="231343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95448" y="2532784"/>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9"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95448" y="28624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8562181" y="2221336"/>
            <a:ext cx="1891075" cy="2316019"/>
          </a:xfrm>
          <a:prstGeom prst="rect">
            <a:avLst/>
          </a:prstGeom>
        </p:spPr>
        <p:txBody>
          <a:bodyPr wrap="square" lIns="90000">
            <a:spAutoFit/>
          </a:bodyPr>
          <a:lstStyle>
            <a:lvl1pPr marL="134938" marR="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 name="hcSlideMaster5.5_Custom LayoutHeader" descr="Classification: Public">
            <a:extLst>
              <a:ext uri="{FF2B5EF4-FFF2-40B4-BE49-F238E27FC236}">
                <a16:creationId xmlns:a16="http://schemas.microsoft.com/office/drawing/2014/main" id="{9E960D4B-C29F-4883-BCA5-D580AFF38FF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2012300173"/>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12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588438" y="2153989"/>
            <a:ext cx="3292825" cy="300082"/>
          </a:xfrm>
          <a:prstGeom prst="rect">
            <a:avLst/>
          </a:prstGeom>
        </p:spPr>
        <p:txBody>
          <a:bodyPr wrap="square" lIns="90000">
            <a:spAutoFit/>
          </a:bodyPr>
          <a:lstStyle>
            <a:lvl1pPr marL="0" indent="0">
              <a:spcBef>
                <a:spcPts val="0"/>
              </a:spcBef>
              <a:buClr>
                <a:srgbClr val="EF4130"/>
              </a:buClr>
              <a:buNone/>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1</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149025" y="2153989"/>
            <a:ext cx="3292825" cy="300082"/>
          </a:xfrm>
          <a:prstGeom prst="rect">
            <a:avLst/>
          </a:prstGeom>
        </p:spPr>
        <p:txBody>
          <a:bodyPr wrap="square" lIns="90000">
            <a:spAutoFit/>
          </a:bodyPr>
          <a:lstStyle>
            <a:lvl1pPr marL="0" marR="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marL="0" marR="0" lvl="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a:pPr>
            <a:r>
              <a:rPr lang="en-GB"/>
              <a:t>Section Title 2</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709612" y="2153989"/>
            <a:ext cx="3292825" cy="300082"/>
          </a:xfrm>
          <a:prstGeom prst="rect">
            <a:avLst/>
          </a:prstGeom>
        </p:spPr>
        <p:txBody>
          <a:bodyPr wrap="square" lIns="90000">
            <a:spAutoFit/>
          </a:bodyPr>
          <a:lstStyle>
            <a:lvl1pPr marL="0" indent="0">
              <a:spcBef>
                <a:spcPts val="0"/>
              </a:spcBef>
              <a:buClr>
                <a:srgbClr val="EF4130"/>
              </a:buClr>
              <a:buNone/>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3</a:t>
            </a:r>
          </a:p>
        </p:txBody>
      </p:sp>
      <p:sp>
        <p:nvSpPr>
          <p:cNvPr id="16" name="Text Placeholder 9">
            <a:extLst>
              <a:ext uri="{FF2B5EF4-FFF2-40B4-BE49-F238E27FC236}">
                <a16:creationId xmlns:a16="http://schemas.microsoft.com/office/drawing/2014/main" id="{3E0037B0-5153-9BE3-3C0A-B99D503AEFB3}"/>
              </a:ext>
            </a:extLst>
          </p:cNvPr>
          <p:cNvSpPr>
            <a:spLocks noGrp="1"/>
          </p:cNvSpPr>
          <p:nvPr>
            <p:ph type="body" sz="quarter" idx="24" hasCustomPrompt="1"/>
          </p:nvPr>
        </p:nvSpPr>
        <p:spPr>
          <a:xfrm>
            <a:off x="588438" y="254025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8" name="Text Placeholder 9">
            <a:extLst>
              <a:ext uri="{FF2B5EF4-FFF2-40B4-BE49-F238E27FC236}">
                <a16:creationId xmlns:a16="http://schemas.microsoft.com/office/drawing/2014/main" id="{8748D864-CCC9-997F-E629-2F528BD99B0F}"/>
              </a:ext>
            </a:extLst>
          </p:cNvPr>
          <p:cNvSpPr>
            <a:spLocks noGrp="1"/>
          </p:cNvSpPr>
          <p:nvPr>
            <p:ph type="body" sz="quarter" idx="25" hasCustomPrompt="1"/>
          </p:nvPr>
        </p:nvSpPr>
        <p:spPr>
          <a:xfrm>
            <a:off x="4149025" y="254025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9" name="Text Placeholder 9">
            <a:extLst>
              <a:ext uri="{FF2B5EF4-FFF2-40B4-BE49-F238E27FC236}">
                <a16:creationId xmlns:a16="http://schemas.microsoft.com/office/drawing/2014/main" id="{BD7229B7-1D0D-0E87-DAB1-29B7153F69E9}"/>
              </a:ext>
            </a:extLst>
          </p:cNvPr>
          <p:cNvSpPr>
            <a:spLocks noGrp="1"/>
          </p:cNvSpPr>
          <p:nvPr>
            <p:ph type="body" sz="quarter" idx="26" hasCustomPrompt="1"/>
          </p:nvPr>
        </p:nvSpPr>
        <p:spPr>
          <a:xfrm>
            <a:off x="7709612" y="254025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7" name="Title 1">
            <a:extLst>
              <a:ext uri="{FF2B5EF4-FFF2-40B4-BE49-F238E27FC236}">
                <a16:creationId xmlns:a16="http://schemas.microsoft.com/office/drawing/2014/main" id="{19662FF0-340E-19DB-B954-5C595C9B4E1D}"/>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BAC566E0-ED35-1BDE-CCE9-14A758FC329D}"/>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 Placeholder 3">
            <a:extLst>
              <a:ext uri="{FF2B5EF4-FFF2-40B4-BE49-F238E27FC236}">
                <a16:creationId xmlns:a16="http://schemas.microsoft.com/office/drawing/2014/main" id="{2B41D2DF-6612-448D-503A-9E72A8D40873}"/>
              </a:ext>
            </a:extLst>
          </p:cNvPr>
          <p:cNvSpPr>
            <a:spLocks noGrp="1"/>
          </p:cNvSpPr>
          <p:nvPr>
            <p:ph type="body" sz="quarter" idx="15" hasCustomPrompt="1"/>
          </p:nvPr>
        </p:nvSpPr>
        <p:spPr>
          <a:xfrm>
            <a:off x="588438" y="293868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5" name="Text Placeholder 3">
            <a:extLst>
              <a:ext uri="{FF2B5EF4-FFF2-40B4-BE49-F238E27FC236}">
                <a16:creationId xmlns:a16="http://schemas.microsoft.com/office/drawing/2014/main" id="{FF6E48FF-2C94-B525-9618-CB0933215A17}"/>
              </a:ext>
            </a:extLst>
          </p:cNvPr>
          <p:cNvSpPr>
            <a:spLocks noGrp="1"/>
          </p:cNvSpPr>
          <p:nvPr>
            <p:ph type="body" sz="quarter" idx="27" hasCustomPrompt="1"/>
          </p:nvPr>
        </p:nvSpPr>
        <p:spPr>
          <a:xfrm>
            <a:off x="4149024" y="293868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6" name="Text Placeholder 3">
            <a:extLst>
              <a:ext uri="{FF2B5EF4-FFF2-40B4-BE49-F238E27FC236}">
                <a16:creationId xmlns:a16="http://schemas.microsoft.com/office/drawing/2014/main" id="{A837C3C3-6705-C8EE-4095-5E1897374E26}"/>
              </a:ext>
            </a:extLst>
          </p:cNvPr>
          <p:cNvSpPr>
            <a:spLocks noGrp="1"/>
          </p:cNvSpPr>
          <p:nvPr>
            <p:ph type="body" sz="quarter" idx="28" hasCustomPrompt="1"/>
          </p:nvPr>
        </p:nvSpPr>
        <p:spPr>
          <a:xfrm>
            <a:off x="7709612" y="293868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Tree>
    <p:extLst>
      <p:ext uri="{BB962C8B-B14F-4D97-AF65-F5344CB8AC3E}">
        <p14:creationId xmlns:p14="http://schemas.microsoft.com/office/powerpoint/2010/main" val="354890754"/>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FFA0A81B-0EFA-9012-0849-E6C1383A41FE}"/>
              </a:ext>
            </a:extLst>
          </p:cNvPr>
          <p:cNvSpPr/>
          <p:nvPr userDrawn="1"/>
        </p:nvSpPr>
        <p:spPr>
          <a:xfrm>
            <a:off x="1343892" y="3774136"/>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14">
            <a:extLst>
              <a:ext uri="{FF2B5EF4-FFF2-40B4-BE49-F238E27FC236}">
                <a16:creationId xmlns:a16="http://schemas.microsoft.com/office/drawing/2014/main" id="{D181C5D2-EA05-8570-776C-731AA9E98935}"/>
              </a:ext>
            </a:extLst>
          </p:cNvPr>
          <p:cNvSpPr>
            <a:spLocks noGrp="1"/>
          </p:cNvSpPr>
          <p:nvPr>
            <p:ph type="pic" sz="quarter" idx="16"/>
          </p:nvPr>
        </p:nvSpPr>
        <p:spPr>
          <a:xfrm>
            <a:off x="1485842" y="3888580"/>
            <a:ext cx="2116138" cy="2298700"/>
          </a:xfrm>
          <a:prstGeom prst="round1Rect">
            <a:avLst>
              <a:gd name="adj" fmla="val 7501"/>
            </a:avLst>
          </a:prstGeom>
          <a:solidFill>
            <a:srgbClr val="C7C8CA"/>
          </a:solidFill>
        </p:spPr>
        <p:txBody>
          <a:bodyPr/>
          <a:lstStyle>
            <a:lvl1pPr>
              <a:defRPr>
                <a:latin typeface="Arial" panose="020B0604020202020204" pitchFamily="34" charset="0"/>
                <a:cs typeface="Arial" panose="020B0604020202020204" pitchFamily="34" charset="0"/>
              </a:defRPr>
            </a:lvl1pPr>
          </a:lstStyle>
          <a:p>
            <a:endParaRPr lang="en-US"/>
          </a:p>
        </p:txBody>
      </p:sp>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4"/>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2" y="1238755"/>
            <a:ext cx="2116138" cy="2298700"/>
          </a:xfrm>
          <a:prstGeom prst="round1Rect">
            <a:avLst>
              <a:gd name="adj" fmla="val 7501"/>
            </a:avLst>
          </a:prstGeom>
          <a:solidFill>
            <a:srgbClr val="C7C8CA"/>
          </a:solidFill>
        </p:spPr>
        <p:txBody>
          <a:bodyPr/>
          <a:lstStyle>
            <a:lvl1pPr>
              <a:defRPr>
                <a:latin typeface="Arial" panose="020B0604020202020204" pitchFamily="34" charset="0"/>
                <a:cs typeface="Arial" panose="020B0604020202020204" pitchFamily="34" charset="0"/>
              </a:defRPr>
            </a:lvl1pPr>
          </a:lstStyle>
          <a:p>
            <a:endParaRPr lang="en-US"/>
          </a:p>
        </p:txBody>
      </p:sp>
      <p:sp>
        <p:nvSpPr>
          <p:cNvPr id="17" name="Text Placeholder 9">
            <a:extLst>
              <a:ext uri="{FF2B5EF4-FFF2-40B4-BE49-F238E27FC236}">
                <a16:creationId xmlns:a16="http://schemas.microsoft.com/office/drawing/2014/main" id="{64F6AD97-989B-0DE2-027C-441F853C80E6}"/>
              </a:ext>
            </a:extLst>
          </p:cNvPr>
          <p:cNvSpPr>
            <a:spLocks noGrp="1"/>
          </p:cNvSpPr>
          <p:nvPr>
            <p:ph type="body" sz="quarter" idx="17" hasCustomPrompt="1"/>
          </p:nvPr>
        </p:nvSpPr>
        <p:spPr>
          <a:xfrm>
            <a:off x="3851564" y="4475018"/>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Testimonials</a:t>
            </a:r>
            <a:endParaRPr lang="en-US"/>
          </a:p>
        </p:txBody>
      </p:sp>
      <p:sp>
        <p:nvSpPr>
          <p:cNvPr id="2" name="hcSlideMaster5.1_Custom LayoutHeader" descr="Classification: Public">
            <a:extLst>
              <a:ext uri="{FF2B5EF4-FFF2-40B4-BE49-F238E27FC236}">
                <a16:creationId xmlns:a16="http://schemas.microsoft.com/office/drawing/2014/main" id="{04DFBB3D-CE93-43B3-9002-2BB04692852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625276297"/>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4"/>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2" y="1238755"/>
            <a:ext cx="2116138" cy="2298700"/>
          </a:xfrm>
          <a:prstGeom prst="round1Rect">
            <a:avLst>
              <a:gd name="adj" fmla="val 7501"/>
            </a:avLst>
          </a:prstGeom>
          <a:solidFill>
            <a:srgbClr val="C7C8CA"/>
          </a:solidFill>
        </p:spPr>
        <p:txBody>
          <a:bodyPr/>
          <a:lstStyle>
            <a:lvl1pPr>
              <a:defRPr>
                <a:latin typeface="Arial" panose="020B0604020202020204" pitchFamily="34" charset="0"/>
                <a:cs typeface="Arial" panose="020B0604020202020204" pitchFamily="34" charset="0"/>
              </a:defRPr>
            </a:lvl1pPr>
          </a:lstStyle>
          <a:p>
            <a:endParaRPr lang="en-US"/>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244347"/>
            <a:ext cx="10515600" cy="537712"/>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Testimonials</a:t>
            </a:r>
            <a:endParaRPr lang="en-US"/>
          </a:p>
        </p:txBody>
      </p:sp>
      <p:sp>
        <p:nvSpPr>
          <p:cNvPr id="2" name="hcSlideMaster5.6_Custom LayoutHeader" descr="Classification: Public">
            <a:extLst>
              <a:ext uri="{FF2B5EF4-FFF2-40B4-BE49-F238E27FC236}">
                <a16:creationId xmlns:a16="http://schemas.microsoft.com/office/drawing/2014/main" id="{4F62F00C-65C6-47FD-901A-A0F57C35EE7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481991510"/>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13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71341"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083869"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71341"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083869"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3371341"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6083869"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3371341"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ext Placeholder 9">
            <a:extLst>
              <a:ext uri="{FF2B5EF4-FFF2-40B4-BE49-F238E27FC236}">
                <a16:creationId xmlns:a16="http://schemas.microsoft.com/office/drawing/2014/main" id="{DD796FC6-31C9-367F-3673-250F3E908BC5}"/>
              </a:ext>
            </a:extLst>
          </p:cNvPr>
          <p:cNvSpPr>
            <a:spLocks noGrp="1"/>
          </p:cNvSpPr>
          <p:nvPr>
            <p:ph type="body" sz="quarter" idx="27" hasCustomPrompt="1"/>
          </p:nvPr>
        </p:nvSpPr>
        <p:spPr>
          <a:xfrm>
            <a:off x="6083869"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7" name="Picture Placeholder 6">
            <a:extLst>
              <a:ext uri="{FF2B5EF4-FFF2-40B4-BE49-F238E27FC236}">
                <a16:creationId xmlns:a16="http://schemas.microsoft.com/office/drawing/2014/main" id="{D0ED824D-6244-D661-F904-3918841E1335}"/>
              </a:ext>
            </a:extLst>
          </p:cNvPr>
          <p:cNvSpPr>
            <a:spLocks noGrp="1"/>
          </p:cNvSpPr>
          <p:nvPr>
            <p:ph type="pic" sz="quarter" idx="28"/>
          </p:nvPr>
        </p:nvSpPr>
        <p:spPr>
          <a:xfrm>
            <a:off x="8796397" y="2144743"/>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8" name="Text Placeholder 9">
            <a:extLst>
              <a:ext uri="{FF2B5EF4-FFF2-40B4-BE49-F238E27FC236}">
                <a16:creationId xmlns:a16="http://schemas.microsoft.com/office/drawing/2014/main" id="{7B67EEE7-F877-76D6-30E8-E0A71D2E308C}"/>
              </a:ext>
            </a:extLst>
          </p:cNvPr>
          <p:cNvSpPr>
            <a:spLocks noGrp="1"/>
          </p:cNvSpPr>
          <p:nvPr>
            <p:ph type="body" sz="quarter" idx="29" hasCustomPrompt="1"/>
          </p:nvPr>
        </p:nvSpPr>
        <p:spPr>
          <a:xfrm>
            <a:off x="8796397" y="3495212"/>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9" name="Picture Placeholder 6">
            <a:extLst>
              <a:ext uri="{FF2B5EF4-FFF2-40B4-BE49-F238E27FC236}">
                <a16:creationId xmlns:a16="http://schemas.microsoft.com/office/drawing/2014/main" id="{289B4CB5-ABA7-4843-BC5D-AEB75D70D200}"/>
              </a:ext>
            </a:extLst>
          </p:cNvPr>
          <p:cNvSpPr>
            <a:spLocks noGrp="1"/>
          </p:cNvSpPr>
          <p:nvPr>
            <p:ph type="pic" sz="quarter" idx="30"/>
          </p:nvPr>
        </p:nvSpPr>
        <p:spPr>
          <a:xfrm>
            <a:off x="8796397" y="4267346"/>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30" name="Text Placeholder 9">
            <a:extLst>
              <a:ext uri="{FF2B5EF4-FFF2-40B4-BE49-F238E27FC236}">
                <a16:creationId xmlns:a16="http://schemas.microsoft.com/office/drawing/2014/main" id="{E5189120-9466-C7AE-F33B-1E4E58F47AF7}"/>
              </a:ext>
            </a:extLst>
          </p:cNvPr>
          <p:cNvSpPr>
            <a:spLocks noGrp="1"/>
          </p:cNvSpPr>
          <p:nvPr>
            <p:ph type="body" sz="quarter" idx="31" hasCustomPrompt="1"/>
          </p:nvPr>
        </p:nvSpPr>
        <p:spPr>
          <a:xfrm>
            <a:off x="8796397" y="5710578"/>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5" name="Title 1">
            <a:extLst>
              <a:ext uri="{FF2B5EF4-FFF2-40B4-BE49-F238E27FC236}">
                <a16:creationId xmlns:a16="http://schemas.microsoft.com/office/drawing/2014/main" id="{0B17DC92-CEB2-3A08-F5DB-943E231AD863}"/>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
        <p:nvSpPr>
          <p:cNvPr id="26" name="Text Placeholder 9">
            <a:extLst>
              <a:ext uri="{FF2B5EF4-FFF2-40B4-BE49-F238E27FC236}">
                <a16:creationId xmlns:a16="http://schemas.microsoft.com/office/drawing/2014/main" id="{FE42B9D6-3DB0-64AD-B66E-7265795F84B0}"/>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 name="hcSlideMaster5.13_Content Slide Layout 2Header" descr="Classification: Public">
            <a:extLst>
              <a:ext uri="{FF2B5EF4-FFF2-40B4-BE49-F238E27FC236}">
                <a16:creationId xmlns:a16="http://schemas.microsoft.com/office/drawing/2014/main" id="{477EEFF8-B85A-4A26-A29C-70E35BBE9FF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418758475"/>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a:srcRect l="5989" r="3606" b="11992"/>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603884" y="2084429"/>
            <a:ext cx="4777221" cy="842411"/>
          </a:xfrm>
        </p:spPr>
        <p:txBody>
          <a:bodyPr/>
          <a:lstStyle>
            <a:lvl1pPr>
              <a:defRPr sz="5400" b="1">
                <a:solidFill>
                  <a:schemeClr val="tx1"/>
                </a:solidFill>
              </a:defRPr>
            </a:lvl1pPr>
          </a:lstStyle>
          <a:p>
            <a:r>
              <a:rPr lang="en-GB"/>
              <a:t>Text here</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5" name="hcSlideMaster5.2_Custom LayoutHeader" descr="Classification: Public">
            <a:extLst>
              <a:ext uri="{FF2B5EF4-FFF2-40B4-BE49-F238E27FC236}">
                <a16:creationId xmlns:a16="http://schemas.microsoft.com/office/drawing/2014/main" id="{779E7399-E959-4AC4-89C7-8FCA958B272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3180988207"/>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630010" y="2084429"/>
            <a:ext cx="4777221" cy="842411"/>
          </a:xfrm>
        </p:spPr>
        <p:txBody>
          <a:bodyPr/>
          <a:lstStyle>
            <a:lvl1pPr>
              <a:defRPr sz="5400">
                <a:solidFill>
                  <a:schemeClr val="tx1"/>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Tree>
    <p:extLst>
      <p:ext uri="{BB962C8B-B14F-4D97-AF65-F5344CB8AC3E}">
        <p14:creationId xmlns:p14="http://schemas.microsoft.com/office/powerpoint/2010/main" val="2875422949"/>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577758" y="1894092"/>
            <a:ext cx="4777221" cy="1590308"/>
          </a:xfrm>
        </p:spPr>
        <p:txBody>
          <a:bodyPr/>
          <a:lstStyle>
            <a:lvl1pPr>
              <a:defRPr sz="5400">
                <a:solidFill>
                  <a:schemeClr val="tx1"/>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Tree>
    <p:extLst>
      <p:ext uri="{BB962C8B-B14F-4D97-AF65-F5344CB8AC3E}">
        <p14:creationId xmlns:p14="http://schemas.microsoft.com/office/powerpoint/2010/main" val="885675504"/>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userDrawn="1">
  <p:cSld name="14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105156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105156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917811554"/>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userDrawn="1">
  <p:cSld name="15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3811537373"/>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userDrawn="1">
  <p:cSld name="16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438582"/>
          </a:xfrm>
          <a:prstGeom prst="rect">
            <a:avLst/>
          </a:prstGeom>
        </p:spPr>
        <p:txBody>
          <a:bodyPr wrap="square" lIns="90000">
            <a:spAutoFit/>
          </a:bodyPr>
          <a:lstStyle>
            <a:lvl1pPr marL="0" indent="0">
              <a:buClr>
                <a:srgbClr val="EF4130"/>
              </a:buClr>
              <a:buNone/>
              <a:defRPr sz="2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3119287940"/>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userDrawn="1">
  <p:cSld name="17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800754726"/>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preserve="1" userDrawn="1">
  <p:cSld name="18_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3067" y="1255493"/>
            <a:ext cx="1050097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603067" y="1684119"/>
            <a:ext cx="1050097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536488616"/>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userDrawn="1">
  <p:cSld name="5_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
        <p:nvSpPr>
          <p:cNvPr id="9"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spTree>
    <p:extLst>
      <p:ext uri="{BB962C8B-B14F-4D97-AF65-F5344CB8AC3E}">
        <p14:creationId xmlns:p14="http://schemas.microsoft.com/office/powerpoint/2010/main" val="363662052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F5B2BA-8C08-B496-CB3E-F3733F0E5E57}"/>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3" name="Group 2">
            <a:extLst>
              <a:ext uri="{FF2B5EF4-FFF2-40B4-BE49-F238E27FC236}">
                <a16:creationId xmlns:a16="http://schemas.microsoft.com/office/drawing/2014/main" id="{D8D8D2E1-2CBE-13D8-939F-102DC1CEEA25}"/>
              </a:ext>
            </a:extLst>
          </p:cNvPr>
          <p:cNvGrpSpPr/>
          <p:nvPr userDrawn="1"/>
        </p:nvGrpSpPr>
        <p:grpSpPr>
          <a:xfrm>
            <a:off x="0" y="6413863"/>
            <a:ext cx="12191992" cy="457199"/>
            <a:chOff x="0" y="6400800"/>
            <a:chExt cx="12191992" cy="457199"/>
          </a:xfrm>
        </p:grpSpPr>
        <p:sp>
          <p:nvSpPr>
            <p:cNvPr id="10" name="Round Single Corner of Rectangle 9">
              <a:extLst>
                <a:ext uri="{FF2B5EF4-FFF2-40B4-BE49-F238E27FC236}">
                  <a16:creationId xmlns:a16="http://schemas.microsoft.com/office/drawing/2014/main" id="{83042A93-44B4-D4B8-3328-BA6B0E3CF43E}"/>
                </a:ext>
              </a:extLst>
            </p:cNvPr>
            <p:cNvSpPr/>
            <p:nvPr userDrawn="1"/>
          </p:nvSpPr>
          <p:spPr>
            <a:xfrm>
              <a:off x="0" y="6400800"/>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BCDBD7BB-8E18-D605-9737-A29F643A940C}"/>
                </a:ext>
              </a:extLst>
            </p:cNvPr>
            <p:cNvSpPr/>
            <p:nvPr userDrawn="1"/>
          </p:nvSpPr>
          <p:spPr>
            <a:xfrm flipH="1">
              <a:off x="687571" y="6400800"/>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1" name="Content Placeholder 6">
            <a:extLst>
              <a:ext uri="{FF2B5EF4-FFF2-40B4-BE49-F238E27FC236}">
                <a16:creationId xmlns:a16="http://schemas.microsoft.com/office/drawing/2014/main" id="{97D2A84B-7DE3-4CB9-CF63-BA76349A54AB}"/>
              </a:ext>
            </a:extLst>
          </p:cNvPr>
          <p:cNvSpPr>
            <a:spLocks noGrp="1"/>
          </p:cNvSpPr>
          <p:nvPr>
            <p:ph sz="quarter" idx="13" hasCustomPrompt="1"/>
          </p:nvPr>
        </p:nvSpPr>
        <p:spPr>
          <a:xfrm>
            <a:off x="1801669" y="1953636"/>
            <a:ext cx="4643376" cy="1475364"/>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3" name="Slide Number Placeholder 5">
            <a:extLst>
              <a:ext uri="{FF2B5EF4-FFF2-40B4-BE49-F238E27FC236}">
                <a16:creationId xmlns:a16="http://schemas.microsoft.com/office/drawing/2014/main" id="{8919EED5-30C1-B0D8-AC72-D3D14E45E67B}"/>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4"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sp>
        <p:nvSpPr>
          <p:cNvPr id="4" name="hcSlideMaster5.2_Title SlideHeader" descr="Classification: Public">
            <a:extLst>
              <a:ext uri="{FF2B5EF4-FFF2-40B4-BE49-F238E27FC236}">
                <a16:creationId xmlns:a16="http://schemas.microsoft.com/office/drawing/2014/main" id="{C335CED4-D801-4F43-8E4C-9397BC1F71A7}"/>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US" sz="1200" b="0" i="0" u="none" baseline="0">
                <a:solidFill>
                  <a:srgbClr val="000000"/>
                </a:solidFill>
                <a:latin typeface="Microsoft Sans Serif" panose="020B0604020202020204" pitchFamily="34" charset="0"/>
              </a:rPr>
              <a:t>Classification: </a:t>
            </a:r>
            <a:r>
              <a:rPr lang="en-US" sz="1200" b="0" i="0" u="none" baseline="0">
                <a:solidFill>
                  <a:srgbClr val="008000"/>
                </a:solidFill>
                <a:latin typeface="Microsoft Sans Serif" panose="020B0604020202020204" pitchFamily="34" charset="0"/>
              </a:rPr>
              <a:t>Public</a:t>
            </a:r>
          </a:p>
        </p:txBody>
      </p:sp>
    </p:spTree>
    <p:extLst>
      <p:ext uri="{BB962C8B-B14F-4D97-AF65-F5344CB8AC3E}">
        <p14:creationId xmlns:p14="http://schemas.microsoft.com/office/powerpoint/2010/main" val="1707771019"/>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preserve="1" userDrawn="1">
  <p:cSld name="Slide 1">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12" name="Text Placeholder 11"/>
          <p:cNvSpPr>
            <a:spLocks noGrp="1"/>
          </p:cNvSpPr>
          <p:nvPr>
            <p:ph type="body" sz="quarter" idx="13" hasCustomPrompt="1"/>
          </p:nvPr>
        </p:nvSpPr>
        <p:spPr>
          <a:xfrm>
            <a:off x="588962" y="1252538"/>
            <a:ext cx="11281761" cy="427981"/>
          </a:xfrm>
        </p:spPr>
        <p:txBody>
          <a:bodyPr>
            <a:normAutofit/>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a:solidFill>
                  <a:srgbClr val="DA291C"/>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IN" sz="2000"/>
              <a:t>Subhead goes here</a:t>
            </a:r>
          </a:p>
        </p:txBody>
      </p:sp>
      <p:sp>
        <p:nvSpPr>
          <p:cNvPr id="14" name="Text Placeholder 13"/>
          <p:cNvSpPr>
            <a:spLocks noGrp="1"/>
          </p:cNvSpPr>
          <p:nvPr>
            <p:ph type="body" sz="quarter" idx="14" hasCustomPrompt="1"/>
          </p:nvPr>
        </p:nvSpPr>
        <p:spPr>
          <a:xfrm>
            <a:off x="588963" y="1779372"/>
            <a:ext cx="11282362" cy="4333875"/>
          </a:xfrm>
        </p:spPr>
        <p:txBody>
          <a:bodyPr>
            <a:normAutofit/>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5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IN" sz="1500"/>
              <a:t>Insert content</a:t>
            </a:r>
          </a:p>
        </p:txBody>
      </p:sp>
      <p:sp>
        <p:nvSpPr>
          <p:cNvPr id="3" name="Slide Number Placeholder 5">
            <a:extLst>
              <a:ext uri="{FF2B5EF4-FFF2-40B4-BE49-F238E27FC236}">
                <a16:creationId xmlns:a16="http://schemas.microsoft.com/office/drawing/2014/main" id="{EC5B8CE6-D901-C2DC-E6D7-DD22B6A35541}"/>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42297646"/>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userDrawn="1">
  <p:cSld name="1_Slide 1">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502879"/>
            <a:ext cx="10515600" cy="463846"/>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endParaRPr lang="en-US"/>
          </a:p>
        </p:txBody>
      </p:sp>
      <p:sp>
        <p:nvSpPr>
          <p:cNvPr id="12" name="Text Placeholder 11"/>
          <p:cNvSpPr>
            <a:spLocks noGrp="1"/>
          </p:cNvSpPr>
          <p:nvPr>
            <p:ph type="body" sz="quarter" idx="13" hasCustomPrompt="1"/>
          </p:nvPr>
        </p:nvSpPr>
        <p:spPr>
          <a:xfrm>
            <a:off x="588962" y="973759"/>
            <a:ext cx="11281761" cy="427981"/>
          </a:xfrm>
        </p:spPr>
        <p:txBody>
          <a:bodyPr>
            <a:normAutofit/>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a:solidFill>
                  <a:srgbClr val="DA291C"/>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IN" sz="2000"/>
              <a:t>Subhead goes here</a:t>
            </a:r>
          </a:p>
        </p:txBody>
      </p:sp>
      <p:sp>
        <p:nvSpPr>
          <p:cNvPr id="14" name="Text Placeholder 13"/>
          <p:cNvSpPr>
            <a:spLocks noGrp="1"/>
          </p:cNvSpPr>
          <p:nvPr>
            <p:ph type="body" sz="quarter" idx="14" hasCustomPrompt="1"/>
          </p:nvPr>
        </p:nvSpPr>
        <p:spPr>
          <a:xfrm>
            <a:off x="588963" y="1408774"/>
            <a:ext cx="11282362" cy="4704473"/>
          </a:xfrm>
        </p:spPr>
        <p:txBody>
          <a:bodyPr>
            <a:normAutofit/>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5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IN" sz="1500"/>
              <a:t>Insert content</a:t>
            </a:r>
          </a:p>
        </p:txBody>
      </p:sp>
      <p:sp>
        <p:nvSpPr>
          <p:cNvPr id="3" name="Slide Number Placeholder 5">
            <a:extLst>
              <a:ext uri="{FF2B5EF4-FFF2-40B4-BE49-F238E27FC236}">
                <a16:creationId xmlns:a16="http://schemas.microsoft.com/office/drawing/2014/main" id="{EC5B8CE6-D901-C2DC-E6D7-DD22B6A35541}"/>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86721089"/>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0B676-05D6-4D07-8F92-7490249D825A}"/>
              </a:ext>
            </a:extLst>
          </p:cNvPr>
          <p:cNvSpPr>
            <a:spLocks noGrp="1"/>
          </p:cNvSpPr>
          <p:nvPr>
            <p:ph type="title"/>
          </p:nvPr>
        </p:nvSpPr>
        <p:spPr/>
        <p:txBody>
          <a:bodyPr/>
          <a:lstStyle/>
          <a:p>
            <a:r>
              <a:rPr lang="en-GB"/>
              <a:t>Click to edit Master title style</a:t>
            </a:r>
            <a:endParaRPr lang="en-US"/>
          </a:p>
        </p:txBody>
      </p:sp>
      <p:sp>
        <p:nvSpPr>
          <p:cNvPr id="3" name="Slide Number Placeholder 2">
            <a:extLst>
              <a:ext uri="{FF2B5EF4-FFF2-40B4-BE49-F238E27FC236}">
                <a16:creationId xmlns:a16="http://schemas.microsoft.com/office/drawing/2014/main" id="{40A22BE6-FD77-1DEB-1E5B-6AF5EBE0B788}"/>
              </a:ext>
            </a:extLst>
          </p:cNvPr>
          <p:cNvSpPr>
            <a:spLocks noGrp="1"/>
          </p:cNvSpPr>
          <p:nvPr>
            <p:ph type="sldNum" sz="quarter" idx="10"/>
          </p:nvPr>
        </p:nvSpPr>
        <p:spPr/>
        <p:txBody>
          <a:bodyPr/>
          <a:lstStyle/>
          <a:p>
            <a:fld id="{BE574DCA-4FB9-4548-8A16-BBAB5CF9C5CC}" type="slidenum">
              <a:rPr lang="en-US" smtClean="0"/>
              <a:pPr/>
              <a:t>‹#›</a:t>
            </a:fld>
            <a:endParaRPr lang="en-US"/>
          </a:p>
        </p:txBody>
      </p:sp>
      <p:sp>
        <p:nvSpPr>
          <p:cNvPr id="4" name="Round Single Corner of Rectangle 3">
            <a:extLst>
              <a:ext uri="{FF2B5EF4-FFF2-40B4-BE49-F238E27FC236}">
                <a16:creationId xmlns:a16="http://schemas.microsoft.com/office/drawing/2014/main" id="{DBDCB1B1-8B14-A30D-8B65-6A96C8A44F1D}"/>
              </a:ext>
            </a:extLst>
          </p:cNvPr>
          <p:cNvSpPr/>
          <p:nvPr userDrawn="1"/>
        </p:nvSpPr>
        <p:spPr>
          <a:xfrm>
            <a:off x="6096001" y="1315844"/>
            <a:ext cx="5106360" cy="4747910"/>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B4CD1DC0-3140-6057-A1C8-DD3A7EE48B60}"/>
              </a:ext>
            </a:extLst>
          </p:cNvPr>
          <p:cNvSpPr/>
          <p:nvPr userDrawn="1"/>
        </p:nvSpPr>
        <p:spPr>
          <a:xfrm>
            <a:off x="6308024" y="1590723"/>
            <a:ext cx="5106360" cy="4623869"/>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0243193"/>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Slid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0" name="Text Placeholder 9"/>
          <p:cNvSpPr>
            <a:spLocks noGrp="1"/>
          </p:cNvSpPr>
          <p:nvPr>
            <p:ph type="body" sz="quarter" idx="14" hasCustomPrompt="1"/>
          </p:nvPr>
        </p:nvSpPr>
        <p:spPr>
          <a:xfrm>
            <a:off x="588437" y="1255713"/>
            <a:ext cx="10515600" cy="4946650"/>
          </a:xfrm>
        </p:spPr>
        <p:txBody>
          <a:bodyPr>
            <a:normAutofit/>
          </a:bodyPr>
          <a:lstStyle>
            <a:lvl1pPr>
              <a:buClr>
                <a:srgbClr val="DA291C"/>
              </a:buClr>
              <a:buFont typeface="Arial" pitchFamily="34" charset="0"/>
              <a:buNone/>
              <a:defRPr sz="1500"/>
            </a:lvl1pPr>
          </a:lstStyle>
          <a:p>
            <a:pPr lvl="0"/>
            <a:r>
              <a:rPr lang="en-US"/>
              <a:t>Insert content</a:t>
            </a:r>
          </a:p>
        </p:txBody>
      </p:sp>
      <p:sp>
        <p:nvSpPr>
          <p:cNvPr id="3" name="Slide Number Placeholder 5">
            <a:extLst>
              <a:ext uri="{FF2B5EF4-FFF2-40B4-BE49-F238E27FC236}">
                <a16:creationId xmlns:a16="http://schemas.microsoft.com/office/drawing/2014/main" id="{5FB06F4C-3B7B-5FE7-2761-EFD28675EEAB}"/>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20297691"/>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Slide 3">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F521C7E2-3236-58BF-648D-C05CA501FB53}"/>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95731034"/>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Slide 4">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1"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87"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4"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87"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3"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1"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1"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87"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4"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87"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3"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7" y="318213"/>
            <a:ext cx="10568760" cy="833178"/>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D777954B-CF89-63FC-C02B-3461E9339149}"/>
              </a:ext>
            </a:extLst>
          </p:cNvPr>
          <p:cNvSpPr>
            <a:spLocks noGrp="1"/>
          </p:cNvSpPr>
          <p:nvPr>
            <p:ph type="body" sz="quarter" idx="14" hasCustomPrompt="1"/>
          </p:nvPr>
        </p:nvSpPr>
        <p:spPr>
          <a:xfrm>
            <a:off x="588436" y="1158075"/>
            <a:ext cx="10568761"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3F0A3553-B7CF-DE76-78B3-22F5E0948E98}"/>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12092316"/>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Slide 5">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588436" y="1269836"/>
            <a:ext cx="11298763" cy="4851904"/>
          </a:xfrm>
          <a:prstGeom prst="rect">
            <a:avLst/>
          </a:prstGeom>
        </p:spPr>
        <p:txBody>
          <a:bodyPr wrap="square" lIns="90000">
            <a:no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solidFill>
                  <a:schemeClr val="tx1"/>
                </a:solidFill>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content</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3" name="Slide Number Placeholder 5">
            <a:extLst>
              <a:ext uri="{FF2B5EF4-FFF2-40B4-BE49-F238E27FC236}">
                <a16:creationId xmlns:a16="http://schemas.microsoft.com/office/drawing/2014/main" id="{A05E222C-3147-1D14-A547-88EAFFF0EB39}"/>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14211320"/>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Slide 6">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10515600"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content</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10515600"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content</a:t>
            </a:r>
          </a:p>
        </p:txBody>
      </p:sp>
      <p:sp>
        <p:nvSpPr>
          <p:cNvPr id="9" name="Title 1">
            <a:extLst>
              <a:ext uri="{FF2B5EF4-FFF2-40B4-BE49-F238E27FC236}">
                <a16:creationId xmlns:a16="http://schemas.microsoft.com/office/drawing/2014/main" id="{45134AF4-EB45-0898-4600-E4AB41BC23CE}"/>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cxnSp>
        <p:nvCxnSpPr>
          <p:cNvPr id="4" name="Straight Connector 3">
            <a:extLst>
              <a:ext uri="{FF2B5EF4-FFF2-40B4-BE49-F238E27FC236}">
                <a16:creationId xmlns:a16="http://schemas.microsoft.com/office/drawing/2014/main" id="{7AE78CB8-6E77-F265-403F-9089C8133F49}"/>
              </a:ext>
            </a:extLst>
          </p:cNvPr>
          <p:cNvCxnSpPr>
            <a:cxnSpLocks/>
          </p:cNvCxnSpPr>
          <p:nvPr userDrawn="1"/>
        </p:nvCxnSpPr>
        <p:spPr>
          <a:xfrm>
            <a:off x="588437" y="3811277"/>
            <a:ext cx="105156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p:cNvSpPr>
            <a:spLocks noGrp="1"/>
          </p:cNvSpPr>
          <p:nvPr>
            <p:ph type="body" sz="quarter" idx="15" hasCustomPrompt="1"/>
          </p:nvPr>
        </p:nvSpPr>
        <p:spPr>
          <a:xfrm>
            <a:off x="588963" y="1555750"/>
            <a:ext cx="11314112" cy="2151063"/>
          </a:xfrm>
        </p:spPr>
        <p:txBody>
          <a:bodyPr>
            <a:normAutofit/>
          </a:bodyPr>
          <a:lstStyle>
            <a:lvl1pPr>
              <a:buNone/>
              <a:defRPr sz="1500" baseline="0"/>
            </a:lvl1pPr>
          </a:lstStyle>
          <a:p>
            <a:pPr lvl="0"/>
            <a:r>
              <a:rPr lang="en-US"/>
              <a:t>Click to add text</a:t>
            </a:r>
          </a:p>
        </p:txBody>
      </p:sp>
      <p:sp>
        <p:nvSpPr>
          <p:cNvPr id="10" name="Text Placeholder 7"/>
          <p:cNvSpPr>
            <a:spLocks noGrp="1"/>
          </p:cNvSpPr>
          <p:nvPr>
            <p:ph type="body" sz="quarter" idx="16" hasCustomPrompt="1"/>
          </p:nvPr>
        </p:nvSpPr>
        <p:spPr>
          <a:xfrm>
            <a:off x="588437" y="4295775"/>
            <a:ext cx="11314112" cy="1989696"/>
          </a:xfrm>
        </p:spPr>
        <p:txBody>
          <a:bodyPr>
            <a:normAutofit/>
          </a:bodyPr>
          <a:lstStyle>
            <a:lvl1pPr>
              <a:buNone/>
              <a:defRPr sz="1500" baseline="0"/>
            </a:lvl1pPr>
          </a:lstStyle>
          <a:p>
            <a:pPr lvl="0"/>
            <a:r>
              <a:rPr lang="en-US"/>
              <a:t>Click to add text</a:t>
            </a:r>
          </a:p>
        </p:txBody>
      </p:sp>
      <p:sp>
        <p:nvSpPr>
          <p:cNvPr id="3" name="Slide Number Placeholder 5">
            <a:extLst>
              <a:ext uri="{FF2B5EF4-FFF2-40B4-BE49-F238E27FC236}">
                <a16:creationId xmlns:a16="http://schemas.microsoft.com/office/drawing/2014/main" id="{D9D4E4AF-6E99-E647-2D7C-A9CBE2B579CB}"/>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801783"/>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Slide 7">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2" y="1236447"/>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3944023"/>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flipH="1">
            <a:off x="5808922" y="1236447"/>
            <a:ext cx="15340" cy="4919675"/>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183906" y="1236447"/>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4B558BF6-4046-4718-2687-D93FF3EA5CB6}"/>
              </a:ext>
            </a:extLst>
          </p:cNvPr>
          <p:cNvSpPr>
            <a:spLocks noGrp="1"/>
          </p:cNvSpPr>
          <p:nvPr>
            <p:ph type="body" sz="quarter" idx="16" hasCustomPrompt="1"/>
          </p:nvPr>
        </p:nvSpPr>
        <p:spPr>
          <a:xfrm>
            <a:off x="6183906" y="3944023"/>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F49EA4-D296-C95D-82F1-DE50CA57F5DE}"/>
              </a:ext>
            </a:extLst>
          </p:cNvPr>
          <p:cNvCxnSpPr>
            <a:cxnSpLocks/>
          </p:cNvCxnSpPr>
          <p:nvPr userDrawn="1"/>
        </p:nvCxnSpPr>
        <p:spPr>
          <a:xfrm>
            <a:off x="6183906"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2" name="Text Placeholder 11"/>
          <p:cNvSpPr>
            <a:spLocks noGrp="1"/>
          </p:cNvSpPr>
          <p:nvPr>
            <p:ph type="body" sz="quarter" idx="17"/>
          </p:nvPr>
        </p:nvSpPr>
        <p:spPr>
          <a:xfrm>
            <a:off x="609600" y="1663700"/>
            <a:ext cx="4840288" cy="1887538"/>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20"/>
          <p:cNvSpPr>
            <a:spLocks noGrp="1"/>
          </p:cNvSpPr>
          <p:nvPr>
            <p:ph type="body" sz="quarter" idx="18"/>
          </p:nvPr>
        </p:nvSpPr>
        <p:spPr>
          <a:xfrm>
            <a:off x="6183313" y="1663700"/>
            <a:ext cx="4840287" cy="1887538"/>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Text Placeholder 24"/>
          <p:cNvSpPr>
            <a:spLocks noGrp="1"/>
          </p:cNvSpPr>
          <p:nvPr>
            <p:ph type="body" sz="quarter" idx="19"/>
          </p:nvPr>
        </p:nvSpPr>
        <p:spPr>
          <a:xfrm>
            <a:off x="609600" y="4349750"/>
            <a:ext cx="4840288" cy="1927225"/>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7" name="Text Placeholder 26"/>
          <p:cNvSpPr>
            <a:spLocks noGrp="1"/>
          </p:cNvSpPr>
          <p:nvPr>
            <p:ph type="body" sz="quarter" idx="20"/>
          </p:nvPr>
        </p:nvSpPr>
        <p:spPr>
          <a:xfrm>
            <a:off x="6183313" y="4349750"/>
            <a:ext cx="4840287" cy="1927225"/>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E0ECED10-34A5-1CED-DB4D-74DBA127BEB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07985734"/>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Slide 8">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14072"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5967743"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130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59672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Picture Placeholder 6">
            <a:extLst>
              <a:ext uri="{FF2B5EF4-FFF2-40B4-BE49-F238E27FC236}">
                <a16:creationId xmlns:a16="http://schemas.microsoft.com/office/drawing/2014/main" id="{FD12EDC4-AB82-5809-BDDD-860F204BC064}"/>
              </a:ext>
            </a:extLst>
          </p:cNvPr>
          <p:cNvSpPr>
            <a:spLocks noGrp="1"/>
          </p:cNvSpPr>
          <p:nvPr>
            <p:ph type="pic" sz="quarter" idx="22"/>
          </p:nvPr>
        </p:nvSpPr>
        <p:spPr>
          <a:xfrm>
            <a:off x="8621414"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3" name="Text Placeholder 9">
            <a:extLst>
              <a:ext uri="{FF2B5EF4-FFF2-40B4-BE49-F238E27FC236}">
                <a16:creationId xmlns:a16="http://schemas.microsoft.com/office/drawing/2014/main" id="{5440E649-7918-AFD5-A42F-D86E9821012B}"/>
              </a:ext>
            </a:extLst>
          </p:cNvPr>
          <p:cNvSpPr>
            <a:spLocks noGrp="1"/>
          </p:cNvSpPr>
          <p:nvPr>
            <p:ph type="body" sz="quarter" idx="23" hasCustomPrompt="1"/>
          </p:nvPr>
        </p:nvSpPr>
        <p:spPr>
          <a:xfrm>
            <a:off x="86214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Title 1">
            <a:extLst>
              <a:ext uri="{FF2B5EF4-FFF2-40B4-BE49-F238E27FC236}">
                <a16:creationId xmlns:a16="http://schemas.microsoft.com/office/drawing/2014/main" id="{5394465A-BDC3-0B51-66D1-E4CE8F875F5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7" name="Text Placeholder 9">
            <a:extLst>
              <a:ext uri="{FF2B5EF4-FFF2-40B4-BE49-F238E27FC236}">
                <a16:creationId xmlns:a16="http://schemas.microsoft.com/office/drawing/2014/main" id="{F9E00080-51E2-8ECA-DDE7-33B11A9AA87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79D9FFCB-7BD9-EC08-C77D-6067AEC85035}"/>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5092771"/>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Slide 9">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0C70A726-8661-DA62-7C3A-0B10A8DA279C}"/>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15922473"/>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Slide 10">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45969"/>
            <a:ext cx="7415152"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7415152"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8" name="Title 1">
            <a:extLst>
              <a:ext uri="{FF2B5EF4-FFF2-40B4-BE49-F238E27FC236}">
                <a16:creationId xmlns:a16="http://schemas.microsoft.com/office/drawing/2014/main" id="{584943B1-E9B8-7CAB-9AF2-51EF9AC5362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7" name="Text Placeholder 6"/>
          <p:cNvSpPr>
            <a:spLocks noGrp="1"/>
          </p:cNvSpPr>
          <p:nvPr>
            <p:ph type="body" sz="quarter" idx="15"/>
          </p:nvPr>
        </p:nvSpPr>
        <p:spPr>
          <a:xfrm>
            <a:off x="588962" y="1671638"/>
            <a:ext cx="11289999" cy="2143125"/>
          </a:xfrm>
          <a:prstGeom prst="rect">
            <a:avLst/>
          </a:prstGeom>
        </p:spPr>
        <p:txBody>
          <a:bodyPr>
            <a:normAutofit/>
          </a:bodyPr>
          <a:lstStyle>
            <a:lvl1pPr>
              <a:buClr>
                <a:srgbClr val="DA291C"/>
              </a:buClr>
              <a:defRPr sz="1500"/>
            </a:lvl1pPr>
            <a:lvl2pPr>
              <a:buClr>
                <a:schemeClr val="tx1"/>
              </a:buClr>
              <a:defRPr sz="1500"/>
            </a:lvl2pPr>
            <a:lvl3pPr>
              <a:buClr>
                <a:schemeClr val="tx1"/>
              </a:buClr>
              <a:defRPr sz="1500"/>
            </a:lvl3pPr>
            <a:lvl4pPr>
              <a:buClr>
                <a:schemeClr val="tx1"/>
              </a:buClr>
              <a:defRPr sz="1500"/>
            </a:lvl4pPr>
            <a:lvl5pPr>
              <a:buClr>
                <a:schemeClr val="tx1"/>
              </a:buCl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p:cNvSpPr>
            <a:spLocks noGrp="1"/>
          </p:cNvSpPr>
          <p:nvPr>
            <p:ph type="body" sz="quarter" idx="16"/>
          </p:nvPr>
        </p:nvSpPr>
        <p:spPr>
          <a:xfrm>
            <a:off x="588962" y="4398963"/>
            <a:ext cx="11289999" cy="1878012"/>
          </a:xfrm>
          <a:prstGeom prst="rect">
            <a:avLst/>
          </a:prstGeom>
        </p:spPr>
        <p:txBody>
          <a:bodyPr>
            <a:normAutofit/>
          </a:bodyPr>
          <a:lstStyle>
            <a:lvl1pPr>
              <a:buClr>
                <a:srgbClr val="DA291C"/>
              </a:buClr>
              <a:defRPr sz="1500"/>
            </a:lvl1pPr>
            <a:lvl2pPr>
              <a:buClrTx/>
              <a:defRPr sz="1500"/>
            </a:lvl2pPr>
            <a:lvl3pPr>
              <a:buClrTx/>
              <a:defRPr sz="1500"/>
            </a:lvl3pPr>
            <a:lvl4pPr>
              <a:buClrTx/>
              <a:defRPr sz="1500"/>
            </a:lvl4pPr>
            <a:lvl5pPr>
              <a:buClrTx/>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500CDFB6-28C9-DA0E-56EB-7DC8AE4684CF}"/>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10673310"/>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Slide 1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49468"/>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087348" y="1849468"/>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3972070"/>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087348" y="3972070"/>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Title 1">
            <a:extLst>
              <a:ext uri="{FF2B5EF4-FFF2-40B4-BE49-F238E27FC236}">
                <a16:creationId xmlns:a16="http://schemas.microsoft.com/office/drawing/2014/main" id="{3C1AFB33-C07D-C813-D568-C5FCAF142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588CD5E-851B-2DB8-D265-A424A851E5F2}"/>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7" name="Text Placeholder 3">
            <a:extLst>
              <a:ext uri="{FF2B5EF4-FFF2-40B4-BE49-F238E27FC236}">
                <a16:creationId xmlns:a16="http://schemas.microsoft.com/office/drawing/2014/main" id="{7AA01326-42D3-E813-1B87-0125102A1C52}"/>
              </a:ext>
            </a:extLst>
          </p:cNvPr>
          <p:cNvSpPr>
            <a:spLocks noGrp="1"/>
          </p:cNvSpPr>
          <p:nvPr>
            <p:ph type="body" sz="quarter" idx="15" hasCustomPrompt="1"/>
          </p:nvPr>
        </p:nvSpPr>
        <p:spPr>
          <a:xfrm>
            <a:off x="7515884" y="1849468"/>
            <a:ext cx="4404268" cy="2487861"/>
          </a:xfrm>
          <a:prstGeom prst="rect">
            <a:avLst/>
          </a:prstGeom>
        </p:spPr>
        <p:txBody>
          <a:bodyPr wrap="square" lIns="90000">
            <a:spAutoFit/>
          </a:bodyPr>
          <a:lstStyle>
            <a:lvl1pPr marL="134938" marR="0" indent="-131763" algn="l" defTabSz="914400" rtl="0" eaLnBrk="1" fontAlgn="auto" latinLnBrk="0" hangingPunct="1">
              <a:lnSpc>
                <a:spcPct val="8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8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3" name="Slide Number Placeholder 5">
            <a:extLst>
              <a:ext uri="{FF2B5EF4-FFF2-40B4-BE49-F238E27FC236}">
                <a16:creationId xmlns:a16="http://schemas.microsoft.com/office/drawing/2014/main" id="{413F8C1E-1811-D607-EEF9-20271EBD0CF6}"/>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62065854"/>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Slide 1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309093"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959374"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30909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95937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3991121"/>
            <a:ext cx="10413999"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a:t>
            </a:r>
          </a:p>
        </p:txBody>
      </p:sp>
      <p:sp>
        <p:nvSpPr>
          <p:cNvPr id="18" name="Title 1">
            <a:extLst>
              <a:ext uri="{FF2B5EF4-FFF2-40B4-BE49-F238E27FC236}">
                <a16:creationId xmlns:a16="http://schemas.microsoft.com/office/drawing/2014/main" id="{A4129EDC-2121-19CA-FD06-7D7A74725A7E}"/>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9" name="Text Placeholder 9">
            <a:extLst>
              <a:ext uri="{FF2B5EF4-FFF2-40B4-BE49-F238E27FC236}">
                <a16:creationId xmlns:a16="http://schemas.microsoft.com/office/drawing/2014/main" id="{605431FE-EAEA-53B0-B2D8-9B9671AE4B48}"/>
              </a:ext>
            </a:extLst>
          </p:cNvPr>
          <p:cNvSpPr>
            <a:spLocks noGrp="1"/>
          </p:cNvSpPr>
          <p:nvPr>
            <p:ph type="body" sz="quarter" idx="14" hasCustomPrompt="1"/>
          </p:nvPr>
        </p:nvSpPr>
        <p:spPr>
          <a:xfrm>
            <a:off x="588437" y="1167600"/>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306D6F9D-E3F9-FEA2-9018-FDAA147CFC50}"/>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28441512"/>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Slide 13">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351439"/>
            <a:ext cx="5085278" cy="300082"/>
          </a:xfrm>
          <a:prstGeom prst="rect">
            <a:avLst/>
          </a:prstGeom>
        </p:spPr>
        <p:txBody>
          <a:bodyPr wrap="square" lIns="90000">
            <a:spAutoFit/>
          </a:bodyPr>
          <a:lstStyle>
            <a:lvl1pPr marL="0" indent="0">
              <a:buClr>
                <a:srgbClr val="EF4130"/>
              </a:buClr>
              <a:buNone/>
              <a:defRPr sz="15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59" y="1351439"/>
            <a:ext cx="5085278" cy="300082"/>
          </a:xfrm>
          <a:prstGeom prst="rect">
            <a:avLst/>
          </a:prstGeom>
        </p:spPr>
        <p:txBody>
          <a:bodyPr wrap="square" lIns="90000">
            <a:spAutoFit/>
          </a:bodyPr>
          <a:lstStyle>
            <a:lvl1pPr marL="0" indent="0">
              <a:buClr>
                <a:srgbClr val="EF4130"/>
              </a:buClr>
              <a:buNone/>
              <a:defRPr sz="15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7C196A4-8A85-CD92-2171-A862EFEEF333}"/>
              </a:ext>
            </a:extLst>
          </p:cNvPr>
          <p:cNvCxnSpPr>
            <a:cxnSpLocks/>
          </p:cNvCxnSpPr>
          <p:nvPr userDrawn="1"/>
        </p:nvCxnSpPr>
        <p:spPr>
          <a:xfrm>
            <a:off x="6018759"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7"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59"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1" name="Text Placeholder 10"/>
          <p:cNvSpPr>
            <a:spLocks noGrp="1"/>
          </p:cNvSpPr>
          <p:nvPr>
            <p:ph type="body" sz="quarter" idx="18"/>
          </p:nvPr>
        </p:nvSpPr>
        <p:spPr>
          <a:xfrm>
            <a:off x="588963" y="2185988"/>
            <a:ext cx="5084762" cy="4075112"/>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15"/>
          <p:cNvSpPr>
            <a:spLocks noGrp="1"/>
          </p:cNvSpPr>
          <p:nvPr>
            <p:ph type="body" sz="quarter" idx="19"/>
          </p:nvPr>
        </p:nvSpPr>
        <p:spPr>
          <a:xfrm>
            <a:off x="6018213" y="2185988"/>
            <a:ext cx="5086350" cy="4075112"/>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BDD2ED31-40E4-D5AA-6118-63F1E4FB9AC3}"/>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05134127"/>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userDrawn="1">
  <p:cSld name="Slide 14">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6848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73679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041516"/>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50911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814543"/>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28214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587570"/>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0551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360597"/>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4828199"/>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133622"/>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60192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1">
            <a:extLst>
              <a:ext uri="{FF2B5EF4-FFF2-40B4-BE49-F238E27FC236}">
                <a16:creationId xmlns:a16="http://schemas.microsoft.com/office/drawing/2014/main" id="{0E92E039-39FA-1CEA-AE11-B378ADE7798E}"/>
              </a:ext>
            </a:extLst>
          </p:cNvPr>
          <p:cNvSpPr>
            <a:spLocks noGrp="1"/>
          </p:cNvSpPr>
          <p:nvPr>
            <p:ph type="title" hasCustomPrompt="1"/>
          </p:nvPr>
        </p:nvSpPr>
        <p:spPr>
          <a:xfrm>
            <a:off x="588437" y="330072"/>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Agenda</a:t>
            </a:r>
            <a:endParaRPr lang="en-US"/>
          </a:p>
        </p:txBody>
      </p:sp>
      <p:sp>
        <p:nvSpPr>
          <p:cNvPr id="3" name="Slide Number Placeholder 5">
            <a:extLst>
              <a:ext uri="{FF2B5EF4-FFF2-40B4-BE49-F238E27FC236}">
                <a16:creationId xmlns:a16="http://schemas.microsoft.com/office/drawing/2014/main" id="{DD88F089-8DAD-110A-E920-52B96947D995}"/>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9461439"/>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Slide 15">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49464"/>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222491"/>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995518"/>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768545"/>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541572"/>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314597"/>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9">
            <a:extLst>
              <a:ext uri="{FF2B5EF4-FFF2-40B4-BE49-F238E27FC236}">
                <a16:creationId xmlns:a16="http://schemas.microsoft.com/office/drawing/2014/main" id="{21AA5303-521B-1179-42D2-26C887E27B00}"/>
              </a:ext>
            </a:extLst>
          </p:cNvPr>
          <p:cNvSpPr>
            <a:spLocks noGrp="1"/>
          </p:cNvSpPr>
          <p:nvPr>
            <p:ph type="body" sz="quarter" idx="19" hasCustomPrompt="1"/>
          </p:nvPr>
        </p:nvSpPr>
        <p:spPr>
          <a:xfrm>
            <a:off x="6166922" y="1449464"/>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7 </a:t>
            </a:r>
          </a:p>
        </p:txBody>
      </p:sp>
      <p:cxnSp>
        <p:nvCxnSpPr>
          <p:cNvPr id="24" name="Straight Connector 23">
            <a:extLst>
              <a:ext uri="{FF2B5EF4-FFF2-40B4-BE49-F238E27FC236}">
                <a16:creationId xmlns:a16="http://schemas.microsoft.com/office/drawing/2014/main" id="{698E6D3A-6626-A1E0-EEC7-98BAA5A35D4F}"/>
              </a:ext>
            </a:extLst>
          </p:cNvPr>
          <p:cNvCxnSpPr>
            <a:cxnSpLocks/>
          </p:cNvCxnSpPr>
          <p:nvPr userDrawn="1"/>
        </p:nvCxnSpPr>
        <p:spPr>
          <a:xfrm>
            <a:off x="6166922"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9">
            <a:extLst>
              <a:ext uri="{FF2B5EF4-FFF2-40B4-BE49-F238E27FC236}">
                <a16:creationId xmlns:a16="http://schemas.microsoft.com/office/drawing/2014/main" id="{6F72031E-C434-A542-4479-0C073BC36D69}"/>
              </a:ext>
            </a:extLst>
          </p:cNvPr>
          <p:cNvSpPr>
            <a:spLocks noGrp="1"/>
          </p:cNvSpPr>
          <p:nvPr>
            <p:ph type="body" sz="quarter" idx="20" hasCustomPrompt="1"/>
          </p:nvPr>
        </p:nvSpPr>
        <p:spPr>
          <a:xfrm>
            <a:off x="6166922" y="2222491"/>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8 </a:t>
            </a:r>
          </a:p>
        </p:txBody>
      </p:sp>
      <p:cxnSp>
        <p:nvCxnSpPr>
          <p:cNvPr id="28" name="Straight Connector 27">
            <a:extLst>
              <a:ext uri="{FF2B5EF4-FFF2-40B4-BE49-F238E27FC236}">
                <a16:creationId xmlns:a16="http://schemas.microsoft.com/office/drawing/2014/main" id="{15F85BE7-E10B-C5F5-0E51-63305CD6034D}"/>
              </a:ext>
            </a:extLst>
          </p:cNvPr>
          <p:cNvCxnSpPr>
            <a:cxnSpLocks/>
          </p:cNvCxnSpPr>
          <p:nvPr userDrawn="1"/>
        </p:nvCxnSpPr>
        <p:spPr>
          <a:xfrm>
            <a:off x="6166922"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9">
            <a:extLst>
              <a:ext uri="{FF2B5EF4-FFF2-40B4-BE49-F238E27FC236}">
                <a16:creationId xmlns:a16="http://schemas.microsoft.com/office/drawing/2014/main" id="{C67F2EA9-3366-C3AB-117C-EA8B8E329E15}"/>
              </a:ext>
            </a:extLst>
          </p:cNvPr>
          <p:cNvSpPr>
            <a:spLocks noGrp="1"/>
          </p:cNvSpPr>
          <p:nvPr>
            <p:ph type="body" sz="quarter" idx="21" hasCustomPrompt="1"/>
          </p:nvPr>
        </p:nvSpPr>
        <p:spPr>
          <a:xfrm>
            <a:off x="6166922" y="2995518"/>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9 </a:t>
            </a:r>
          </a:p>
        </p:txBody>
      </p:sp>
      <p:cxnSp>
        <p:nvCxnSpPr>
          <p:cNvPr id="30" name="Straight Connector 29">
            <a:extLst>
              <a:ext uri="{FF2B5EF4-FFF2-40B4-BE49-F238E27FC236}">
                <a16:creationId xmlns:a16="http://schemas.microsoft.com/office/drawing/2014/main" id="{DF6A2980-7F94-9D56-2873-27156D39F410}"/>
              </a:ext>
            </a:extLst>
          </p:cNvPr>
          <p:cNvCxnSpPr>
            <a:cxnSpLocks/>
          </p:cNvCxnSpPr>
          <p:nvPr userDrawn="1"/>
        </p:nvCxnSpPr>
        <p:spPr>
          <a:xfrm>
            <a:off x="6166922"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 Placeholder 9">
            <a:extLst>
              <a:ext uri="{FF2B5EF4-FFF2-40B4-BE49-F238E27FC236}">
                <a16:creationId xmlns:a16="http://schemas.microsoft.com/office/drawing/2014/main" id="{B848CEA5-F5BF-4AC5-6AA9-A6C51C17C2F9}"/>
              </a:ext>
            </a:extLst>
          </p:cNvPr>
          <p:cNvSpPr>
            <a:spLocks noGrp="1"/>
          </p:cNvSpPr>
          <p:nvPr>
            <p:ph type="body" sz="quarter" idx="22" hasCustomPrompt="1"/>
          </p:nvPr>
        </p:nvSpPr>
        <p:spPr>
          <a:xfrm>
            <a:off x="6166922" y="3768545"/>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10 </a:t>
            </a:r>
          </a:p>
        </p:txBody>
      </p:sp>
      <p:cxnSp>
        <p:nvCxnSpPr>
          <p:cNvPr id="32" name="Straight Connector 31">
            <a:extLst>
              <a:ext uri="{FF2B5EF4-FFF2-40B4-BE49-F238E27FC236}">
                <a16:creationId xmlns:a16="http://schemas.microsoft.com/office/drawing/2014/main" id="{2FD49305-46BB-FC20-D198-F51515628F5C}"/>
              </a:ext>
            </a:extLst>
          </p:cNvPr>
          <p:cNvCxnSpPr>
            <a:cxnSpLocks/>
          </p:cNvCxnSpPr>
          <p:nvPr userDrawn="1"/>
        </p:nvCxnSpPr>
        <p:spPr>
          <a:xfrm>
            <a:off x="6166922"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 Placeholder 9">
            <a:extLst>
              <a:ext uri="{FF2B5EF4-FFF2-40B4-BE49-F238E27FC236}">
                <a16:creationId xmlns:a16="http://schemas.microsoft.com/office/drawing/2014/main" id="{2DF09F99-B368-E46B-005A-B0BEC38B571B}"/>
              </a:ext>
            </a:extLst>
          </p:cNvPr>
          <p:cNvSpPr>
            <a:spLocks noGrp="1"/>
          </p:cNvSpPr>
          <p:nvPr>
            <p:ph type="body" sz="quarter" idx="23" hasCustomPrompt="1"/>
          </p:nvPr>
        </p:nvSpPr>
        <p:spPr>
          <a:xfrm>
            <a:off x="6166922" y="4541572"/>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11 </a:t>
            </a:r>
          </a:p>
        </p:txBody>
      </p:sp>
      <p:cxnSp>
        <p:nvCxnSpPr>
          <p:cNvPr id="34" name="Straight Connector 33">
            <a:extLst>
              <a:ext uri="{FF2B5EF4-FFF2-40B4-BE49-F238E27FC236}">
                <a16:creationId xmlns:a16="http://schemas.microsoft.com/office/drawing/2014/main" id="{C7A52956-8A0F-3F1C-1A15-CC199ACDADCD}"/>
              </a:ext>
            </a:extLst>
          </p:cNvPr>
          <p:cNvCxnSpPr>
            <a:cxnSpLocks/>
          </p:cNvCxnSpPr>
          <p:nvPr userDrawn="1"/>
        </p:nvCxnSpPr>
        <p:spPr>
          <a:xfrm>
            <a:off x="6166922"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 Placeholder 9">
            <a:extLst>
              <a:ext uri="{FF2B5EF4-FFF2-40B4-BE49-F238E27FC236}">
                <a16:creationId xmlns:a16="http://schemas.microsoft.com/office/drawing/2014/main" id="{D5F0F27F-B369-CEB9-1F5D-921020DA7DC5}"/>
              </a:ext>
            </a:extLst>
          </p:cNvPr>
          <p:cNvSpPr>
            <a:spLocks noGrp="1"/>
          </p:cNvSpPr>
          <p:nvPr>
            <p:ph type="body" sz="quarter" idx="24" hasCustomPrompt="1"/>
          </p:nvPr>
        </p:nvSpPr>
        <p:spPr>
          <a:xfrm>
            <a:off x="6166922" y="5314597"/>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12 </a:t>
            </a:r>
          </a:p>
        </p:txBody>
      </p:sp>
      <p:cxnSp>
        <p:nvCxnSpPr>
          <p:cNvPr id="36" name="Straight Connector 35">
            <a:extLst>
              <a:ext uri="{FF2B5EF4-FFF2-40B4-BE49-F238E27FC236}">
                <a16:creationId xmlns:a16="http://schemas.microsoft.com/office/drawing/2014/main" id="{C9E957D9-CDF5-36D5-20C9-872AA77EAA78}"/>
              </a:ext>
            </a:extLst>
          </p:cNvPr>
          <p:cNvCxnSpPr>
            <a:cxnSpLocks/>
          </p:cNvCxnSpPr>
          <p:nvPr userDrawn="1"/>
        </p:nvCxnSpPr>
        <p:spPr>
          <a:xfrm>
            <a:off x="6166922"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3C8DE99F-80DE-88E5-4D14-3B0C5D461E61}"/>
              </a:ext>
            </a:extLst>
          </p:cNvPr>
          <p:cNvSpPr>
            <a:spLocks noGrp="1"/>
          </p:cNvSpPr>
          <p:nvPr>
            <p:ph type="title" hasCustomPrompt="1"/>
          </p:nvPr>
        </p:nvSpPr>
        <p:spPr>
          <a:xfrm>
            <a:off x="588437" y="330072"/>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Agenda</a:t>
            </a:r>
            <a:endParaRPr lang="en-US"/>
          </a:p>
        </p:txBody>
      </p:sp>
      <p:sp>
        <p:nvSpPr>
          <p:cNvPr id="3" name="Slide Number Placeholder 5">
            <a:extLst>
              <a:ext uri="{FF2B5EF4-FFF2-40B4-BE49-F238E27FC236}">
                <a16:creationId xmlns:a16="http://schemas.microsoft.com/office/drawing/2014/main" id="{CB06EFAB-3F23-5483-5159-92D9D06BA5B6}"/>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0253181"/>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userDrawn="1">
  <p:cSld name="Slide 16">
    <p:spTree>
      <p:nvGrpSpPr>
        <p:cNvPr id="1" name=""/>
        <p:cNvGrpSpPr/>
        <p:nvPr/>
      </p:nvGrpSpPr>
      <p:grpSpPr>
        <a:xfrm>
          <a:off x="0" y="0"/>
          <a:ext cx="0" cy="0"/>
          <a:chOff x="0" y="0"/>
          <a:chExt cx="0" cy="0"/>
        </a:xfrm>
      </p:grpSpPr>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2618510" y="1856509"/>
            <a:ext cx="2272146" cy="3034146"/>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27709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195456" y="2008909"/>
            <a:ext cx="5085278"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5195456" y="239916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195456" y="2618509"/>
            <a:ext cx="5085278" cy="300082"/>
          </a:xfrm>
          <a:prstGeom prst="rect">
            <a:avLst/>
          </a:prstGeom>
        </p:spPr>
        <p:txBody>
          <a:bodyPr wrap="square" lIns="90000">
            <a:spAutoFit/>
          </a:bodyPr>
          <a:lstStyle>
            <a:lvl1pPr marL="0" indent="0">
              <a:buClr>
                <a:srgbClr val="EF4130"/>
              </a:buClr>
              <a:buNone/>
              <a:defRPr sz="1500" b="0">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10" name="Title 1">
            <a:extLst>
              <a:ext uri="{FF2B5EF4-FFF2-40B4-BE49-F238E27FC236}">
                <a16:creationId xmlns:a16="http://schemas.microsoft.com/office/drawing/2014/main" id="{330E566D-7A0D-6FAC-B429-B4793CEC1A86}"/>
              </a:ext>
            </a:extLst>
          </p:cNvPr>
          <p:cNvSpPr>
            <a:spLocks noGrp="1"/>
          </p:cNvSpPr>
          <p:nvPr>
            <p:ph type="title" hasCustomPrompt="1"/>
          </p:nvPr>
        </p:nvSpPr>
        <p:spPr>
          <a:xfrm>
            <a:off x="588437" y="330072"/>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Introducing</a:t>
            </a:r>
            <a:endParaRPr lang="en-US"/>
          </a:p>
        </p:txBody>
      </p:sp>
      <p:sp>
        <p:nvSpPr>
          <p:cNvPr id="14"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195456" y="29386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3" name="Slide Number Placeholder 5">
            <a:extLst>
              <a:ext uri="{FF2B5EF4-FFF2-40B4-BE49-F238E27FC236}">
                <a16:creationId xmlns:a16="http://schemas.microsoft.com/office/drawing/2014/main" id="{45978200-432D-7276-AD54-B4C8B0EFF2F9}"/>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66302146"/>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Slide 17">
    <p:spTree>
      <p:nvGrpSpPr>
        <p:cNvPr id="1" name=""/>
        <p:cNvGrpSpPr/>
        <p:nvPr/>
      </p:nvGrpSpPr>
      <p:grpSpPr>
        <a:xfrm>
          <a:off x="0" y="0"/>
          <a:ext cx="0" cy="0"/>
          <a:chOff x="0" y="0"/>
          <a:chExt cx="0" cy="0"/>
        </a:xfrm>
      </p:grpSpPr>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6290035" y="1360486"/>
            <a:ext cx="4814002" cy="4937443"/>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6424890" y="1514041"/>
            <a:ext cx="4536480" cy="4623869"/>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6527641" y="1722814"/>
            <a:ext cx="4147979" cy="4289365"/>
          </a:xfrm>
          <a:prstGeom prst="rect">
            <a:avLst/>
          </a:prstGeom>
        </p:spPr>
        <p:txBody>
          <a:bodyPr wrap="square" lIns="90000">
            <a:noAutofit/>
          </a:bodyPr>
          <a:lstStyle>
            <a:lvl1pPr marL="134938" marR="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 name="Picture Placeholder 6">
            <a:extLst>
              <a:ext uri="{FF2B5EF4-FFF2-40B4-BE49-F238E27FC236}">
                <a16:creationId xmlns:a16="http://schemas.microsoft.com/office/drawing/2014/main" id="{3B66A81B-7744-DBC7-0209-B2CBDD8BC82C}"/>
              </a:ext>
            </a:extLst>
          </p:cNvPr>
          <p:cNvSpPr>
            <a:spLocks noGrp="1"/>
          </p:cNvSpPr>
          <p:nvPr>
            <p:ph type="pic" sz="quarter" idx="17"/>
          </p:nvPr>
        </p:nvSpPr>
        <p:spPr>
          <a:xfrm>
            <a:off x="660401" y="1360486"/>
            <a:ext cx="5372100" cy="4937443"/>
          </a:xfrm>
          <a:prstGeom prst="rect">
            <a:avLst/>
          </a:prstGeom>
          <a:solidFill>
            <a:schemeClr val="bg1"/>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3" name="Slide Number Placeholder 5">
            <a:extLst>
              <a:ext uri="{FF2B5EF4-FFF2-40B4-BE49-F238E27FC236}">
                <a16:creationId xmlns:a16="http://schemas.microsoft.com/office/drawing/2014/main" id="{3059529C-E3AE-F084-21EC-67F40D0813D3}"/>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62096262"/>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Slide 18">
    <p:spTree>
      <p:nvGrpSpPr>
        <p:cNvPr id="1" name=""/>
        <p:cNvGrpSpPr/>
        <p:nvPr/>
      </p:nvGrpSpPr>
      <p:grpSpPr>
        <a:xfrm>
          <a:off x="0" y="0"/>
          <a:ext cx="0" cy="0"/>
          <a:chOff x="0" y="0"/>
          <a:chExt cx="0" cy="0"/>
        </a:xfrm>
      </p:grpSpPr>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8181110" y="1856509"/>
            <a:ext cx="2272146" cy="3034146"/>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83335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647700" y="1923184"/>
            <a:ext cx="5085278"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647700" y="231343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647700" y="2532784"/>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9"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647700" y="28624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8562181" y="2221336"/>
            <a:ext cx="1891075" cy="2316019"/>
          </a:xfrm>
          <a:prstGeom prst="rect">
            <a:avLst/>
          </a:prstGeom>
        </p:spPr>
        <p:txBody>
          <a:bodyPr wrap="square" lIns="90000">
            <a:spAutoFit/>
          </a:bodyPr>
          <a:lstStyle>
            <a:lvl1pPr marL="134938" marR="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3" name="Slide Number Placeholder 5">
            <a:extLst>
              <a:ext uri="{FF2B5EF4-FFF2-40B4-BE49-F238E27FC236}">
                <a16:creationId xmlns:a16="http://schemas.microsoft.com/office/drawing/2014/main" id="{D58A36D4-44C3-E10D-0791-2183FB16C522}"/>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8331259"/>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userDrawn="1">
  <p:cSld name="Slide 19">
    <p:spTree>
      <p:nvGrpSpPr>
        <p:cNvPr id="1" name=""/>
        <p:cNvGrpSpPr/>
        <p:nvPr/>
      </p:nvGrpSpPr>
      <p:grpSpPr>
        <a:xfrm>
          <a:off x="0" y="0"/>
          <a:ext cx="0" cy="0"/>
          <a:chOff x="0" y="0"/>
          <a:chExt cx="0" cy="0"/>
        </a:xfrm>
      </p:grpSpPr>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588438" y="1944439"/>
            <a:ext cx="3292825" cy="300082"/>
          </a:xfrm>
          <a:prstGeom prst="rect">
            <a:avLst/>
          </a:prstGeom>
        </p:spPr>
        <p:txBody>
          <a:bodyPr wrap="square" lIns="90000">
            <a:spAutoFit/>
          </a:bodyPr>
          <a:lstStyle>
            <a:lvl1pPr marL="0" indent="0">
              <a:spcBef>
                <a:spcPts val="0"/>
              </a:spcBef>
              <a:buClr>
                <a:srgbClr val="EF4130"/>
              </a:buClr>
              <a:buNone/>
              <a:defRPr sz="1500" b="1">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1</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149025" y="1944439"/>
            <a:ext cx="3292825" cy="300082"/>
          </a:xfrm>
          <a:prstGeom prst="rect">
            <a:avLst/>
          </a:prstGeom>
        </p:spPr>
        <p:txBody>
          <a:bodyPr wrap="square" lIns="90000">
            <a:spAutoFit/>
          </a:bodyPr>
          <a:lstStyle>
            <a:lvl1pPr marL="0" marR="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sz="1500" b="1">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marL="0" marR="0" lvl="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a:pPr>
            <a:r>
              <a:rPr lang="en-GB"/>
              <a:t>Section Title 2</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709612" y="1944439"/>
            <a:ext cx="3292825" cy="300082"/>
          </a:xfrm>
          <a:prstGeom prst="rect">
            <a:avLst/>
          </a:prstGeom>
        </p:spPr>
        <p:txBody>
          <a:bodyPr wrap="square" lIns="90000">
            <a:spAutoFit/>
          </a:bodyPr>
          <a:lstStyle>
            <a:lvl1pPr marL="0" indent="0">
              <a:spcBef>
                <a:spcPts val="0"/>
              </a:spcBef>
              <a:buClr>
                <a:srgbClr val="EF4130"/>
              </a:buClr>
              <a:buNone/>
              <a:defRPr sz="1500" b="1">
                <a:solidFill>
                  <a:schemeClr val="tx1"/>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3</a:t>
            </a:r>
          </a:p>
        </p:txBody>
      </p:sp>
      <p:sp>
        <p:nvSpPr>
          <p:cNvPr id="16" name="Text Placeholder 9">
            <a:extLst>
              <a:ext uri="{FF2B5EF4-FFF2-40B4-BE49-F238E27FC236}">
                <a16:creationId xmlns:a16="http://schemas.microsoft.com/office/drawing/2014/main" id="{3E0037B0-5153-9BE3-3C0A-B99D503AEFB3}"/>
              </a:ext>
            </a:extLst>
          </p:cNvPr>
          <p:cNvSpPr>
            <a:spLocks noGrp="1"/>
          </p:cNvSpPr>
          <p:nvPr>
            <p:ph type="body" sz="quarter" idx="24" hasCustomPrompt="1"/>
          </p:nvPr>
        </p:nvSpPr>
        <p:spPr>
          <a:xfrm>
            <a:off x="588438"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8" name="Text Placeholder 9">
            <a:extLst>
              <a:ext uri="{FF2B5EF4-FFF2-40B4-BE49-F238E27FC236}">
                <a16:creationId xmlns:a16="http://schemas.microsoft.com/office/drawing/2014/main" id="{8748D864-CCC9-997F-E629-2F528BD99B0F}"/>
              </a:ext>
            </a:extLst>
          </p:cNvPr>
          <p:cNvSpPr>
            <a:spLocks noGrp="1"/>
          </p:cNvSpPr>
          <p:nvPr>
            <p:ph type="body" sz="quarter" idx="25" hasCustomPrompt="1"/>
          </p:nvPr>
        </p:nvSpPr>
        <p:spPr>
          <a:xfrm>
            <a:off x="4149025"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9" name="Text Placeholder 9">
            <a:extLst>
              <a:ext uri="{FF2B5EF4-FFF2-40B4-BE49-F238E27FC236}">
                <a16:creationId xmlns:a16="http://schemas.microsoft.com/office/drawing/2014/main" id="{BD7229B7-1D0D-0E87-DAB1-29B7153F69E9}"/>
              </a:ext>
            </a:extLst>
          </p:cNvPr>
          <p:cNvSpPr>
            <a:spLocks noGrp="1"/>
          </p:cNvSpPr>
          <p:nvPr>
            <p:ph type="body" sz="quarter" idx="26" hasCustomPrompt="1"/>
          </p:nvPr>
        </p:nvSpPr>
        <p:spPr>
          <a:xfrm>
            <a:off x="7709612"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7" name="Title 1">
            <a:extLst>
              <a:ext uri="{FF2B5EF4-FFF2-40B4-BE49-F238E27FC236}">
                <a16:creationId xmlns:a16="http://schemas.microsoft.com/office/drawing/2014/main" id="{19662FF0-340E-19DB-B954-5C595C9B4E1D}"/>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BAC566E0-ED35-1BDE-CCE9-14A758FC329D}"/>
              </a:ext>
            </a:extLst>
          </p:cNvPr>
          <p:cNvSpPr>
            <a:spLocks noGrp="1"/>
          </p:cNvSpPr>
          <p:nvPr>
            <p:ph type="body" sz="quarter" idx="14" hasCustomPrompt="1"/>
          </p:nvPr>
        </p:nvSpPr>
        <p:spPr>
          <a:xfrm>
            <a:off x="588437" y="1167600"/>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 Placeholder 3">
            <a:extLst>
              <a:ext uri="{FF2B5EF4-FFF2-40B4-BE49-F238E27FC236}">
                <a16:creationId xmlns:a16="http://schemas.microsoft.com/office/drawing/2014/main" id="{2B41D2DF-6612-448D-503A-9E72A8D40873}"/>
              </a:ext>
            </a:extLst>
          </p:cNvPr>
          <p:cNvSpPr>
            <a:spLocks noGrp="1"/>
          </p:cNvSpPr>
          <p:nvPr>
            <p:ph type="body" sz="quarter" idx="15" hasCustomPrompt="1"/>
          </p:nvPr>
        </p:nvSpPr>
        <p:spPr>
          <a:xfrm>
            <a:off x="588438"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5" name="Text Placeholder 3">
            <a:extLst>
              <a:ext uri="{FF2B5EF4-FFF2-40B4-BE49-F238E27FC236}">
                <a16:creationId xmlns:a16="http://schemas.microsoft.com/office/drawing/2014/main" id="{FF6E48FF-2C94-B525-9618-CB0933215A17}"/>
              </a:ext>
            </a:extLst>
          </p:cNvPr>
          <p:cNvSpPr>
            <a:spLocks noGrp="1"/>
          </p:cNvSpPr>
          <p:nvPr>
            <p:ph type="body" sz="quarter" idx="27" hasCustomPrompt="1"/>
          </p:nvPr>
        </p:nvSpPr>
        <p:spPr>
          <a:xfrm>
            <a:off x="4149024"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6" name="Text Placeholder 3">
            <a:extLst>
              <a:ext uri="{FF2B5EF4-FFF2-40B4-BE49-F238E27FC236}">
                <a16:creationId xmlns:a16="http://schemas.microsoft.com/office/drawing/2014/main" id="{A837C3C3-6705-C8EE-4095-5E1897374E26}"/>
              </a:ext>
            </a:extLst>
          </p:cNvPr>
          <p:cNvSpPr>
            <a:spLocks noGrp="1"/>
          </p:cNvSpPr>
          <p:nvPr>
            <p:ph type="body" sz="quarter" idx="28" hasCustomPrompt="1"/>
          </p:nvPr>
        </p:nvSpPr>
        <p:spPr>
          <a:xfrm>
            <a:off x="7709612"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3" name="Slide Number Placeholder 5">
            <a:extLst>
              <a:ext uri="{FF2B5EF4-FFF2-40B4-BE49-F238E27FC236}">
                <a16:creationId xmlns:a16="http://schemas.microsoft.com/office/drawing/2014/main" id="{F68BFF86-6A33-207C-ADCF-8C953E28E854}"/>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91131873"/>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userDrawn="1">
  <p:cSld name="1_Slide 7">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2" y="1511575"/>
            <a:ext cx="3420552"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4016851"/>
            <a:ext cx="3420545"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a:off x="4164796" y="1517925"/>
            <a:ext cx="0" cy="4831878"/>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914416"/>
            <a:ext cx="342055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2" name="Text Placeholder 11"/>
          <p:cNvSpPr>
            <a:spLocks noGrp="1"/>
          </p:cNvSpPr>
          <p:nvPr>
            <p:ph type="body" sz="quarter" idx="17"/>
          </p:nvPr>
        </p:nvSpPr>
        <p:spPr>
          <a:xfrm>
            <a:off x="609600" y="1938828"/>
            <a:ext cx="3420542" cy="1887538"/>
          </a:xfrm>
          <a:prstGeom prst="rect">
            <a:avLst/>
          </a:prstGeom>
        </p:spPr>
        <p:txBody>
          <a:bodyPr>
            <a:normAutofit/>
          </a:bodyPr>
          <a:lstStyle>
            <a:lvl1pPr>
              <a:buClr>
                <a:srgbClr val="DA291C"/>
              </a:buClr>
              <a:defRPr sz="1200"/>
            </a:lvl1pPr>
            <a:lvl2pPr>
              <a:defRPr sz="1200"/>
            </a:lvl2pPr>
            <a:lvl3pPr>
              <a:defRPr sz="1200"/>
            </a:lvl3pPr>
            <a:lvl4pPr>
              <a:defRPr sz="1200"/>
            </a:lvl4pPr>
            <a:lvl5pPr>
              <a:defRPr sz="1200"/>
            </a:lvl5pPr>
          </a:lstStyle>
          <a:p>
            <a:pPr lvl="0"/>
            <a:r>
              <a:rPr lang="en-US"/>
              <a:t>Click to edit Master text styles</a:t>
            </a:r>
          </a:p>
        </p:txBody>
      </p:sp>
      <p:sp>
        <p:nvSpPr>
          <p:cNvPr id="25" name="Text Placeholder 24"/>
          <p:cNvSpPr>
            <a:spLocks noGrp="1"/>
          </p:cNvSpPr>
          <p:nvPr>
            <p:ph type="body" sz="quarter" idx="19"/>
          </p:nvPr>
        </p:nvSpPr>
        <p:spPr>
          <a:xfrm>
            <a:off x="609601" y="4422578"/>
            <a:ext cx="3420532" cy="1927225"/>
          </a:xfrm>
          <a:prstGeom prst="rect">
            <a:avLst/>
          </a:prstGeom>
        </p:spPr>
        <p:txBody>
          <a:bodyPr>
            <a:normAutofit/>
          </a:bodyPr>
          <a:lstStyle>
            <a:lvl1pPr>
              <a:buClr>
                <a:srgbClr val="DA291C"/>
              </a:buClr>
              <a:defRPr lang="en-US" sz="1200" kern="1200" dirty="0">
                <a:solidFill>
                  <a:schemeClr val="tx1"/>
                </a:solidFill>
                <a:latin typeface="+mn-lt"/>
                <a:ea typeface="+mn-ea"/>
                <a:cs typeface="+mn-cs"/>
              </a:defRPr>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p:txBody>
      </p:sp>
      <p:sp>
        <p:nvSpPr>
          <p:cNvPr id="3" name="Slide Number Placeholder 5">
            <a:extLst>
              <a:ext uri="{FF2B5EF4-FFF2-40B4-BE49-F238E27FC236}">
                <a16:creationId xmlns:a16="http://schemas.microsoft.com/office/drawing/2014/main" id="{E0ECED10-34A5-1CED-DB4D-74DBA127BEB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43" name="Text Placeholder 9">
            <a:extLst>
              <a:ext uri="{FF2B5EF4-FFF2-40B4-BE49-F238E27FC236}">
                <a16:creationId xmlns:a16="http://schemas.microsoft.com/office/drawing/2014/main" id="{EEDEB546-5E27-9825-5A04-0AAE053A1CD1}"/>
              </a:ext>
            </a:extLst>
          </p:cNvPr>
          <p:cNvSpPr>
            <a:spLocks noGrp="1"/>
          </p:cNvSpPr>
          <p:nvPr>
            <p:ph type="body" sz="quarter" idx="20" hasCustomPrompt="1"/>
          </p:nvPr>
        </p:nvSpPr>
        <p:spPr>
          <a:xfrm>
            <a:off x="4299449" y="1517925"/>
            <a:ext cx="3420552"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44" name="Text Placeholder 9">
            <a:extLst>
              <a:ext uri="{FF2B5EF4-FFF2-40B4-BE49-F238E27FC236}">
                <a16:creationId xmlns:a16="http://schemas.microsoft.com/office/drawing/2014/main" id="{66E71A13-64A0-E318-65AF-4E7A08F557CA}"/>
              </a:ext>
            </a:extLst>
          </p:cNvPr>
          <p:cNvSpPr>
            <a:spLocks noGrp="1"/>
          </p:cNvSpPr>
          <p:nvPr>
            <p:ph type="body" sz="quarter" idx="21" hasCustomPrompt="1"/>
          </p:nvPr>
        </p:nvSpPr>
        <p:spPr>
          <a:xfrm>
            <a:off x="4299449" y="4023201"/>
            <a:ext cx="3420545"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45" name="Straight Connector 44">
            <a:extLst>
              <a:ext uri="{FF2B5EF4-FFF2-40B4-BE49-F238E27FC236}">
                <a16:creationId xmlns:a16="http://schemas.microsoft.com/office/drawing/2014/main" id="{BD2A6A4D-AED4-5213-65ED-B2B83F750793}"/>
              </a:ext>
            </a:extLst>
          </p:cNvPr>
          <p:cNvCxnSpPr>
            <a:cxnSpLocks/>
          </p:cNvCxnSpPr>
          <p:nvPr userDrawn="1"/>
        </p:nvCxnSpPr>
        <p:spPr>
          <a:xfrm>
            <a:off x="4299449" y="3920766"/>
            <a:ext cx="342055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 Placeholder 11">
            <a:extLst>
              <a:ext uri="{FF2B5EF4-FFF2-40B4-BE49-F238E27FC236}">
                <a16:creationId xmlns:a16="http://schemas.microsoft.com/office/drawing/2014/main" id="{32D24118-1528-A60C-F2E4-5F7AA518D80B}"/>
              </a:ext>
            </a:extLst>
          </p:cNvPr>
          <p:cNvSpPr>
            <a:spLocks noGrp="1"/>
          </p:cNvSpPr>
          <p:nvPr>
            <p:ph type="body" sz="quarter" idx="22"/>
          </p:nvPr>
        </p:nvSpPr>
        <p:spPr>
          <a:xfrm>
            <a:off x="4299457" y="1945178"/>
            <a:ext cx="3420542" cy="1887538"/>
          </a:xfrm>
          <a:prstGeom prst="rect">
            <a:avLst/>
          </a:prstGeom>
        </p:spPr>
        <p:txBody>
          <a:bodyPr>
            <a:normAutofit/>
          </a:bodyPr>
          <a:lstStyle>
            <a:lvl1pPr>
              <a:buClr>
                <a:srgbClr val="DA291C"/>
              </a:buClr>
              <a:defRPr sz="1200"/>
            </a:lvl1pPr>
            <a:lvl2pPr>
              <a:defRPr sz="1200"/>
            </a:lvl2pPr>
            <a:lvl3pPr>
              <a:defRPr sz="1200"/>
            </a:lvl3pPr>
            <a:lvl4pPr>
              <a:defRPr sz="1200"/>
            </a:lvl4pPr>
            <a:lvl5pPr>
              <a:defRPr sz="1200"/>
            </a:lvl5pPr>
          </a:lstStyle>
          <a:p>
            <a:pPr lvl="0"/>
            <a:r>
              <a:rPr lang="en-US"/>
              <a:t>Click to edit Master text styles</a:t>
            </a:r>
          </a:p>
        </p:txBody>
      </p:sp>
      <p:sp>
        <p:nvSpPr>
          <p:cNvPr id="47" name="Text Placeholder 24">
            <a:extLst>
              <a:ext uri="{FF2B5EF4-FFF2-40B4-BE49-F238E27FC236}">
                <a16:creationId xmlns:a16="http://schemas.microsoft.com/office/drawing/2014/main" id="{F770DA30-21B2-F21E-9C0A-B308292F1CA6}"/>
              </a:ext>
            </a:extLst>
          </p:cNvPr>
          <p:cNvSpPr>
            <a:spLocks noGrp="1"/>
          </p:cNvSpPr>
          <p:nvPr>
            <p:ph type="body" sz="quarter" idx="23"/>
          </p:nvPr>
        </p:nvSpPr>
        <p:spPr>
          <a:xfrm>
            <a:off x="4299458" y="4428928"/>
            <a:ext cx="3420532" cy="1927225"/>
          </a:xfrm>
          <a:prstGeom prst="rect">
            <a:avLst/>
          </a:prstGeom>
        </p:spPr>
        <p:txBody>
          <a:bodyPr>
            <a:normAutofit/>
          </a:bodyPr>
          <a:lstStyle>
            <a:lvl1pPr>
              <a:buClr>
                <a:srgbClr val="DA291C"/>
              </a:buClr>
              <a:defRPr lang="en-US" sz="1200" kern="1200" dirty="0">
                <a:solidFill>
                  <a:schemeClr val="tx1"/>
                </a:solidFill>
                <a:latin typeface="+mn-lt"/>
                <a:ea typeface="+mn-ea"/>
                <a:cs typeface="+mn-cs"/>
              </a:defRPr>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p:txBody>
      </p:sp>
      <p:cxnSp>
        <p:nvCxnSpPr>
          <p:cNvPr id="48" name="Straight Connector 47">
            <a:extLst>
              <a:ext uri="{FF2B5EF4-FFF2-40B4-BE49-F238E27FC236}">
                <a16:creationId xmlns:a16="http://schemas.microsoft.com/office/drawing/2014/main" id="{AB34C150-4A7D-F845-B818-08DFAD7523FC}"/>
              </a:ext>
            </a:extLst>
          </p:cNvPr>
          <p:cNvCxnSpPr>
            <a:cxnSpLocks/>
          </p:cNvCxnSpPr>
          <p:nvPr userDrawn="1"/>
        </p:nvCxnSpPr>
        <p:spPr>
          <a:xfrm>
            <a:off x="7856263" y="1517925"/>
            <a:ext cx="0" cy="4831878"/>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9" name="Text Placeholder 9">
            <a:extLst>
              <a:ext uri="{FF2B5EF4-FFF2-40B4-BE49-F238E27FC236}">
                <a16:creationId xmlns:a16="http://schemas.microsoft.com/office/drawing/2014/main" id="{6F47CDE4-9BAD-BC4A-93D2-116F5E535D5A}"/>
              </a:ext>
            </a:extLst>
          </p:cNvPr>
          <p:cNvSpPr>
            <a:spLocks noGrp="1"/>
          </p:cNvSpPr>
          <p:nvPr>
            <p:ph type="body" sz="quarter" idx="24" hasCustomPrompt="1"/>
          </p:nvPr>
        </p:nvSpPr>
        <p:spPr>
          <a:xfrm>
            <a:off x="7990915" y="1517925"/>
            <a:ext cx="3420552"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50" name="Text Placeholder 9">
            <a:extLst>
              <a:ext uri="{FF2B5EF4-FFF2-40B4-BE49-F238E27FC236}">
                <a16:creationId xmlns:a16="http://schemas.microsoft.com/office/drawing/2014/main" id="{FC59F9CB-D985-BA4D-303D-231B4296FA76}"/>
              </a:ext>
            </a:extLst>
          </p:cNvPr>
          <p:cNvSpPr>
            <a:spLocks noGrp="1"/>
          </p:cNvSpPr>
          <p:nvPr>
            <p:ph type="body" sz="quarter" idx="25" hasCustomPrompt="1"/>
          </p:nvPr>
        </p:nvSpPr>
        <p:spPr>
          <a:xfrm>
            <a:off x="7990915" y="4023201"/>
            <a:ext cx="3420545"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51" name="Straight Connector 50">
            <a:extLst>
              <a:ext uri="{FF2B5EF4-FFF2-40B4-BE49-F238E27FC236}">
                <a16:creationId xmlns:a16="http://schemas.microsoft.com/office/drawing/2014/main" id="{34E7D70F-5E80-3F26-E934-38EABD04C922}"/>
              </a:ext>
            </a:extLst>
          </p:cNvPr>
          <p:cNvCxnSpPr>
            <a:cxnSpLocks/>
          </p:cNvCxnSpPr>
          <p:nvPr userDrawn="1"/>
        </p:nvCxnSpPr>
        <p:spPr>
          <a:xfrm>
            <a:off x="7990915" y="3920766"/>
            <a:ext cx="342055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Text Placeholder 11">
            <a:extLst>
              <a:ext uri="{FF2B5EF4-FFF2-40B4-BE49-F238E27FC236}">
                <a16:creationId xmlns:a16="http://schemas.microsoft.com/office/drawing/2014/main" id="{6C8504B4-E311-11B2-2BC1-AC9AA10F139F}"/>
              </a:ext>
            </a:extLst>
          </p:cNvPr>
          <p:cNvSpPr>
            <a:spLocks noGrp="1"/>
          </p:cNvSpPr>
          <p:nvPr>
            <p:ph type="body" sz="quarter" idx="26"/>
          </p:nvPr>
        </p:nvSpPr>
        <p:spPr>
          <a:xfrm>
            <a:off x="7990923" y="1945178"/>
            <a:ext cx="3420542" cy="1887538"/>
          </a:xfrm>
          <a:prstGeom prst="rect">
            <a:avLst/>
          </a:prstGeom>
        </p:spPr>
        <p:txBody>
          <a:bodyPr>
            <a:normAutofit/>
          </a:bodyPr>
          <a:lstStyle>
            <a:lvl1pPr>
              <a:buClr>
                <a:srgbClr val="DA291C"/>
              </a:buClr>
              <a:defRPr sz="1200"/>
            </a:lvl1pPr>
            <a:lvl2pPr>
              <a:defRPr sz="1200"/>
            </a:lvl2pPr>
            <a:lvl3pPr>
              <a:defRPr sz="1200"/>
            </a:lvl3pPr>
            <a:lvl4pPr>
              <a:defRPr sz="1200"/>
            </a:lvl4pPr>
            <a:lvl5pPr>
              <a:defRPr sz="1200"/>
            </a:lvl5pPr>
          </a:lstStyle>
          <a:p>
            <a:pPr lvl="0"/>
            <a:r>
              <a:rPr lang="en-US"/>
              <a:t>Click to edit Master text styles</a:t>
            </a:r>
          </a:p>
        </p:txBody>
      </p:sp>
      <p:sp>
        <p:nvSpPr>
          <p:cNvPr id="53" name="Text Placeholder 24">
            <a:extLst>
              <a:ext uri="{FF2B5EF4-FFF2-40B4-BE49-F238E27FC236}">
                <a16:creationId xmlns:a16="http://schemas.microsoft.com/office/drawing/2014/main" id="{BBF33CFE-6B77-CD5E-10C0-C4F8BC7AB2CA}"/>
              </a:ext>
            </a:extLst>
          </p:cNvPr>
          <p:cNvSpPr>
            <a:spLocks noGrp="1"/>
          </p:cNvSpPr>
          <p:nvPr>
            <p:ph type="body" sz="quarter" idx="27"/>
          </p:nvPr>
        </p:nvSpPr>
        <p:spPr>
          <a:xfrm>
            <a:off x="7990924" y="4428928"/>
            <a:ext cx="3420532" cy="1927225"/>
          </a:xfrm>
          <a:prstGeom prst="rect">
            <a:avLst/>
          </a:prstGeom>
        </p:spPr>
        <p:txBody>
          <a:bodyPr>
            <a:normAutofit/>
          </a:bodyPr>
          <a:lstStyle>
            <a:lvl1pPr>
              <a:buClr>
                <a:srgbClr val="DA291C"/>
              </a:buClr>
              <a:defRPr lang="en-US" sz="1200" kern="1200" dirty="0">
                <a:solidFill>
                  <a:schemeClr val="tx1"/>
                </a:solidFill>
                <a:latin typeface="+mn-lt"/>
                <a:ea typeface="+mn-ea"/>
                <a:cs typeface="+mn-cs"/>
              </a:defRPr>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p:txBody>
      </p:sp>
    </p:spTree>
    <p:extLst>
      <p:ext uri="{BB962C8B-B14F-4D97-AF65-F5344CB8AC3E}">
        <p14:creationId xmlns:p14="http://schemas.microsoft.com/office/powerpoint/2010/main" val="1037866167"/>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userDrawn="1">
  <p:cSld name="5_Slide 7">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1" y="1511575"/>
            <a:ext cx="10494497"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3160481"/>
            <a:ext cx="1049447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058046"/>
            <a:ext cx="1057836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12" name="Text Placeholder 11"/>
          <p:cNvSpPr>
            <a:spLocks noGrp="1"/>
          </p:cNvSpPr>
          <p:nvPr>
            <p:ph type="body" sz="quarter" idx="17"/>
          </p:nvPr>
        </p:nvSpPr>
        <p:spPr>
          <a:xfrm>
            <a:off x="609599" y="1938828"/>
            <a:ext cx="10494467" cy="992047"/>
          </a:xfrm>
          <a:prstGeom prst="rect">
            <a:avLst/>
          </a:prstGeom>
        </p:spPr>
        <p:txBody>
          <a:bodyPr>
            <a:normAutofit/>
          </a:bodyPr>
          <a:lstStyle>
            <a:lvl1pPr>
              <a:buClr>
                <a:srgbClr val="DA291C"/>
              </a:buClr>
              <a:defRPr sz="1200"/>
            </a:lvl1pPr>
            <a:lvl2pPr>
              <a:defRPr sz="1200"/>
            </a:lvl2pPr>
            <a:lvl3pPr>
              <a:defRPr sz="1200"/>
            </a:lvl3pPr>
            <a:lvl4pPr>
              <a:defRPr sz="1200"/>
            </a:lvl4pPr>
            <a:lvl5pPr>
              <a:defRPr sz="1200"/>
            </a:lvl5pPr>
          </a:lstStyle>
          <a:p>
            <a:pPr lvl="0"/>
            <a:r>
              <a:rPr lang="en-US"/>
              <a:t>Click to edit Master text styles</a:t>
            </a:r>
          </a:p>
        </p:txBody>
      </p:sp>
      <p:sp>
        <p:nvSpPr>
          <p:cNvPr id="25" name="Text Placeholder 24"/>
          <p:cNvSpPr>
            <a:spLocks noGrp="1"/>
          </p:cNvSpPr>
          <p:nvPr>
            <p:ph type="body" sz="quarter" idx="19"/>
          </p:nvPr>
        </p:nvSpPr>
        <p:spPr>
          <a:xfrm>
            <a:off x="609601" y="3566208"/>
            <a:ext cx="10494436" cy="1927225"/>
          </a:xfrm>
          <a:prstGeom prst="rect">
            <a:avLst/>
          </a:prstGeom>
        </p:spPr>
        <p:txBody>
          <a:bodyPr>
            <a:normAutofit/>
          </a:bodyPr>
          <a:lstStyle>
            <a:lvl1pPr>
              <a:buClr>
                <a:srgbClr val="DA291C"/>
              </a:buClr>
              <a:defRPr lang="en-US" sz="1200" kern="1200" dirty="0">
                <a:solidFill>
                  <a:schemeClr val="tx1"/>
                </a:solidFill>
                <a:latin typeface="+mn-lt"/>
                <a:ea typeface="+mn-ea"/>
                <a:cs typeface="+mn-cs"/>
              </a:defRPr>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p:txBody>
      </p:sp>
      <p:sp>
        <p:nvSpPr>
          <p:cNvPr id="3" name="Slide Number Placeholder 5">
            <a:extLst>
              <a:ext uri="{FF2B5EF4-FFF2-40B4-BE49-F238E27FC236}">
                <a16:creationId xmlns:a16="http://schemas.microsoft.com/office/drawing/2014/main" id="{E0ECED10-34A5-1CED-DB4D-74DBA127BEB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03709855"/>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userDrawn="1">
  <p:cSld name="3_Slide 7">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a:off x="5800650" y="1681133"/>
            <a:ext cx="0" cy="4365394"/>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76" y="3863898"/>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F49EA4-D296-C95D-82F1-DE50CA57F5DE}"/>
              </a:ext>
            </a:extLst>
          </p:cNvPr>
          <p:cNvCxnSpPr>
            <a:cxnSpLocks/>
          </p:cNvCxnSpPr>
          <p:nvPr userDrawn="1"/>
        </p:nvCxnSpPr>
        <p:spPr>
          <a:xfrm>
            <a:off x="6183890" y="3863898"/>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3" name="Slide Number Placeholder 5">
            <a:extLst>
              <a:ext uri="{FF2B5EF4-FFF2-40B4-BE49-F238E27FC236}">
                <a16:creationId xmlns:a16="http://schemas.microsoft.com/office/drawing/2014/main" id="{E0ECED10-34A5-1CED-DB4D-74DBA127BEB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2" name="Text Placeholder 9">
            <a:extLst>
              <a:ext uri="{FF2B5EF4-FFF2-40B4-BE49-F238E27FC236}">
                <a16:creationId xmlns:a16="http://schemas.microsoft.com/office/drawing/2014/main" id="{8D11B752-8029-8903-E628-AB84E55A4923}"/>
              </a:ext>
            </a:extLst>
          </p:cNvPr>
          <p:cNvSpPr>
            <a:spLocks noGrp="1"/>
          </p:cNvSpPr>
          <p:nvPr>
            <p:ph type="body" sz="quarter" idx="21" hasCustomPrompt="1"/>
          </p:nvPr>
        </p:nvSpPr>
        <p:spPr>
          <a:xfrm>
            <a:off x="609568" y="1681133"/>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4" name="Text Placeholder 9">
            <a:extLst>
              <a:ext uri="{FF2B5EF4-FFF2-40B4-BE49-F238E27FC236}">
                <a16:creationId xmlns:a16="http://schemas.microsoft.com/office/drawing/2014/main" id="{229F4534-A3E6-93D3-C915-94651BF9AF86}"/>
              </a:ext>
            </a:extLst>
          </p:cNvPr>
          <p:cNvSpPr>
            <a:spLocks noGrp="1"/>
          </p:cNvSpPr>
          <p:nvPr>
            <p:ph type="body" sz="quarter" idx="22" hasCustomPrompt="1"/>
          </p:nvPr>
        </p:nvSpPr>
        <p:spPr>
          <a:xfrm>
            <a:off x="6183882" y="1718942"/>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5" name="Text Placeholder 24">
            <a:extLst>
              <a:ext uri="{FF2B5EF4-FFF2-40B4-BE49-F238E27FC236}">
                <a16:creationId xmlns:a16="http://schemas.microsoft.com/office/drawing/2014/main" id="{32783D89-A503-E684-CE5E-5ED6588049C1}"/>
              </a:ext>
            </a:extLst>
          </p:cNvPr>
          <p:cNvSpPr>
            <a:spLocks noGrp="1"/>
          </p:cNvSpPr>
          <p:nvPr>
            <p:ph type="body" sz="quarter" idx="23"/>
          </p:nvPr>
        </p:nvSpPr>
        <p:spPr>
          <a:xfrm>
            <a:off x="609576" y="2122735"/>
            <a:ext cx="4840288" cy="1599838"/>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p:txBody>
      </p:sp>
      <p:sp>
        <p:nvSpPr>
          <p:cNvPr id="6" name="Text Placeholder 26">
            <a:extLst>
              <a:ext uri="{FF2B5EF4-FFF2-40B4-BE49-F238E27FC236}">
                <a16:creationId xmlns:a16="http://schemas.microsoft.com/office/drawing/2014/main" id="{D85C33D1-B0F4-6D43-D433-9305D3083F29}"/>
              </a:ext>
            </a:extLst>
          </p:cNvPr>
          <p:cNvSpPr>
            <a:spLocks noGrp="1"/>
          </p:cNvSpPr>
          <p:nvPr>
            <p:ph type="body" sz="quarter" idx="24"/>
          </p:nvPr>
        </p:nvSpPr>
        <p:spPr>
          <a:xfrm>
            <a:off x="6183289" y="2122735"/>
            <a:ext cx="4840287" cy="1599838"/>
          </a:xfrm>
          <a:prstGeom prst="rect">
            <a:avLst/>
          </a:prstGeom>
        </p:spPr>
        <p:txBody>
          <a:bodyPr>
            <a:normAutofit/>
          </a:bodyPr>
          <a:lstStyle>
            <a:lvl1pPr>
              <a:buClr>
                <a:srgbClr val="DA291C"/>
              </a:buClr>
              <a:defRPr sz="1500"/>
            </a:lvl1pPr>
            <a:lvl2pPr marL="457200" indent="0">
              <a:buClr>
                <a:srgbClr val="DA291C"/>
              </a:buClr>
              <a:buNone/>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endParaRPr lang="en-US"/>
          </a:p>
        </p:txBody>
      </p:sp>
      <p:sp>
        <p:nvSpPr>
          <p:cNvPr id="7" name="Text Placeholder 9">
            <a:extLst>
              <a:ext uri="{FF2B5EF4-FFF2-40B4-BE49-F238E27FC236}">
                <a16:creationId xmlns:a16="http://schemas.microsoft.com/office/drawing/2014/main" id="{D450FE7E-67E5-1233-31EE-F58915A1172F}"/>
              </a:ext>
            </a:extLst>
          </p:cNvPr>
          <p:cNvSpPr>
            <a:spLocks noGrp="1"/>
          </p:cNvSpPr>
          <p:nvPr>
            <p:ph type="body" sz="quarter" idx="25" hasCustomPrompt="1"/>
          </p:nvPr>
        </p:nvSpPr>
        <p:spPr>
          <a:xfrm>
            <a:off x="588437" y="4005087"/>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9" name="Text Placeholder 9">
            <a:extLst>
              <a:ext uri="{FF2B5EF4-FFF2-40B4-BE49-F238E27FC236}">
                <a16:creationId xmlns:a16="http://schemas.microsoft.com/office/drawing/2014/main" id="{A5A29065-AB10-79A2-F520-9AB45DBB8B61}"/>
              </a:ext>
            </a:extLst>
          </p:cNvPr>
          <p:cNvSpPr>
            <a:spLocks noGrp="1"/>
          </p:cNvSpPr>
          <p:nvPr>
            <p:ph type="body" sz="quarter" idx="26" hasCustomPrompt="1"/>
          </p:nvPr>
        </p:nvSpPr>
        <p:spPr>
          <a:xfrm>
            <a:off x="6162751" y="4042896"/>
            <a:ext cx="4839686" cy="300082"/>
          </a:xfrm>
          <a:prstGeom prst="rect">
            <a:avLst/>
          </a:prstGeom>
        </p:spPr>
        <p:txBody>
          <a:bodyPr wrap="square" lIns="90000">
            <a:spAutoFit/>
          </a:bodyPr>
          <a:lstStyle>
            <a:lvl1pPr marL="0" indent="0">
              <a:buClr>
                <a:srgbClr val="EF4130"/>
              </a:buClr>
              <a:buNone/>
              <a:defRPr sz="15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ext Placeholder 24">
            <a:extLst>
              <a:ext uri="{FF2B5EF4-FFF2-40B4-BE49-F238E27FC236}">
                <a16:creationId xmlns:a16="http://schemas.microsoft.com/office/drawing/2014/main" id="{D63D0C60-AEA9-5C67-9402-2DD0254E5F29}"/>
              </a:ext>
            </a:extLst>
          </p:cNvPr>
          <p:cNvSpPr>
            <a:spLocks noGrp="1"/>
          </p:cNvSpPr>
          <p:nvPr>
            <p:ph type="body" sz="quarter" idx="27"/>
          </p:nvPr>
        </p:nvSpPr>
        <p:spPr>
          <a:xfrm>
            <a:off x="588445" y="4446689"/>
            <a:ext cx="4840288" cy="1599838"/>
          </a:xfrm>
          <a:prstGeom prst="rect">
            <a:avLst/>
          </a:prstGeom>
        </p:spPr>
        <p:txBody>
          <a:bodyPr>
            <a:normAutofit/>
          </a:bodyPr>
          <a:lstStyle>
            <a:lvl1pPr>
              <a:buClr>
                <a:srgbClr val="DA291C"/>
              </a:buClr>
              <a:defRPr sz="1500"/>
            </a:lvl1pPr>
            <a:lvl2pPr>
              <a:buClr>
                <a:srgbClr val="DA291C"/>
              </a:buClr>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p:txBody>
      </p:sp>
      <p:sp>
        <p:nvSpPr>
          <p:cNvPr id="11" name="Text Placeholder 26">
            <a:extLst>
              <a:ext uri="{FF2B5EF4-FFF2-40B4-BE49-F238E27FC236}">
                <a16:creationId xmlns:a16="http://schemas.microsoft.com/office/drawing/2014/main" id="{98EBBD00-EFA3-7247-93C6-158A5B1C8FF1}"/>
              </a:ext>
            </a:extLst>
          </p:cNvPr>
          <p:cNvSpPr>
            <a:spLocks noGrp="1"/>
          </p:cNvSpPr>
          <p:nvPr>
            <p:ph type="body" sz="quarter" idx="28"/>
          </p:nvPr>
        </p:nvSpPr>
        <p:spPr>
          <a:xfrm>
            <a:off x="6162158" y="4446689"/>
            <a:ext cx="4840287" cy="1599838"/>
          </a:xfrm>
          <a:prstGeom prst="rect">
            <a:avLst/>
          </a:prstGeom>
        </p:spPr>
        <p:txBody>
          <a:bodyPr>
            <a:normAutofit/>
          </a:bodyPr>
          <a:lstStyle>
            <a:lvl1pPr>
              <a:buClr>
                <a:srgbClr val="DA291C"/>
              </a:buClr>
              <a:defRPr sz="1500"/>
            </a:lvl1pPr>
            <a:lvl2pPr marL="457200" indent="0">
              <a:buClr>
                <a:srgbClr val="DA291C"/>
              </a:buClr>
              <a:buNone/>
              <a:defRPr sz="1500"/>
            </a:lvl2pPr>
            <a:lvl3pPr>
              <a:buClr>
                <a:srgbClr val="DA291C"/>
              </a:buClr>
              <a:defRPr sz="1500"/>
            </a:lvl3pPr>
            <a:lvl4pPr>
              <a:buClr>
                <a:srgbClr val="DA291C"/>
              </a:buClr>
              <a:defRPr sz="1500"/>
            </a:lvl4pPr>
            <a:lvl5pPr>
              <a:buClr>
                <a:srgbClr val="DA291C"/>
              </a:buClr>
              <a:defRPr sz="1500"/>
            </a:lvl5pPr>
          </a:lstStyle>
          <a:p>
            <a:pPr lvl="0"/>
            <a:r>
              <a:rPr lang="en-US"/>
              <a:t>Click to edit Master text styles</a:t>
            </a:r>
          </a:p>
          <a:p>
            <a:pPr lvl="1"/>
            <a:endParaRPr lang="en-US"/>
          </a:p>
        </p:txBody>
      </p:sp>
    </p:spTree>
    <p:extLst>
      <p:ext uri="{BB962C8B-B14F-4D97-AF65-F5344CB8AC3E}">
        <p14:creationId xmlns:p14="http://schemas.microsoft.com/office/powerpoint/2010/main" val="206527075"/>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userDrawn="1">
  <p:cSld name="Slide 20">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FFA0A81B-0EFA-9012-0849-E6C1383A41FE}"/>
              </a:ext>
            </a:extLst>
          </p:cNvPr>
          <p:cNvSpPr/>
          <p:nvPr userDrawn="1"/>
        </p:nvSpPr>
        <p:spPr>
          <a:xfrm>
            <a:off x="1343892" y="3774136"/>
            <a:ext cx="2116340" cy="2297733"/>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14">
            <a:extLst>
              <a:ext uri="{FF2B5EF4-FFF2-40B4-BE49-F238E27FC236}">
                <a16:creationId xmlns:a16="http://schemas.microsoft.com/office/drawing/2014/main" id="{D181C5D2-EA05-8570-776C-731AA9E98935}"/>
              </a:ext>
            </a:extLst>
          </p:cNvPr>
          <p:cNvSpPr>
            <a:spLocks noGrp="1"/>
          </p:cNvSpPr>
          <p:nvPr>
            <p:ph type="pic" sz="quarter" idx="16"/>
          </p:nvPr>
        </p:nvSpPr>
        <p:spPr>
          <a:xfrm>
            <a:off x="1485842" y="3888580"/>
            <a:ext cx="2116138" cy="2298700"/>
          </a:xfrm>
          <a:prstGeom prst="round1Rect">
            <a:avLst>
              <a:gd name="adj" fmla="val 7501"/>
            </a:avLst>
          </a:prstGeom>
          <a:solidFill>
            <a:srgbClr val="C7C8CA"/>
          </a:solidFill>
        </p:spPr>
        <p:txBody>
          <a:bodyPr/>
          <a:lstStyle/>
          <a:p>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4"/>
            <a:ext cx="2116340" cy="2297733"/>
          </a:xfrm>
          <a:prstGeom prst="round1Rect">
            <a:avLst>
              <a:gd name="adj" fmla="val 11789"/>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532"/>
          </a:xfrm>
          <a:prstGeom prst="rect">
            <a:avLst/>
          </a:prstGeom>
        </p:spPr>
        <p:txBody>
          <a:bodyPr wrap="square" lIns="90000">
            <a:spAutoFit/>
          </a:bodyPr>
          <a:lstStyle>
            <a:lvl1pPr marL="0" indent="0">
              <a:buClr>
                <a:srgbClr val="EF4130"/>
              </a:buClr>
              <a:buNone/>
              <a:defRPr sz="12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2" y="1238755"/>
            <a:ext cx="2116138" cy="2298700"/>
          </a:xfrm>
          <a:prstGeom prst="round1Rect">
            <a:avLst>
              <a:gd name="adj" fmla="val 7501"/>
            </a:avLst>
          </a:prstGeom>
          <a:solidFill>
            <a:srgbClr val="C7C8CA"/>
          </a:solidFill>
        </p:spPr>
        <p:txBody>
          <a:bodyPr/>
          <a:lstStyle/>
          <a:p>
            <a:endParaRPr lang="en-US"/>
          </a:p>
        </p:txBody>
      </p:sp>
      <p:sp>
        <p:nvSpPr>
          <p:cNvPr id="17" name="Text Placeholder 9">
            <a:extLst>
              <a:ext uri="{FF2B5EF4-FFF2-40B4-BE49-F238E27FC236}">
                <a16:creationId xmlns:a16="http://schemas.microsoft.com/office/drawing/2014/main" id="{64F6AD97-989B-0DE2-027C-441F853C80E6}"/>
              </a:ext>
            </a:extLst>
          </p:cNvPr>
          <p:cNvSpPr>
            <a:spLocks noGrp="1"/>
          </p:cNvSpPr>
          <p:nvPr>
            <p:ph type="body" sz="quarter" idx="17" hasCustomPrompt="1"/>
          </p:nvPr>
        </p:nvSpPr>
        <p:spPr>
          <a:xfrm>
            <a:off x="3851564" y="4475018"/>
            <a:ext cx="7400635" cy="258532"/>
          </a:xfrm>
          <a:prstGeom prst="rect">
            <a:avLst/>
          </a:prstGeom>
        </p:spPr>
        <p:txBody>
          <a:bodyPr wrap="square" lIns="90000">
            <a:spAutoFit/>
          </a:bodyPr>
          <a:lstStyle>
            <a:lvl1pPr marL="0" indent="0">
              <a:buClr>
                <a:srgbClr val="EF4130"/>
              </a:buClr>
              <a:buNone/>
              <a:defRPr sz="1200" b="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320547"/>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Testimonials</a:t>
            </a:r>
            <a:endParaRPr lang="en-US"/>
          </a:p>
        </p:txBody>
      </p:sp>
      <p:sp>
        <p:nvSpPr>
          <p:cNvPr id="3" name="Slide Number Placeholder 5">
            <a:extLst>
              <a:ext uri="{FF2B5EF4-FFF2-40B4-BE49-F238E27FC236}">
                <a16:creationId xmlns:a16="http://schemas.microsoft.com/office/drawing/2014/main" id="{3155F073-799E-A684-E481-E948676F76F9}"/>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38362337"/>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userDrawn="1">
  <p:cSld name="Slide 2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71341"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083869"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71341"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083869"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3371341"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6083869"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3371341"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ext Placeholder 9">
            <a:extLst>
              <a:ext uri="{FF2B5EF4-FFF2-40B4-BE49-F238E27FC236}">
                <a16:creationId xmlns:a16="http://schemas.microsoft.com/office/drawing/2014/main" id="{DD796FC6-31C9-367F-3673-250F3E908BC5}"/>
              </a:ext>
            </a:extLst>
          </p:cNvPr>
          <p:cNvSpPr>
            <a:spLocks noGrp="1"/>
          </p:cNvSpPr>
          <p:nvPr>
            <p:ph type="body" sz="quarter" idx="27" hasCustomPrompt="1"/>
          </p:nvPr>
        </p:nvSpPr>
        <p:spPr>
          <a:xfrm>
            <a:off x="6083869"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7" name="Picture Placeholder 6">
            <a:extLst>
              <a:ext uri="{FF2B5EF4-FFF2-40B4-BE49-F238E27FC236}">
                <a16:creationId xmlns:a16="http://schemas.microsoft.com/office/drawing/2014/main" id="{D0ED824D-6244-D661-F904-3918841E1335}"/>
              </a:ext>
            </a:extLst>
          </p:cNvPr>
          <p:cNvSpPr>
            <a:spLocks noGrp="1"/>
          </p:cNvSpPr>
          <p:nvPr>
            <p:ph type="pic" sz="quarter" idx="28"/>
          </p:nvPr>
        </p:nvSpPr>
        <p:spPr>
          <a:xfrm>
            <a:off x="8796397"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8" name="Text Placeholder 9">
            <a:extLst>
              <a:ext uri="{FF2B5EF4-FFF2-40B4-BE49-F238E27FC236}">
                <a16:creationId xmlns:a16="http://schemas.microsoft.com/office/drawing/2014/main" id="{7B67EEE7-F877-76D6-30E8-E0A71D2E308C}"/>
              </a:ext>
            </a:extLst>
          </p:cNvPr>
          <p:cNvSpPr>
            <a:spLocks noGrp="1"/>
          </p:cNvSpPr>
          <p:nvPr>
            <p:ph type="body" sz="quarter" idx="29" hasCustomPrompt="1"/>
          </p:nvPr>
        </p:nvSpPr>
        <p:spPr>
          <a:xfrm>
            <a:off x="8796397"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9" name="Picture Placeholder 6">
            <a:extLst>
              <a:ext uri="{FF2B5EF4-FFF2-40B4-BE49-F238E27FC236}">
                <a16:creationId xmlns:a16="http://schemas.microsoft.com/office/drawing/2014/main" id="{289B4CB5-ABA7-4843-BC5D-AEB75D70D200}"/>
              </a:ext>
            </a:extLst>
          </p:cNvPr>
          <p:cNvSpPr>
            <a:spLocks noGrp="1"/>
          </p:cNvSpPr>
          <p:nvPr>
            <p:ph type="pic" sz="quarter" idx="30"/>
          </p:nvPr>
        </p:nvSpPr>
        <p:spPr>
          <a:xfrm>
            <a:off x="8796397"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30" name="Text Placeholder 9">
            <a:extLst>
              <a:ext uri="{FF2B5EF4-FFF2-40B4-BE49-F238E27FC236}">
                <a16:creationId xmlns:a16="http://schemas.microsoft.com/office/drawing/2014/main" id="{E5189120-9466-C7AE-F33B-1E4E58F47AF7}"/>
              </a:ext>
            </a:extLst>
          </p:cNvPr>
          <p:cNvSpPr>
            <a:spLocks noGrp="1"/>
          </p:cNvSpPr>
          <p:nvPr>
            <p:ph type="body" sz="quarter" idx="31" hasCustomPrompt="1"/>
          </p:nvPr>
        </p:nvSpPr>
        <p:spPr>
          <a:xfrm>
            <a:off x="8796397"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5" name="Title 1">
            <a:extLst>
              <a:ext uri="{FF2B5EF4-FFF2-40B4-BE49-F238E27FC236}">
                <a16:creationId xmlns:a16="http://schemas.microsoft.com/office/drawing/2014/main" id="{0B17DC92-CEB2-3A08-F5DB-943E231AD86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26" name="Text Placeholder 9">
            <a:extLst>
              <a:ext uri="{FF2B5EF4-FFF2-40B4-BE49-F238E27FC236}">
                <a16:creationId xmlns:a16="http://schemas.microsoft.com/office/drawing/2014/main" id="{FE42B9D6-3DB0-64AD-B66E-7265795F84B0}"/>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3" name="Slide Number Placeholder 5">
            <a:extLst>
              <a:ext uri="{FF2B5EF4-FFF2-40B4-BE49-F238E27FC236}">
                <a16:creationId xmlns:a16="http://schemas.microsoft.com/office/drawing/2014/main" id="{6394E3DF-9CF6-7746-4C2F-C8A533E815D4}"/>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04011548"/>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preserve="1" userDrawn="1">
  <p:cSld name="Slide 2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7" name="Text Placeholder 6"/>
          <p:cNvSpPr>
            <a:spLocks noGrp="1"/>
          </p:cNvSpPr>
          <p:nvPr>
            <p:ph type="body" sz="quarter" idx="15" hasCustomPrompt="1"/>
          </p:nvPr>
        </p:nvSpPr>
        <p:spPr>
          <a:xfrm>
            <a:off x="588437" y="1255494"/>
            <a:ext cx="10515600" cy="4931122"/>
          </a:xfrm>
          <a:prstGeom prst="rect">
            <a:avLst/>
          </a:prstGeom>
        </p:spPr>
        <p:txBody>
          <a:bodyPr>
            <a:normAutofit/>
          </a:bodyPr>
          <a:lstStyle>
            <a:lvl1pPr>
              <a:buNone/>
              <a:defRPr sz="1500" b="0">
                <a:solidFill>
                  <a:srgbClr val="DA291C"/>
                </a:solidFill>
              </a:defRPr>
            </a:lvl1pPr>
          </a:lstStyle>
          <a:p>
            <a:pPr lvl="0"/>
            <a:r>
              <a:rPr lang="en-GB"/>
              <a:t>Content goes here like this </a:t>
            </a:r>
          </a:p>
        </p:txBody>
      </p:sp>
      <p:sp>
        <p:nvSpPr>
          <p:cNvPr id="3" name="Slide Number Placeholder 5">
            <a:extLst>
              <a:ext uri="{FF2B5EF4-FFF2-40B4-BE49-F238E27FC236}">
                <a16:creationId xmlns:a16="http://schemas.microsoft.com/office/drawing/2014/main" id="{11BF43EF-7BB7-D749-A96B-20C69CAE7C27}"/>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2614160"/>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userDrawn="1">
  <p:cSld name="Slide 23">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3" name="Slide Number Placeholder 5">
            <a:extLst>
              <a:ext uri="{FF2B5EF4-FFF2-40B4-BE49-F238E27FC236}">
                <a16:creationId xmlns:a16="http://schemas.microsoft.com/office/drawing/2014/main" id="{2E0F347D-15C1-0A14-CB14-702F3C37AAAF}"/>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2059117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preserve="1" userDrawn="1">
  <p:cSld name="Slide 24">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6" name="Text Placeholder 7">
            <a:extLst>
              <a:ext uri="{FF2B5EF4-FFF2-40B4-BE49-F238E27FC236}">
                <a16:creationId xmlns:a16="http://schemas.microsoft.com/office/drawing/2014/main" id="{5491B750-D750-E959-250F-7CF3256EE5EF}"/>
              </a:ext>
            </a:extLst>
          </p:cNvPr>
          <p:cNvSpPr>
            <a:spLocks noGrp="1"/>
          </p:cNvSpPr>
          <p:nvPr userDrawn="1">
            <p:ph type="body" sz="quarter" idx="14"/>
          </p:nvPr>
        </p:nvSpPr>
        <p:spPr>
          <a:xfrm>
            <a:off x="588437" y="1684119"/>
            <a:ext cx="2352663" cy="300082"/>
          </a:xfrm>
        </p:spPr>
        <p:txBody>
          <a:bodyPr>
            <a:normAutofit/>
          </a:bodyPr>
          <a:lstStyle>
            <a:lvl1pPr>
              <a:buClr>
                <a:srgbClr val="DA291C"/>
              </a:buClr>
              <a:defRPr sz="1500"/>
            </a:lvl1pPr>
          </a:lstStyle>
          <a:p>
            <a:r>
              <a:rPr lang="en-US"/>
              <a:t>Insert text</a:t>
            </a:r>
          </a:p>
        </p:txBody>
      </p:sp>
      <p:sp>
        <p:nvSpPr>
          <p:cNvPr id="7" name="Text Placeholder 7">
            <a:extLst>
              <a:ext uri="{FF2B5EF4-FFF2-40B4-BE49-F238E27FC236}">
                <a16:creationId xmlns:a16="http://schemas.microsoft.com/office/drawing/2014/main" id="{2289B4D8-5053-EE6F-6B03-C53F72FB59F0}"/>
              </a:ext>
            </a:extLst>
          </p:cNvPr>
          <p:cNvSpPr txBox="1">
            <a:spLocks/>
          </p:cNvSpPr>
          <p:nvPr userDrawn="1"/>
        </p:nvSpPr>
        <p:spPr>
          <a:xfrm>
            <a:off x="588437" y="1364126"/>
            <a:ext cx="2352663" cy="300082"/>
          </a:xfrm>
          <a:prstGeom prst="rect">
            <a:avLst/>
          </a:prstGeom>
        </p:spPr>
        <p:txBody>
          <a:bodyPr wrap="square" lIns="90000">
            <a:spAutoFit/>
          </a:bodyPr>
          <a:lstStyle>
            <a:lvl1pPr marL="0" indent="0" algn="l" defTabSz="914400" rtl="0" eaLnBrk="1" latinLnBrk="0" hangingPunct="1">
              <a:lnSpc>
                <a:spcPct val="90000"/>
              </a:lnSpc>
              <a:spcBef>
                <a:spcPts val="1000"/>
              </a:spcBef>
              <a:buClr>
                <a:srgbClr val="EF4130"/>
              </a:buClr>
              <a:buFont typeface="Arial" panose="020B0604020202020204" pitchFamily="34" charset="0"/>
              <a:buNone/>
              <a:defRPr sz="1500" b="0" kern="1200">
                <a:solidFill>
                  <a:schemeClr val="tx1"/>
                </a:solidFill>
                <a:latin typeface="Arial" panose="020B0604020202020204" pitchFamily="34" charset="0"/>
                <a:ea typeface="+mn-ea"/>
                <a:cs typeface="Arial" panose="020B0604020202020204" pitchFamily="34" charset="0"/>
              </a:defRPr>
            </a:lvl1pPr>
            <a:lvl2pPr marL="269875" indent="0" algn="l" defTabSz="914400" rtl="0" eaLnBrk="1" latinLnBrk="0" hangingPunct="1">
              <a:lnSpc>
                <a:spcPct val="90000"/>
              </a:lnSpc>
              <a:spcBef>
                <a:spcPts val="500"/>
              </a:spcBef>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446087" indent="0" algn="l" defTabSz="914400" rtl="0" eaLnBrk="1" latinLnBrk="0" hangingPunct="1">
              <a:lnSpc>
                <a:spcPct val="90000"/>
              </a:lnSpc>
              <a:spcBef>
                <a:spcPts val="500"/>
              </a:spcBef>
              <a:buClr>
                <a:schemeClr val="bg1">
                  <a:lumMod val="50000"/>
                </a:schemeClr>
              </a:buClr>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a:solidFill>
                  <a:srgbClr val="DA291C"/>
                </a:solidFill>
              </a:rPr>
              <a:t>Insert text</a:t>
            </a:r>
          </a:p>
        </p:txBody>
      </p:sp>
      <p:graphicFrame>
        <p:nvGraphicFramePr>
          <p:cNvPr id="9" name="Chart 8">
            <a:extLst>
              <a:ext uri="{FF2B5EF4-FFF2-40B4-BE49-F238E27FC236}">
                <a16:creationId xmlns:a16="http://schemas.microsoft.com/office/drawing/2014/main" id="{9F4C7588-E3FD-CC9E-C716-ACA4F0E3004C}"/>
              </a:ext>
            </a:extLst>
          </p:cNvPr>
          <p:cNvGraphicFramePr/>
          <p:nvPr userDrawn="1">
            <p:extLst>
              <p:ext uri="{D42A27DB-BD31-4B8C-83A1-F6EECF244321}">
                <p14:modId xmlns:p14="http://schemas.microsoft.com/office/powerpoint/2010/main" val="3623418788"/>
              </p:ext>
            </p:extLst>
          </p:nvPr>
        </p:nvGraphicFramePr>
        <p:xfrm>
          <a:off x="2941100" y="2334270"/>
          <a:ext cx="4289282" cy="2859522"/>
        </p:xfrm>
        <a:graphic>
          <a:graphicData uri="http://schemas.openxmlformats.org/drawingml/2006/chart">
            <c:chart xmlns:c="http://schemas.openxmlformats.org/drawingml/2006/chart" xmlns:r="http://schemas.openxmlformats.org/officeDocument/2006/relationships" r:id="rId2"/>
          </a:graphicData>
        </a:graphic>
      </p:graphicFrame>
      <p:sp>
        <p:nvSpPr>
          <p:cNvPr id="3" name="Slide Number Placeholder 5">
            <a:extLst>
              <a:ext uri="{FF2B5EF4-FFF2-40B4-BE49-F238E27FC236}">
                <a16:creationId xmlns:a16="http://schemas.microsoft.com/office/drawing/2014/main" id="{B897BBE0-D843-AF2A-A2BD-CF2F26D4AEB2}"/>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20054123"/>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userDrawn="1">
  <p:cSld name="Slide 25">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6" y="1255494"/>
            <a:ext cx="10515599" cy="300082"/>
          </a:xfrm>
          <a:prstGeom prst="rect">
            <a:avLst/>
          </a:prstGeom>
        </p:spPr>
        <p:txBody>
          <a:bodyPr wrap="square" lIns="90000">
            <a:spAutoFit/>
          </a:bodyPr>
          <a:lstStyle>
            <a:lvl1pPr marL="0" indent="0">
              <a:buClr>
                <a:srgbClr val="EF4130"/>
              </a:buClr>
              <a:buNone/>
              <a:defRPr sz="1500" b="1">
                <a:solidFill>
                  <a:srgbClr val="DA291C"/>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6" y="1684119"/>
            <a:ext cx="10515599"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chemeClr val="tx1"/>
                </a:solidFill>
              </a:defRPr>
            </a:lvl1pPr>
          </a:lstStyle>
          <a:p>
            <a:r>
              <a:rPr lang="en-GB"/>
              <a:t>Headline as set on</a:t>
            </a:r>
            <a:br>
              <a:rPr lang="en-GB"/>
            </a:br>
            <a:r>
              <a:rPr lang="en-GB"/>
              <a:t>two lines maximum</a:t>
            </a:r>
            <a:endParaRPr lang="en-US"/>
          </a:p>
        </p:txBody>
      </p:sp>
      <p:sp>
        <p:nvSpPr>
          <p:cNvPr id="7" name="Text Placeholder 6"/>
          <p:cNvSpPr>
            <a:spLocks noGrp="1"/>
          </p:cNvSpPr>
          <p:nvPr>
            <p:ph type="body" sz="quarter" idx="15"/>
          </p:nvPr>
        </p:nvSpPr>
        <p:spPr>
          <a:xfrm>
            <a:off x="588963" y="1984375"/>
            <a:ext cx="10515600" cy="4276725"/>
          </a:xfrm>
          <a:prstGeom prst="rect">
            <a:avLst/>
          </a:prstGeom>
        </p:spPr>
        <p:txBody>
          <a:bodyPr>
            <a:normAutofit/>
          </a:bodyPr>
          <a:lstStyle>
            <a:lvl1pPr>
              <a:buClr>
                <a:srgbClr val="DA291C"/>
              </a:buClr>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376DAE50-0889-AB09-278A-BED7537059B1}"/>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62017139"/>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userDrawn="1">
  <p:cSld name="Opening Slide Option 1">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48E6BB5B-E619-EAE0-1A0E-7FE4759BF5E1}"/>
              </a:ext>
            </a:extLst>
          </p:cNvPr>
          <p:cNvSpPr/>
          <p:nvPr userDrawn="1"/>
        </p:nvSpPr>
        <p:spPr>
          <a:xfrm>
            <a:off x="1" y="1827619"/>
            <a:ext cx="811985" cy="3305855"/>
          </a:xfrm>
          <a:prstGeom prst="round1Rect">
            <a:avLst>
              <a:gd name="adj" fmla="val 2085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 Single Corner of Rectangle 14">
            <a:extLst>
              <a:ext uri="{FF2B5EF4-FFF2-40B4-BE49-F238E27FC236}">
                <a16:creationId xmlns:a16="http://schemas.microsoft.com/office/drawing/2014/main" id="{C5093A37-4B0C-19F9-25BD-2DE37C605316}"/>
              </a:ext>
            </a:extLst>
          </p:cNvPr>
          <p:cNvSpPr/>
          <p:nvPr userDrawn="1"/>
        </p:nvSpPr>
        <p:spPr>
          <a:xfrm rot="16200000">
            <a:off x="4899682" y="-2157664"/>
            <a:ext cx="3305853" cy="11276418"/>
          </a:xfrm>
          <a:prstGeom prst="round1Rect">
            <a:avLst>
              <a:gd name="adj" fmla="val 592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0" y="2446314"/>
            <a:ext cx="10080978" cy="1348653"/>
          </a:xfrm>
        </p:spPr>
        <p:txBody>
          <a:bodyPr anchor="b">
            <a:normAutofit/>
          </a:bodyPr>
          <a:lstStyle>
            <a:lvl1pPr algn="l">
              <a:defRPr sz="4500" b="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0" y="3887044"/>
            <a:ext cx="10080978" cy="863086"/>
          </a:xfrm>
        </p:spPr>
        <p:txBody>
          <a:bodyPr>
            <a:normAutofit/>
          </a:bodyPr>
          <a:lstStyle>
            <a:lvl1pPr marL="0" indent="0" algn="l">
              <a:buNone/>
              <a:defRPr sz="30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TextBox 10">
            <a:extLst>
              <a:ext uri="{FF2B5EF4-FFF2-40B4-BE49-F238E27FC236}">
                <a16:creationId xmlns:a16="http://schemas.microsoft.com/office/drawing/2014/main" id="{0AD9648D-DA4E-518B-4767-370A103DF445}"/>
              </a:ext>
            </a:extLst>
          </p:cNvPr>
          <p:cNvSpPr txBox="1"/>
          <p:nvPr userDrawn="1"/>
        </p:nvSpPr>
        <p:spPr>
          <a:xfrm>
            <a:off x="8702898" y="6300394"/>
            <a:ext cx="3241451" cy="184666"/>
          </a:xfrm>
          <a:prstGeom prst="rect">
            <a:avLst/>
          </a:prstGeom>
          <a:noFill/>
        </p:spPr>
        <p:txBody>
          <a:bodyPr wrap="square" lIns="0" tIns="0" rIns="0" bIns="0" rtlCol="0">
            <a:spAutoFit/>
          </a:bodyPr>
          <a:lstStyle/>
          <a:p>
            <a:r>
              <a:rPr lang="en-US" sz="1200">
                <a:latin typeface="Arial" panose="020B0604020202020204" pitchFamily="34" charset="0"/>
                <a:cs typeface="Arial" panose="020B0604020202020204" pitchFamily="34" charset="0"/>
              </a:rPr>
              <a:t>Conserving Resources, Preserving the Future.</a:t>
            </a:r>
          </a:p>
        </p:txBody>
      </p:sp>
      <p:sp>
        <p:nvSpPr>
          <p:cNvPr id="14" name="Text Placeholder 13"/>
          <p:cNvSpPr>
            <a:spLocks noGrp="1"/>
          </p:cNvSpPr>
          <p:nvPr>
            <p:ph type="body" sz="quarter" idx="10" hasCustomPrompt="1"/>
          </p:nvPr>
        </p:nvSpPr>
        <p:spPr>
          <a:xfrm>
            <a:off x="914400" y="5346700"/>
            <a:ext cx="6029325" cy="485775"/>
          </a:xfrm>
        </p:spPr>
        <p:txBody>
          <a:bodyPr>
            <a:normAutofit/>
          </a:bodyPr>
          <a:lstStyle>
            <a:lvl1pPr>
              <a:buNone/>
              <a:defRPr sz="2300" b="1">
                <a:solidFill>
                  <a:srgbClr val="DA291C"/>
                </a:solidFill>
              </a:defRPr>
            </a:lvl1pPr>
          </a:lstStyle>
          <a:p>
            <a:pPr lvl="0"/>
            <a:r>
              <a:rPr lang="en-US"/>
              <a:t>Presenter Name</a:t>
            </a:r>
          </a:p>
        </p:txBody>
      </p:sp>
      <p:sp>
        <p:nvSpPr>
          <p:cNvPr id="25" name="Rectangle 24"/>
          <p:cNvSpPr/>
          <p:nvPr userDrawn="1"/>
        </p:nvSpPr>
        <p:spPr>
          <a:xfrm>
            <a:off x="815543" y="6041586"/>
            <a:ext cx="1723549" cy="369332"/>
          </a:xfrm>
          <a:prstGeom prst="rect">
            <a:avLst/>
          </a:prstGeom>
        </p:spPr>
        <p:txBody>
          <a:bodyPr wrap="none">
            <a:spAutoFit/>
          </a:bodyPr>
          <a:lstStyle/>
          <a:p>
            <a:fld id="{28FE5C37-08B6-514E-96CA-016F883CBFF9}" type="datetime4">
              <a:rPr kumimoji="0" lang="en-IN" sz="18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pPr/>
              <a:t>14 May 2026</a:t>
            </a:fld>
            <a:endParaRPr lang="en-US"/>
          </a:p>
        </p:txBody>
      </p:sp>
    </p:spTree>
    <p:extLst>
      <p:ext uri="{BB962C8B-B14F-4D97-AF65-F5344CB8AC3E}">
        <p14:creationId xmlns:p14="http://schemas.microsoft.com/office/powerpoint/2010/main" val="3211370311"/>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278.xml><?xml version="1.0" encoding="utf-8"?>
<p:sldLayout xmlns:a="http://schemas.openxmlformats.org/drawingml/2006/main" xmlns:r="http://schemas.openxmlformats.org/officeDocument/2006/relationships" xmlns:p="http://schemas.openxmlformats.org/presentationml/2006/main" userDrawn="1">
  <p:cSld name="1_Blank">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7" name="Content Placeholder 6">
            <a:extLst>
              <a:ext uri="{FF2B5EF4-FFF2-40B4-BE49-F238E27FC236}">
                <a16:creationId xmlns:a16="http://schemas.microsoft.com/office/drawing/2014/main" id="{8038F452-6503-0C14-EAC4-50B11BB55122}"/>
              </a:ext>
            </a:extLst>
          </p:cNvPr>
          <p:cNvSpPr>
            <a:spLocks noGrp="1"/>
          </p:cNvSpPr>
          <p:nvPr>
            <p:ph sz="quarter" idx="13" hasCustomPrompt="1"/>
          </p:nvPr>
        </p:nvSpPr>
        <p:spPr>
          <a:xfrm>
            <a:off x="1801669" y="1953636"/>
            <a:ext cx="4510232" cy="1475364"/>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sp>
        <p:nvSpPr>
          <p:cNvPr id="10"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1184732974"/>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userDrawn="1">
  <p:cSld name="4_Blank">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7" name="Content Placeholder 6">
            <a:extLst>
              <a:ext uri="{FF2B5EF4-FFF2-40B4-BE49-F238E27FC236}">
                <a16:creationId xmlns:a16="http://schemas.microsoft.com/office/drawing/2014/main" id="{8038F452-6503-0C14-EAC4-50B11BB55122}"/>
              </a:ext>
            </a:extLst>
          </p:cNvPr>
          <p:cNvSpPr>
            <a:spLocks noGrp="1"/>
          </p:cNvSpPr>
          <p:nvPr>
            <p:ph sz="quarter" idx="13" hasCustomPrompt="1"/>
          </p:nvPr>
        </p:nvSpPr>
        <p:spPr>
          <a:xfrm>
            <a:off x="1801669" y="1953636"/>
            <a:ext cx="4510232" cy="1475364"/>
          </a:xfrm>
        </p:spPr>
        <p:txBody>
          <a:bodyPr>
            <a:noAutofit/>
          </a:bodyPr>
          <a:lstStyle>
            <a:lvl1pPr marL="0" indent="0">
              <a:buNone/>
              <a:defRPr sz="5400" b="1">
                <a:solidFill>
                  <a:srgbClr val="EE3124"/>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Text Here</a:t>
            </a:r>
            <a:endParaRPr lang="en-US"/>
          </a:p>
        </p:txBody>
      </p:sp>
      <p:pic>
        <p:nvPicPr>
          <p:cNvPr id="11"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7" y="300258"/>
            <a:ext cx="620086" cy="767494"/>
          </a:xfrm>
          <a:prstGeom prst="rect">
            <a:avLst/>
          </a:prstGeom>
          <a:noFill/>
        </p:spPr>
      </p:pic>
      <p:sp>
        <p:nvSpPr>
          <p:cNvPr id="9" name="Slide Number Placeholder 5">
            <a:extLst>
              <a:ext uri="{FF2B5EF4-FFF2-40B4-BE49-F238E27FC236}">
                <a16:creationId xmlns:a16="http://schemas.microsoft.com/office/drawing/2014/main" id="{F74A5AC2-63E5-E090-C2AB-F6AC3FD97087}"/>
              </a:ext>
            </a:extLst>
          </p:cNvPr>
          <p:cNvSpPr txBox="1">
            <a:spLocks/>
          </p:cNvSpPr>
          <p:nvPr userDrawn="1"/>
        </p:nvSpPr>
        <p:spPr>
          <a:xfrm>
            <a:off x="38527" y="6444099"/>
            <a:ext cx="40217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D07FD9B-4AE9-9F4C-8531-3CD957D46700}" type="slidenum">
              <a:rPr lang="en-US" smtClean="0"/>
              <a:pPr/>
              <a:t>‹#›</a:t>
            </a:fld>
            <a:endParaRPr lang="en-US"/>
          </a:p>
        </p:txBody>
      </p:sp>
    </p:spTree>
    <p:extLst>
      <p:ext uri="{BB962C8B-B14F-4D97-AF65-F5344CB8AC3E}">
        <p14:creationId xmlns:p14="http://schemas.microsoft.com/office/powerpoint/2010/main" val="369499940"/>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C167-9064-5F3D-EF41-ECEFD9D6E8E7}"/>
              </a:ext>
            </a:extLst>
          </p:cNvPr>
          <p:cNvSpPr>
            <a:spLocks noGrp="1"/>
          </p:cNvSpPr>
          <p:nvPr>
            <p:ph type="title"/>
          </p:nvPr>
        </p:nvSpPr>
        <p:spPr/>
        <p:txBody>
          <a:bodyPr/>
          <a:lstStyle/>
          <a:p>
            <a:r>
              <a:rPr lang="en-GB"/>
              <a:t>Click to edit Master title style</a:t>
            </a:r>
            <a:endParaRPr lang="en-US"/>
          </a:p>
        </p:txBody>
      </p:sp>
      <p:sp>
        <p:nvSpPr>
          <p:cNvPr id="3" name="Slide Number Placeholder 2">
            <a:extLst>
              <a:ext uri="{FF2B5EF4-FFF2-40B4-BE49-F238E27FC236}">
                <a16:creationId xmlns:a16="http://schemas.microsoft.com/office/drawing/2014/main" id="{24EF7C11-5C81-B3D1-351E-7FFA0923868D}"/>
              </a:ext>
            </a:extLst>
          </p:cNvPr>
          <p:cNvSpPr>
            <a:spLocks noGrp="1"/>
          </p:cNvSpPr>
          <p:nvPr>
            <p:ph type="sldNum" sz="quarter" idx="10"/>
          </p:nvPr>
        </p:nvSpPr>
        <p:spPr/>
        <p:txBody>
          <a:bodyPr/>
          <a:lstStyle/>
          <a:p>
            <a:fld id="{BE574DCA-4FB9-4548-8A16-BBAB5CF9C5CC}" type="slidenum">
              <a:rPr lang="en-US" smtClean="0"/>
              <a:pPr/>
              <a:t>‹#›</a:t>
            </a:fld>
            <a:endParaRPr lang="en-US"/>
          </a:p>
        </p:txBody>
      </p:sp>
    </p:spTree>
    <p:extLst>
      <p:ext uri="{BB962C8B-B14F-4D97-AF65-F5344CB8AC3E}">
        <p14:creationId xmlns:p14="http://schemas.microsoft.com/office/powerpoint/2010/main" val="287509818"/>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userDrawn="1">
  <p:cSld name="Inner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9824190" cy="833178"/>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2" name="Round Single Corner of Rectangle 16">
            <a:extLst>
              <a:ext uri="{FF2B5EF4-FFF2-40B4-BE49-F238E27FC236}">
                <a16:creationId xmlns:a16="http://schemas.microsoft.com/office/drawing/2014/main" id="{7D9AE9C6-BD77-C6DF-BA1F-FEFE4D2A895B}"/>
              </a:ext>
            </a:extLst>
          </p:cNvPr>
          <p:cNvSpPr/>
          <p:nvPr userDrawn="1"/>
        </p:nvSpPr>
        <p:spPr>
          <a:xfrm>
            <a:off x="0" y="6400800"/>
            <a:ext cx="613144" cy="457199"/>
          </a:xfrm>
          <a:prstGeom prst="round1Rect">
            <a:avLst>
              <a:gd name="adj" fmla="val 29706"/>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 Single Corner of Rectangle 17">
            <a:extLst>
              <a:ext uri="{FF2B5EF4-FFF2-40B4-BE49-F238E27FC236}">
                <a16:creationId xmlns:a16="http://schemas.microsoft.com/office/drawing/2014/main" id="{56138C09-BE81-9167-F888-2D3C7B797FF4}"/>
              </a:ext>
            </a:extLst>
          </p:cNvPr>
          <p:cNvSpPr/>
          <p:nvPr userDrawn="1"/>
        </p:nvSpPr>
        <p:spPr>
          <a:xfrm flipH="1">
            <a:off x="687571" y="6400800"/>
            <a:ext cx="11504421" cy="457199"/>
          </a:xfrm>
          <a:prstGeom prst="round1Rect">
            <a:avLst>
              <a:gd name="adj" fmla="val 3299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12679DB-6779-042F-415A-78503D4F8DB8}"/>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3" name="Slide Number Placeholder 5">
            <a:extLst>
              <a:ext uri="{FF2B5EF4-FFF2-40B4-BE49-F238E27FC236}">
                <a16:creationId xmlns:a16="http://schemas.microsoft.com/office/drawing/2014/main" id="{057799F9-58AD-F644-ACCC-7875ABC47F2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0490632"/>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userDrawn="1">
  <p:cSld name="Closing Slid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10BF394-CBFF-4A88-3A0C-9AAAA5032B2C}"/>
              </a:ext>
            </a:extLst>
          </p:cNvPr>
          <p:cNvSpPr txBox="1"/>
          <p:nvPr userDrawn="1"/>
        </p:nvSpPr>
        <p:spPr>
          <a:xfrm>
            <a:off x="1227800" y="2146300"/>
            <a:ext cx="4042700" cy="315471"/>
          </a:xfrm>
          <a:prstGeom prst="rect">
            <a:avLst/>
          </a:prstGeom>
          <a:noFill/>
        </p:spPr>
        <p:txBody>
          <a:bodyPr wrap="square" rtlCol="0">
            <a:spAutoFit/>
          </a:bodyPr>
          <a:lstStyle/>
          <a:p>
            <a:r>
              <a:rPr lang="en-US" sz="1450">
                <a:solidFill>
                  <a:schemeClr val="bg1"/>
                </a:solidFill>
                <a:latin typeface="Arial Regular"/>
              </a:rPr>
              <a:t>For more information about </a:t>
            </a:r>
            <a:r>
              <a:rPr lang="en-US" sz="1450" err="1">
                <a:solidFill>
                  <a:schemeClr val="bg1"/>
                </a:solidFill>
                <a:latin typeface="Arial Regular"/>
              </a:rPr>
              <a:t>Thermax</a:t>
            </a:r>
            <a:r>
              <a:rPr lang="en-US" sz="1450">
                <a:solidFill>
                  <a:schemeClr val="bg1"/>
                </a:solidFill>
                <a:latin typeface="Arial Regular"/>
              </a:rPr>
              <a:t>:</a:t>
            </a:r>
          </a:p>
        </p:txBody>
      </p:sp>
      <p:sp>
        <p:nvSpPr>
          <p:cNvPr id="6" name="TextBox 5">
            <a:extLst>
              <a:ext uri="{FF2B5EF4-FFF2-40B4-BE49-F238E27FC236}">
                <a16:creationId xmlns:a16="http://schemas.microsoft.com/office/drawing/2014/main" id="{52300F82-26D7-4525-A406-DA75250930C9}"/>
              </a:ext>
            </a:extLst>
          </p:cNvPr>
          <p:cNvSpPr txBox="1"/>
          <p:nvPr userDrawn="1"/>
        </p:nvSpPr>
        <p:spPr>
          <a:xfrm>
            <a:off x="1225550" y="2474471"/>
            <a:ext cx="4070350" cy="353943"/>
          </a:xfrm>
          <a:prstGeom prst="rect">
            <a:avLst/>
          </a:prstGeom>
          <a:noFill/>
        </p:spPr>
        <p:txBody>
          <a:bodyPr wrap="square" rtlCol="0">
            <a:spAutoFit/>
          </a:bodyPr>
          <a:lstStyle/>
          <a:p>
            <a:r>
              <a:rPr lang="en-US" sz="1700" b="1">
                <a:solidFill>
                  <a:schemeClr val="bg1"/>
                </a:solidFill>
                <a:latin typeface="Arial Bold" pitchFamily="34" charset="0"/>
                <a:cs typeface="Arial Bold" pitchFamily="34" charset="0"/>
              </a:rPr>
              <a:t>Contact Us</a:t>
            </a:r>
          </a:p>
        </p:txBody>
      </p:sp>
      <p:sp>
        <p:nvSpPr>
          <p:cNvPr id="7" name="TextBox 6">
            <a:extLst>
              <a:ext uri="{FF2B5EF4-FFF2-40B4-BE49-F238E27FC236}">
                <a16:creationId xmlns:a16="http://schemas.microsoft.com/office/drawing/2014/main" id="{A0237399-9B3A-BC0B-C4E0-455065C1774A}"/>
              </a:ext>
            </a:extLst>
          </p:cNvPr>
          <p:cNvSpPr txBox="1"/>
          <p:nvPr userDrawn="1"/>
        </p:nvSpPr>
        <p:spPr>
          <a:xfrm>
            <a:off x="1231899" y="2838450"/>
            <a:ext cx="4606925" cy="353943"/>
          </a:xfrm>
          <a:prstGeom prst="rect">
            <a:avLst/>
          </a:prstGeom>
          <a:noFill/>
        </p:spPr>
        <p:txBody>
          <a:bodyPr wrap="square" rtlCol="0">
            <a:spAutoFit/>
          </a:bodyPr>
          <a:lstStyle/>
          <a:p>
            <a:r>
              <a:rPr lang="en-US" sz="1700" b="1" err="1">
                <a:solidFill>
                  <a:schemeClr val="bg1"/>
                </a:solidFill>
                <a:latin typeface="Arial Bold" pitchFamily="34" charset="0"/>
                <a:cs typeface="Arial Bold" pitchFamily="34" charset="0"/>
              </a:rPr>
              <a:t>Thermax</a:t>
            </a:r>
            <a:r>
              <a:rPr lang="en-US" sz="1700" b="1">
                <a:solidFill>
                  <a:schemeClr val="bg1"/>
                </a:solidFill>
                <a:latin typeface="Arial Bold" pitchFamily="34" charset="0"/>
                <a:cs typeface="Arial Bold" pitchFamily="34" charset="0"/>
              </a:rPr>
              <a:t> Limited</a:t>
            </a:r>
          </a:p>
        </p:txBody>
      </p:sp>
      <p:sp>
        <p:nvSpPr>
          <p:cNvPr id="8" name="TextBox 7">
            <a:extLst>
              <a:ext uri="{FF2B5EF4-FFF2-40B4-BE49-F238E27FC236}">
                <a16:creationId xmlns:a16="http://schemas.microsoft.com/office/drawing/2014/main" id="{2A38D30D-67D1-2C33-E6E8-4C7EE5124160}"/>
              </a:ext>
            </a:extLst>
          </p:cNvPr>
          <p:cNvSpPr txBox="1"/>
          <p:nvPr userDrawn="1"/>
        </p:nvSpPr>
        <p:spPr>
          <a:xfrm>
            <a:off x="1227136" y="3105128"/>
            <a:ext cx="4606925" cy="558679"/>
          </a:xfrm>
          <a:prstGeom prst="rect">
            <a:avLst/>
          </a:prstGeom>
          <a:noFill/>
        </p:spPr>
        <p:txBody>
          <a:bodyPr wrap="square" rtlCol="0">
            <a:spAutoFit/>
          </a:bodyPr>
          <a:lstStyle/>
          <a:p>
            <a:r>
              <a:rPr lang="en-US" sz="1450" err="1">
                <a:solidFill>
                  <a:schemeClr val="bg1"/>
                </a:solidFill>
                <a:latin typeface="Arial" pitchFamily="34" charset="0"/>
                <a:cs typeface="Arial" pitchFamily="34" charset="0"/>
              </a:rPr>
              <a:t>Thermax</a:t>
            </a:r>
            <a:r>
              <a:rPr lang="en-US" sz="1450">
                <a:solidFill>
                  <a:schemeClr val="bg1"/>
                </a:solidFill>
                <a:latin typeface="Arial" pitchFamily="34" charset="0"/>
                <a:cs typeface="Arial" pitchFamily="34" charset="0"/>
              </a:rPr>
              <a:t> House 14, Mumbai - </a:t>
            </a:r>
            <a:r>
              <a:rPr lang="en-US" sz="1450" err="1">
                <a:solidFill>
                  <a:schemeClr val="bg1"/>
                </a:solidFill>
                <a:latin typeface="Arial" pitchFamily="34" charset="0"/>
                <a:cs typeface="Arial" pitchFamily="34" charset="0"/>
              </a:rPr>
              <a:t>Pune</a:t>
            </a:r>
            <a:r>
              <a:rPr lang="en-US" sz="1450">
                <a:solidFill>
                  <a:schemeClr val="bg1"/>
                </a:solidFill>
                <a:latin typeface="Arial" pitchFamily="34" charset="0"/>
                <a:cs typeface="Arial" pitchFamily="34" charset="0"/>
              </a:rPr>
              <a:t> Road,</a:t>
            </a:r>
          </a:p>
          <a:p>
            <a:pPr>
              <a:lnSpc>
                <a:spcPct val="120000"/>
              </a:lnSpc>
            </a:pPr>
            <a:r>
              <a:rPr lang="it-IT" sz="1450">
                <a:solidFill>
                  <a:schemeClr val="bg1"/>
                </a:solidFill>
                <a:latin typeface="Arial" pitchFamily="34" charset="0"/>
                <a:cs typeface="Arial" pitchFamily="34" charset="0"/>
              </a:rPr>
              <a:t>Wakdewadi, Pune - 411 003, India</a:t>
            </a:r>
          </a:p>
        </p:txBody>
      </p:sp>
      <p:sp>
        <p:nvSpPr>
          <p:cNvPr id="9" name="TextBox 8">
            <a:extLst>
              <a:ext uri="{FF2B5EF4-FFF2-40B4-BE49-F238E27FC236}">
                <a16:creationId xmlns:a16="http://schemas.microsoft.com/office/drawing/2014/main" id="{73B90B11-F5E1-D3E9-9CEF-306F7B2E1952}"/>
              </a:ext>
            </a:extLst>
          </p:cNvPr>
          <p:cNvSpPr txBox="1"/>
          <p:nvPr userDrawn="1"/>
        </p:nvSpPr>
        <p:spPr>
          <a:xfrm>
            <a:off x="1218384" y="3682491"/>
            <a:ext cx="3071813" cy="315471"/>
          </a:xfrm>
          <a:prstGeom prst="rect">
            <a:avLst/>
          </a:prstGeom>
          <a:noFill/>
        </p:spPr>
        <p:txBody>
          <a:bodyPr wrap="square" rtlCol="0">
            <a:spAutoFit/>
          </a:bodyPr>
          <a:lstStyle/>
          <a:p>
            <a:r>
              <a:rPr lang="en-US" sz="1450">
                <a:solidFill>
                  <a:schemeClr val="bg1"/>
                </a:solidFill>
                <a:latin typeface="Arial" pitchFamily="34" charset="0"/>
                <a:cs typeface="Arial" pitchFamily="34" charset="0"/>
              </a:rPr>
              <a:t>www.thermaxglobal.com</a:t>
            </a:r>
          </a:p>
        </p:txBody>
      </p:sp>
      <p:pic>
        <p:nvPicPr>
          <p:cNvPr id="10" name="Picture 9">
            <a:extLst>
              <a:ext uri="{FF2B5EF4-FFF2-40B4-BE49-F238E27FC236}">
                <a16:creationId xmlns:a16="http://schemas.microsoft.com/office/drawing/2014/main" id="{D53CD9D8-464D-D7F2-7F8C-C3FF13D90363}"/>
              </a:ext>
            </a:extLst>
          </p:cNvPr>
          <p:cNvPicPr>
            <a:picLocks noChangeAspect="1"/>
          </p:cNvPicPr>
          <p:nvPr userDrawn="1"/>
        </p:nvPicPr>
        <p:blipFill>
          <a:blip r:embed="rId2"/>
          <a:stretch>
            <a:fillRect/>
          </a:stretch>
        </p:blipFill>
        <p:spPr>
          <a:xfrm>
            <a:off x="10862566" y="3867738"/>
            <a:ext cx="903390" cy="903390"/>
          </a:xfrm>
          <a:prstGeom prst="rect">
            <a:avLst/>
          </a:prstGeom>
        </p:spPr>
      </p:pic>
      <p:sp>
        <p:nvSpPr>
          <p:cNvPr id="11" name="TextBox 10">
            <a:extLst>
              <a:ext uri="{FF2B5EF4-FFF2-40B4-BE49-F238E27FC236}">
                <a16:creationId xmlns:a16="http://schemas.microsoft.com/office/drawing/2014/main" id="{982CAF7D-A574-B113-0639-42E8E532F3DD}"/>
              </a:ext>
            </a:extLst>
          </p:cNvPr>
          <p:cNvSpPr txBox="1"/>
          <p:nvPr userDrawn="1"/>
        </p:nvSpPr>
        <p:spPr>
          <a:xfrm>
            <a:off x="916759" y="736600"/>
            <a:ext cx="6472101" cy="800219"/>
          </a:xfrm>
          <a:prstGeom prst="rect">
            <a:avLst/>
          </a:prstGeom>
          <a:noFill/>
        </p:spPr>
        <p:txBody>
          <a:bodyPr wrap="square" rtlCol="0">
            <a:spAutoFit/>
          </a:bodyPr>
          <a:lstStyle/>
          <a:p>
            <a:r>
              <a:rPr lang="en-US" sz="2300">
                <a:latin typeface="Arial Regular"/>
              </a:rPr>
              <a:t>Conserving Resources,</a:t>
            </a:r>
          </a:p>
          <a:p>
            <a:r>
              <a:rPr lang="en-US" sz="2300">
                <a:latin typeface="Arial Regular"/>
              </a:rPr>
              <a:t>Preserving the Future.</a:t>
            </a:r>
          </a:p>
        </p:txBody>
      </p:sp>
      <p:pic>
        <p:nvPicPr>
          <p:cNvPr id="14" name="Picture 2" descr="E:\Tamilselvan\CL0071 ( Thermax )\GDP-01428 (Marketing Toolkit)\T-01428B (Brand Manual Theme Design)\Source\Rev_14_08.06.2022\PPT\PPT PNG\Social Icons.png"/>
          <p:cNvPicPr>
            <a:picLocks noChangeAspect="1" noChangeArrowheads="1"/>
          </p:cNvPicPr>
          <p:nvPr userDrawn="1"/>
        </p:nvPicPr>
        <p:blipFill>
          <a:blip r:embed="rId3"/>
          <a:stretch>
            <a:fillRect/>
          </a:stretch>
        </p:blipFill>
        <p:spPr bwMode="auto">
          <a:xfrm>
            <a:off x="1213262" y="4194177"/>
            <a:ext cx="3889240" cy="705046"/>
          </a:xfrm>
          <a:prstGeom prst="rect">
            <a:avLst/>
          </a:prstGeom>
          <a:noFill/>
        </p:spPr>
      </p:pic>
    </p:spTree>
    <p:extLst>
      <p:ext uri="{BB962C8B-B14F-4D97-AF65-F5344CB8AC3E}">
        <p14:creationId xmlns:p14="http://schemas.microsoft.com/office/powerpoint/2010/main" val="1293936045"/>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userDrawn="1">
  <p:cSld name="1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4151355251"/>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userDrawn="1">
  <p:cSld name="Content Slide Layout 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244347"/>
            <a:ext cx="10515600" cy="980911"/>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6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697065418"/>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userDrawn="1">
  <p:cSld name="11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141746-7C62-EF57-214D-76FC6DFA96D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0" name="Round Single Corner of Rectangle 9">
            <a:extLst>
              <a:ext uri="{FF2B5EF4-FFF2-40B4-BE49-F238E27FC236}">
                <a16:creationId xmlns:a16="http://schemas.microsoft.com/office/drawing/2014/main" id="{450E4478-CA61-C9EA-1186-D20765C3E157}"/>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of Rectangle 15">
            <a:extLst>
              <a:ext uri="{FF2B5EF4-FFF2-40B4-BE49-F238E27FC236}">
                <a16:creationId xmlns:a16="http://schemas.microsoft.com/office/drawing/2014/main" id="{DDCBF45A-216A-767C-0F9E-D938878025D7}"/>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96E2909-6C41-F498-42E0-18080DDFC789}"/>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Content Placeholder 6">
            <a:extLst>
              <a:ext uri="{FF2B5EF4-FFF2-40B4-BE49-F238E27FC236}">
                <a16:creationId xmlns:a16="http://schemas.microsoft.com/office/drawing/2014/main" id="{380029AF-005A-BE1A-81B3-59E41F962E65}"/>
              </a:ext>
            </a:extLst>
          </p:cNvPr>
          <p:cNvSpPr>
            <a:spLocks noGrp="1"/>
          </p:cNvSpPr>
          <p:nvPr>
            <p:ph sz="quarter" idx="13" hasCustomPrompt="1"/>
          </p:nvPr>
        </p:nvSpPr>
        <p:spPr>
          <a:xfrm>
            <a:off x="3285259" y="2659422"/>
            <a:ext cx="4855442" cy="1539155"/>
          </a:xfrm>
        </p:spPr>
        <p:txBody>
          <a:bodyPr>
            <a:noAutofit/>
          </a:bodyPr>
          <a:lstStyle>
            <a:lvl1pPr marL="0" indent="0">
              <a:buNone/>
              <a:defRPr sz="5400" b="1">
                <a:solidFill>
                  <a:schemeClr val="bg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a:t>Divider slide with one line </a:t>
            </a:r>
            <a:endParaRPr lang="en-US"/>
          </a:p>
        </p:txBody>
      </p:sp>
      <p:sp>
        <p:nvSpPr>
          <p:cNvPr id="15" name="Slide Number Placeholder 5">
            <a:extLst>
              <a:ext uri="{FF2B5EF4-FFF2-40B4-BE49-F238E27FC236}">
                <a16:creationId xmlns:a16="http://schemas.microsoft.com/office/drawing/2014/main" id="{732E38E8-3DB1-153D-E430-5DA86EC66C62}"/>
              </a:ext>
            </a:extLst>
          </p:cNvPr>
          <p:cNvSpPr>
            <a:spLocks noGrp="1"/>
          </p:cNvSpPr>
          <p:nvPr>
            <p:ph type="sldNum" sz="quarter" idx="4"/>
          </p:nvPr>
        </p:nvSpPr>
        <p:spPr>
          <a:xfrm>
            <a:off x="104787" y="6432109"/>
            <a:ext cx="402170" cy="365125"/>
          </a:xfrm>
          <a:prstGeom prst="rect">
            <a:avLst/>
          </a:prstGeom>
        </p:spPr>
        <p:txBody>
          <a:bodyPr vert="horz" lIns="91440" tIns="45720" rIns="91440" bIns="45720" rtlCol="0" anchor="ctr"/>
          <a:lstStyle>
            <a:lvl1pPr algn="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pic>
        <p:nvPicPr>
          <p:cNvPr id="11" name="Picture 2" descr="E:\Tamilselvan\CL0071 ( Thermax )\GDP-01428 (Marketing Toolkit)\T-01428B (Brand Manual Theme Design)\Source\Rev_14_08.06.2022\PPT\New folder\Thermax Logo 01.png"/>
          <p:cNvPicPr>
            <a:picLocks noChangeAspect="1" noChangeArrowheads="1"/>
          </p:cNvPicPr>
          <p:nvPr userDrawn="1"/>
        </p:nvPicPr>
        <p:blipFill>
          <a:blip r:embed="rId3"/>
          <a:srcRect/>
          <a:stretch>
            <a:fillRect/>
          </a:stretch>
        </p:blipFill>
        <p:spPr bwMode="auto">
          <a:xfrm>
            <a:off x="11279143" y="289915"/>
            <a:ext cx="627063" cy="776129"/>
          </a:xfrm>
          <a:prstGeom prst="rect">
            <a:avLst/>
          </a:prstGeom>
          <a:noFill/>
        </p:spPr>
      </p:pic>
    </p:spTree>
    <p:extLst>
      <p:ext uri="{BB962C8B-B14F-4D97-AF65-F5344CB8AC3E}">
        <p14:creationId xmlns:p14="http://schemas.microsoft.com/office/powerpoint/2010/main" val="3790617623"/>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userDrawn="1">
  <p:cSld name="Inner Slides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pPr/>
              <a:t>‹#›</a:t>
            </a:fld>
            <a:endParaRPr lang="en-US"/>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745520" y="2108966"/>
            <a:ext cx="4713287" cy="2718693"/>
          </a:xfrm>
          <a:prstGeom prst="rect">
            <a:avLst/>
          </a:prstGeom>
        </p:spPr>
        <p:txBody>
          <a:bodyPr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4" name="TextBox 13">
            <a:extLst>
              <a:ext uri="{FF2B5EF4-FFF2-40B4-BE49-F238E27FC236}">
                <a16:creationId xmlns:a16="http://schemas.microsoft.com/office/drawing/2014/main" id="{40190864-93C7-F288-9004-2BE968EE9983}"/>
              </a:ext>
            </a:extLst>
          </p:cNvPr>
          <p:cNvSpPr txBox="1"/>
          <p:nvPr userDrawn="1"/>
        </p:nvSpPr>
        <p:spPr>
          <a:xfrm>
            <a:off x="839789" y="6490900"/>
            <a:ext cx="2741612"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Confidential and Internal purpose only </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 name="hcSlideMaster51.Inner Slides 1Header" descr="Classification: Internal">
            <a:extLst>
              <a:ext uri="{FF2B5EF4-FFF2-40B4-BE49-F238E27FC236}">
                <a16:creationId xmlns:a16="http://schemas.microsoft.com/office/drawing/2014/main" id="{A98F90E3-DEAE-783B-3BA7-EBD526458DB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Header" descr="Classification: Internal">
            <a:extLst>
              <a:ext uri="{FF2B5EF4-FFF2-40B4-BE49-F238E27FC236}">
                <a16:creationId xmlns:a16="http://schemas.microsoft.com/office/drawing/2014/main" id="{EB5A1A98-6B13-E768-4625-B3BAF503652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86874123"/>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userDrawn="1">
  <p:cSld name="Inner Slides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grpSp>
        <p:nvGrpSpPr>
          <p:cNvPr id="2" name="Group 1">
            <a:extLst>
              <a:ext uri="{FF2B5EF4-FFF2-40B4-BE49-F238E27FC236}">
                <a16:creationId xmlns:a16="http://schemas.microsoft.com/office/drawing/2014/main" id="{DC15979D-99BD-C65C-C4FA-FAD50227753F}"/>
              </a:ext>
            </a:extLst>
          </p:cNvPr>
          <p:cNvGrpSpPr/>
          <p:nvPr userDrawn="1"/>
        </p:nvGrpSpPr>
        <p:grpSpPr>
          <a:xfrm>
            <a:off x="1240426" y="6530360"/>
            <a:ext cx="3436940" cy="230219"/>
            <a:chOff x="1240426" y="6530360"/>
            <a:chExt cx="3436940" cy="230219"/>
          </a:xfrm>
        </p:grpSpPr>
        <p:grpSp>
          <p:nvGrpSpPr>
            <p:cNvPr id="3" name="Graphic 210">
              <a:extLst>
                <a:ext uri="{FF2B5EF4-FFF2-40B4-BE49-F238E27FC236}">
                  <a16:creationId xmlns:a16="http://schemas.microsoft.com/office/drawing/2014/main" id="{C5F05DF6-1949-E5B8-60AA-8320DE5E6381}"/>
                </a:ext>
              </a:extLst>
            </p:cNvPr>
            <p:cNvGrpSpPr/>
            <p:nvPr/>
          </p:nvGrpSpPr>
          <p:grpSpPr>
            <a:xfrm>
              <a:off x="1240426" y="6558328"/>
              <a:ext cx="179976" cy="177909"/>
              <a:chOff x="1809921" y="6375700"/>
              <a:chExt cx="414664" cy="409902"/>
            </a:xfrm>
            <a:solidFill>
              <a:srgbClr val="FFFFFF"/>
            </a:solidFill>
          </p:grpSpPr>
          <p:sp>
            <p:nvSpPr>
              <p:cNvPr id="143" name="Freeform 279">
                <a:extLst>
                  <a:ext uri="{FF2B5EF4-FFF2-40B4-BE49-F238E27FC236}">
                    <a16:creationId xmlns:a16="http://schemas.microsoft.com/office/drawing/2014/main" id="{589B6C2C-E7F8-A643-C142-038F93D9FAB4}"/>
                  </a:ext>
                </a:extLst>
              </p:cNvPr>
              <p:cNvSpPr/>
              <p:nvPr/>
            </p:nvSpPr>
            <p:spPr>
              <a:xfrm>
                <a:off x="1809921" y="6375700"/>
                <a:ext cx="414664" cy="409902"/>
              </a:xfrm>
              <a:custGeom>
                <a:avLst/>
                <a:gdLst>
                  <a:gd name="csX0" fmla="*/ 108440 w 414664"/>
                  <a:gd name="csY0" fmla="*/ 0 h 409902"/>
                  <a:gd name="csX1" fmla="*/ 299722 w 414664"/>
                  <a:gd name="csY1" fmla="*/ 0 h 409902"/>
                  <a:gd name="csX2" fmla="*/ 313997 w 414664"/>
                  <a:gd name="csY2" fmla="*/ 0 h 409902"/>
                  <a:gd name="csX3" fmla="*/ 344450 w 414664"/>
                  <a:gd name="csY3" fmla="*/ 18097 h 409902"/>
                  <a:gd name="csX4" fmla="*/ 404404 w 414664"/>
                  <a:gd name="csY4" fmla="*/ 83820 h 409902"/>
                  <a:gd name="csX5" fmla="*/ 404404 w 414664"/>
                  <a:gd name="csY5" fmla="*/ 105728 h 409902"/>
                  <a:gd name="csX6" fmla="*/ 404404 w 414664"/>
                  <a:gd name="csY6" fmla="*/ 289560 h 409902"/>
                  <a:gd name="csX7" fmla="*/ 407259 w 414664"/>
                  <a:gd name="csY7" fmla="*/ 298132 h 409902"/>
                  <a:gd name="csX8" fmla="*/ 407259 w 414664"/>
                  <a:gd name="csY8" fmla="*/ 316230 h 409902"/>
                  <a:gd name="csX9" fmla="*/ 386322 w 414664"/>
                  <a:gd name="csY9" fmla="*/ 347663 h 409902"/>
                  <a:gd name="csX10" fmla="*/ 323513 w 414664"/>
                  <a:gd name="csY10" fmla="*/ 403860 h 409902"/>
                  <a:gd name="csX11" fmla="*/ 314948 w 414664"/>
                  <a:gd name="csY11" fmla="*/ 406718 h 409902"/>
                  <a:gd name="csX12" fmla="*/ 306384 w 414664"/>
                  <a:gd name="csY12" fmla="*/ 406718 h 409902"/>
                  <a:gd name="csX13" fmla="*/ 121763 w 414664"/>
                  <a:gd name="csY13" fmla="*/ 401003 h 409902"/>
                  <a:gd name="csX14" fmla="*/ 94165 w 414664"/>
                  <a:gd name="csY14" fmla="*/ 404813 h 409902"/>
                  <a:gd name="csX15" fmla="*/ 56099 w 414664"/>
                  <a:gd name="csY15" fmla="*/ 379095 h 409902"/>
                  <a:gd name="csX16" fmla="*/ 2806 w 414664"/>
                  <a:gd name="csY16" fmla="*/ 316230 h 409902"/>
                  <a:gd name="csX17" fmla="*/ 2806 w 414664"/>
                  <a:gd name="csY17" fmla="*/ 300038 h 409902"/>
                  <a:gd name="csX18" fmla="*/ 5661 w 414664"/>
                  <a:gd name="csY18" fmla="*/ 102870 h 409902"/>
                  <a:gd name="csX19" fmla="*/ 30404 w 414664"/>
                  <a:gd name="csY19" fmla="*/ 53340 h 409902"/>
                  <a:gd name="csX20" fmla="*/ 95117 w 414664"/>
                  <a:gd name="csY20" fmla="*/ 0 h 409902"/>
                  <a:gd name="csX21" fmla="*/ 107488 w 414664"/>
                  <a:gd name="csY21" fmla="*/ 0 h 409902"/>
                  <a:gd name="csX22" fmla="*/ 329223 w 414664"/>
                  <a:gd name="csY22" fmla="*/ 361950 h 409902"/>
                  <a:gd name="csX23" fmla="*/ 382516 w 414664"/>
                  <a:gd name="csY23" fmla="*/ 289560 h 409902"/>
                  <a:gd name="csX24" fmla="*/ 381564 w 414664"/>
                  <a:gd name="csY24" fmla="*/ 107632 h 409902"/>
                  <a:gd name="csX25" fmla="*/ 364434 w 414664"/>
                  <a:gd name="csY25" fmla="*/ 76200 h 409902"/>
                  <a:gd name="csX26" fmla="*/ 326368 w 414664"/>
                  <a:gd name="csY26" fmla="*/ 39053 h 409902"/>
                  <a:gd name="csX27" fmla="*/ 290205 w 414664"/>
                  <a:gd name="csY27" fmla="*/ 25718 h 409902"/>
                  <a:gd name="csX28" fmla="*/ 116053 w 414664"/>
                  <a:gd name="csY28" fmla="*/ 25718 h 409902"/>
                  <a:gd name="csX29" fmla="*/ 81793 w 414664"/>
                  <a:gd name="csY29" fmla="*/ 40957 h 409902"/>
                  <a:gd name="csX30" fmla="*/ 47534 w 414664"/>
                  <a:gd name="csY30" fmla="*/ 73343 h 409902"/>
                  <a:gd name="csX31" fmla="*/ 28501 w 414664"/>
                  <a:gd name="csY31" fmla="*/ 108585 h 409902"/>
                  <a:gd name="csX32" fmla="*/ 28501 w 414664"/>
                  <a:gd name="csY32" fmla="*/ 290513 h 409902"/>
                  <a:gd name="csX33" fmla="*/ 47534 w 414664"/>
                  <a:gd name="csY33" fmla="*/ 333375 h 409902"/>
                  <a:gd name="csX34" fmla="*/ 65615 w 414664"/>
                  <a:gd name="csY34" fmla="*/ 343853 h 409902"/>
                  <a:gd name="csX35" fmla="*/ 115101 w 414664"/>
                  <a:gd name="csY35" fmla="*/ 381953 h 409902"/>
                  <a:gd name="csX36" fmla="*/ 295915 w 414664"/>
                  <a:gd name="csY36" fmla="*/ 381953 h 409902"/>
                  <a:gd name="csX37" fmla="*/ 328272 w 414664"/>
                  <a:gd name="csY37" fmla="*/ 363855 h 4099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414664" h="409902">
                    <a:moveTo>
                      <a:pt x="108440" y="0"/>
                    </a:moveTo>
                    <a:cubicBezTo>
                      <a:pt x="156022" y="19050"/>
                      <a:pt x="253091" y="20003"/>
                      <a:pt x="299722" y="0"/>
                    </a:cubicBezTo>
                    <a:lnTo>
                      <a:pt x="313997" y="0"/>
                    </a:lnTo>
                    <a:cubicBezTo>
                      <a:pt x="324465" y="4763"/>
                      <a:pt x="334933" y="3810"/>
                      <a:pt x="344450" y="18097"/>
                    </a:cubicBezTo>
                    <a:cubicBezTo>
                      <a:pt x="367289" y="51435"/>
                      <a:pt x="396791" y="58103"/>
                      <a:pt x="404404" y="83820"/>
                    </a:cubicBezTo>
                    <a:cubicBezTo>
                      <a:pt x="412017" y="109538"/>
                      <a:pt x="406307" y="99060"/>
                      <a:pt x="404404" y="105728"/>
                    </a:cubicBezTo>
                    <a:cubicBezTo>
                      <a:pt x="387274" y="169545"/>
                      <a:pt x="381564" y="225743"/>
                      <a:pt x="404404" y="289560"/>
                    </a:cubicBezTo>
                    <a:cubicBezTo>
                      <a:pt x="427244" y="353378"/>
                      <a:pt x="404404" y="297180"/>
                      <a:pt x="407259" y="298132"/>
                    </a:cubicBezTo>
                    <a:lnTo>
                      <a:pt x="407259" y="316230"/>
                    </a:lnTo>
                    <a:cubicBezTo>
                      <a:pt x="402501" y="327660"/>
                      <a:pt x="402501" y="340043"/>
                      <a:pt x="386322" y="347663"/>
                    </a:cubicBezTo>
                    <a:cubicBezTo>
                      <a:pt x="354918" y="361950"/>
                      <a:pt x="351111" y="393382"/>
                      <a:pt x="323513" y="403860"/>
                    </a:cubicBezTo>
                    <a:cubicBezTo>
                      <a:pt x="295915" y="414338"/>
                      <a:pt x="316852" y="403860"/>
                      <a:pt x="314948" y="406718"/>
                    </a:cubicBezTo>
                    <a:lnTo>
                      <a:pt x="306384" y="406718"/>
                    </a:lnTo>
                    <a:cubicBezTo>
                      <a:pt x="247381" y="387668"/>
                      <a:pt x="182669" y="384810"/>
                      <a:pt x="121763" y="401003"/>
                    </a:cubicBezTo>
                    <a:cubicBezTo>
                      <a:pt x="60857" y="417195"/>
                      <a:pt x="104633" y="406718"/>
                      <a:pt x="94165" y="404813"/>
                    </a:cubicBezTo>
                    <a:cubicBezTo>
                      <a:pt x="83697" y="402907"/>
                      <a:pt x="62760" y="392430"/>
                      <a:pt x="56099" y="379095"/>
                    </a:cubicBezTo>
                    <a:cubicBezTo>
                      <a:pt x="32307" y="332422"/>
                      <a:pt x="14226" y="364807"/>
                      <a:pt x="2806" y="316230"/>
                    </a:cubicBezTo>
                    <a:lnTo>
                      <a:pt x="2806" y="300038"/>
                    </a:lnTo>
                    <a:cubicBezTo>
                      <a:pt x="27549" y="229553"/>
                      <a:pt x="22791" y="175260"/>
                      <a:pt x="5661" y="102870"/>
                    </a:cubicBezTo>
                    <a:cubicBezTo>
                      <a:pt x="-11469" y="30480"/>
                      <a:pt x="14226" y="61913"/>
                      <a:pt x="30404" y="53340"/>
                    </a:cubicBezTo>
                    <a:cubicBezTo>
                      <a:pt x="74180" y="30480"/>
                      <a:pt x="46582" y="11430"/>
                      <a:pt x="95117" y="0"/>
                    </a:cubicBezTo>
                    <a:lnTo>
                      <a:pt x="107488" y="0"/>
                    </a:lnTo>
                    <a:close/>
                    <a:moveTo>
                      <a:pt x="329223" y="361950"/>
                    </a:moveTo>
                    <a:cubicBezTo>
                      <a:pt x="358725" y="314325"/>
                      <a:pt x="382516" y="334328"/>
                      <a:pt x="382516" y="289560"/>
                    </a:cubicBezTo>
                    <a:cubicBezTo>
                      <a:pt x="360628" y="224790"/>
                      <a:pt x="366338" y="173355"/>
                      <a:pt x="381564" y="107632"/>
                    </a:cubicBezTo>
                    <a:cubicBezTo>
                      <a:pt x="396791" y="41910"/>
                      <a:pt x="374903" y="82868"/>
                      <a:pt x="364434" y="76200"/>
                    </a:cubicBezTo>
                    <a:cubicBezTo>
                      <a:pt x="348256" y="65722"/>
                      <a:pt x="335885" y="55245"/>
                      <a:pt x="326368" y="39053"/>
                    </a:cubicBezTo>
                    <a:cubicBezTo>
                      <a:pt x="316852" y="22860"/>
                      <a:pt x="304480" y="21907"/>
                      <a:pt x="290205" y="25718"/>
                    </a:cubicBezTo>
                    <a:cubicBezTo>
                      <a:pt x="233106" y="40005"/>
                      <a:pt x="174104" y="39053"/>
                      <a:pt x="116053" y="25718"/>
                    </a:cubicBezTo>
                    <a:cubicBezTo>
                      <a:pt x="58002" y="12382"/>
                      <a:pt x="89407" y="29528"/>
                      <a:pt x="81793" y="40957"/>
                    </a:cubicBezTo>
                    <a:cubicBezTo>
                      <a:pt x="74180" y="52388"/>
                      <a:pt x="61809" y="65722"/>
                      <a:pt x="47534" y="73343"/>
                    </a:cubicBezTo>
                    <a:cubicBezTo>
                      <a:pt x="33259" y="80963"/>
                      <a:pt x="25646" y="94297"/>
                      <a:pt x="28501" y="108585"/>
                    </a:cubicBezTo>
                    <a:cubicBezTo>
                      <a:pt x="43727" y="176213"/>
                      <a:pt x="45631" y="223838"/>
                      <a:pt x="28501" y="290513"/>
                    </a:cubicBezTo>
                    <a:cubicBezTo>
                      <a:pt x="11371" y="357188"/>
                      <a:pt x="34211" y="324803"/>
                      <a:pt x="47534" y="333375"/>
                    </a:cubicBezTo>
                    <a:cubicBezTo>
                      <a:pt x="60857" y="341947"/>
                      <a:pt x="58954" y="340043"/>
                      <a:pt x="65615" y="343853"/>
                    </a:cubicBezTo>
                    <a:cubicBezTo>
                      <a:pt x="72277" y="366713"/>
                      <a:pt x="91310" y="381000"/>
                      <a:pt x="115101" y="381953"/>
                    </a:cubicBezTo>
                    <a:cubicBezTo>
                      <a:pt x="175055" y="365760"/>
                      <a:pt x="235961" y="367665"/>
                      <a:pt x="295915" y="381953"/>
                    </a:cubicBezTo>
                    <a:cubicBezTo>
                      <a:pt x="309239" y="384810"/>
                      <a:pt x="321610" y="375285"/>
                      <a:pt x="328272" y="363855"/>
                    </a:cubicBezTo>
                    <a:close/>
                  </a:path>
                </a:pathLst>
              </a:custGeom>
              <a:solidFill>
                <a:srgbClr val="FFFFFF"/>
              </a:solidFill>
              <a:ln w="9512" cap="flat">
                <a:noFill/>
                <a:prstDash val="solid"/>
                <a:miter/>
              </a:ln>
            </p:spPr>
            <p:txBody>
              <a:bodyPr/>
              <a:lstStyle/>
              <a:p>
                <a:endParaRPr lang="en-US"/>
              </a:p>
            </p:txBody>
          </p:sp>
          <p:sp>
            <p:nvSpPr>
              <p:cNvPr id="144" name="Freeform 280">
                <a:extLst>
                  <a:ext uri="{FF2B5EF4-FFF2-40B4-BE49-F238E27FC236}">
                    <a16:creationId xmlns:a16="http://schemas.microsoft.com/office/drawing/2014/main" id="{03607D1F-3D58-9763-DC6A-D5E31B5BF3B3}"/>
                  </a:ext>
                </a:extLst>
              </p:cNvPr>
              <p:cNvSpPr/>
              <p:nvPr/>
            </p:nvSpPr>
            <p:spPr>
              <a:xfrm>
                <a:off x="1947294" y="6429674"/>
                <a:ext cx="130157" cy="293424"/>
              </a:xfrm>
              <a:custGeom>
                <a:avLst/>
                <a:gdLst>
                  <a:gd name="csX0" fmla="*/ 96685 w 130157"/>
                  <a:gd name="csY0" fmla="*/ 278449 h 293424"/>
                  <a:gd name="csX1" fmla="*/ 5326 w 130157"/>
                  <a:gd name="csY1" fmla="*/ 274639 h 293424"/>
                  <a:gd name="csX2" fmla="*/ 5326 w 130157"/>
                  <a:gd name="csY2" fmla="*/ 235586 h 293424"/>
                  <a:gd name="csX3" fmla="*/ 15794 w 130157"/>
                  <a:gd name="csY3" fmla="*/ 239396 h 293424"/>
                  <a:gd name="csX4" fmla="*/ 64328 w 130157"/>
                  <a:gd name="csY4" fmla="*/ 255589 h 293424"/>
                  <a:gd name="csX5" fmla="*/ 92878 w 130157"/>
                  <a:gd name="csY5" fmla="*/ 214631 h 293424"/>
                  <a:gd name="csX6" fmla="*/ 67183 w 130157"/>
                  <a:gd name="csY6" fmla="*/ 170816 h 293424"/>
                  <a:gd name="csX7" fmla="*/ 43392 w 130157"/>
                  <a:gd name="csY7" fmla="*/ 156529 h 293424"/>
                  <a:gd name="csX8" fmla="*/ 16746 w 130157"/>
                  <a:gd name="csY8" fmla="*/ 27941 h 293424"/>
                  <a:gd name="csX9" fmla="*/ 117621 w 130157"/>
                  <a:gd name="csY9" fmla="*/ 22226 h 293424"/>
                  <a:gd name="csX10" fmla="*/ 117621 w 130157"/>
                  <a:gd name="csY10" fmla="*/ 61279 h 293424"/>
                  <a:gd name="csX11" fmla="*/ 108104 w 130157"/>
                  <a:gd name="csY11" fmla="*/ 58421 h 293424"/>
                  <a:gd name="csX12" fmla="*/ 65280 w 130157"/>
                  <a:gd name="csY12" fmla="*/ 38419 h 293424"/>
                  <a:gd name="csX13" fmla="*/ 37682 w 130157"/>
                  <a:gd name="csY13" fmla="*/ 57469 h 293424"/>
                  <a:gd name="csX14" fmla="*/ 52909 w 130157"/>
                  <a:gd name="csY14" fmla="*/ 115571 h 293424"/>
                  <a:gd name="csX15" fmla="*/ 126186 w 130157"/>
                  <a:gd name="csY15" fmla="*/ 184151 h 293424"/>
                  <a:gd name="csX16" fmla="*/ 97636 w 130157"/>
                  <a:gd name="csY16" fmla="*/ 276544 h 29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0157" h="293424">
                    <a:moveTo>
                      <a:pt x="96685" y="278449"/>
                    </a:moveTo>
                    <a:cubicBezTo>
                      <a:pt x="68135" y="300356"/>
                      <a:pt x="31021" y="297499"/>
                      <a:pt x="5326" y="274639"/>
                    </a:cubicBezTo>
                    <a:lnTo>
                      <a:pt x="5326" y="235586"/>
                    </a:lnTo>
                    <a:cubicBezTo>
                      <a:pt x="10084" y="234634"/>
                      <a:pt x="13891" y="235586"/>
                      <a:pt x="15794" y="239396"/>
                    </a:cubicBezTo>
                    <a:cubicBezTo>
                      <a:pt x="28166" y="252731"/>
                      <a:pt x="46247" y="259399"/>
                      <a:pt x="64328" y="255589"/>
                    </a:cubicBezTo>
                    <a:cubicBezTo>
                      <a:pt x="82410" y="251779"/>
                      <a:pt x="94781" y="234634"/>
                      <a:pt x="92878" y="214631"/>
                    </a:cubicBezTo>
                    <a:cubicBezTo>
                      <a:pt x="90975" y="194629"/>
                      <a:pt x="83361" y="181294"/>
                      <a:pt x="67183" y="170816"/>
                    </a:cubicBezTo>
                    <a:lnTo>
                      <a:pt x="43392" y="156529"/>
                    </a:lnTo>
                    <a:cubicBezTo>
                      <a:pt x="-1336" y="129859"/>
                      <a:pt x="-13707" y="70804"/>
                      <a:pt x="16746" y="27941"/>
                    </a:cubicBezTo>
                    <a:cubicBezTo>
                      <a:pt x="47199" y="-14921"/>
                      <a:pt x="86216" y="-1586"/>
                      <a:pt x="117621" y="22226"/>
                    </a:cubicBezTo>
                    <a:lnTo>
                      <a:pt x="117621" y="61279"/>
                    </a:lnTo>
                    <a:cubicBezTo>
                      <a:pt x="114766" y="63184"/>
                      <a:pt x="110008" y="61279"/>
                      <a:pt x="108104" y="58421"/>
                    </a:cubicBezTo>
                    <a:cubicBezTo>
                      <a:pt x="96685" y="46991"/>
                      <a:pt x="81458" y="39371"/>
                      <a:pt x="65280" y="38419"/>
                    </a:cubicBezTo>
                    <a:cubicBezTo>
                      <a:pt x="49102" y="37466"/>
                      <a:pt x="41489" y="45086"/>
                      <a:pt x="37682" y="57469"/>
                    </a:cubicBezTo>
                    <a:cubicBezTo>
                      <a:pt x="30069" y="79376"/>
                      <a:pt x="35779" y="100331"/>
                      <a:pt x="52909" y="115571"/>
                    </a:cubicBezTo>
                    <a:cubicBezTo>
                      <a:pt x="70038" y="130811"/>
                      <a:pt x="115718" y="153671"/>
                      <a:pt x="126186" y="184151"/>
                    </a:cubicBezTo>
                    <a:cubicBezTo>
                      <a:pt x="136654" y="214631"/>
                      <a:pt x="126186" y="254636"/>
                      <a:pt x="97636" y="276544"/>
                    </a:cubicBezTo>
                    <a:close/>
                  </a:path>
                </a:pathLst>
              </a:custGeom>
              <a:solidFill>
                <a:srgbClr val="FFFFFF"/>
              </a:solidFill>
              <a:ln w="9512" cap="flat">
                <a:noFill/>
                <a:prstDash val="solid"/>
                <a:miter/>
              </a:ln>
            </p:spPr>
            <p:txBody>
              <a:bodyPr/>
              <a:lstStyle/>
              <a:p>
                <a:endParaRPr lang="en-US"/>
              </a:p>
            </p:txBody>
          </p:sp>
        </p:grpSp>
        <p:grpSp>
          <p:nvGrpSpPr>
            <p:cNvPr id="4" name="Graphic 210">
              <a:extLst>
                <a:ext uri="{FF2B5EF4-FFF2-40B4-BE49-F238E27FC236}">
                  <a16:creationId xmlns:a16="http://schemas.microsoft.com/office/drawing/2014/main" id="{65E27776-1859-997B-1C16-C55032E94A91}"/>
                </a:ext>
              </a:extLst>
            </p:cNvPr>
            <p:cNvGrpSpPr/>
            <p:nvPr/>
          </p:nvGrpSpPr>
          <p:grpSpPr>
            <a:xfrm>
              <a:off x="1574454" y="6558328"/>
              <a:ext cx="176787" cy="176527"/>
              <a:chOff x="2419873" y="6375700"/>
              <a:chExt cx="407315" cy="406717"/>
            </a:xfrm>
            <a:solidFill>
              <a:srgbClr val="FFFFFF"/>
            </a:solidFill>
          </p:grpSpPr>
          <p:sp>
            <p:nvSpPr>
              <p:cNvPr id="141" name="Freeform 277">
                <a:extLst>
                  <a:ext uri="{FF2B5EF4-FFF2-40B4-BE49-F238E27FC236}">
                    <a16:creationId xmlns:a16="http://schemas.microsoft.com/office/drawing/2014/main" id="{AC7A16AC-A8A3-A2DF-34AD-2F366EC243A8}"/>
                  </a:ext>
                </a:extLst>
              </p:cNvPr>
              <p:cNvSpPr/>
              <p:nvPr/>
            </p:nvSpPr>
            <p:spPr>
              <a:xfrm>
                <a:off x="2419873" y="6375700"/>
                <a:ext cx="407315" cy="406717"/>
              </a:xfrm>
              <a:custGeom>
                <a:avLst/>
                <a:gdLst>
                  <a:gd name="csX0" fmla="*/ 109448 w 407315"/>
                  <a:gd name="csY0" fmla="*/ 0 h 406717"/>
                  <a:gd name="csX1" fmla="*/ 299779 w 407315"/>
                  <a:gd name="csY1" fmla="*/ 0 h 406717"/>
                  <a:gd name="csX2" fmla="*/ 315957 w 407315"/>
                  <a:gd name="csY2" fmla="*/ 0 h 406717"/>
                  <a:gd name="csX3" fmla="*/ 376863 w 407315"/>
                  <a:gd name="csY3" fmla="*/ 48578 h 406717"/>
                  <a:gd name="csX4" fmla="*/ 407316 w 407315"/>
                  <a:gd name="csY4" fmla="*/ 91440 h 406717"/>
                  <a:gd name="csX5" fmla="*/ 407316 w 407315"/>
                  <a:gd name="csY5" fmla="*/ 104775 h 406717"/>
                  <a:gd name="csX6" fmla="*/ 392089 w 407315"/>
                  <a:gd name="csY6" fmla="*/ 218122 h 406717"/>
                  <a:gd name="csX7" fmla="*/ 407316 w 407315"/>
                  <a:gd name="csY7" fmla="*/ 293370 h 406717"/>
                  <a:gd name="csX8" fmla="*/ 407316 w 407315"/>
                  <a:gd name="csY8" fmla="*/ 319088 h 406717"/>
                  <a:gd name="csX9" fmla="*/ 357830 w 407315"/>
                  <a:gd name="csY9" fmla="*/ 377190 h 406717"/>
                  <a:gd name="csX10" fmla="*/ 318812 w 407315"/>
                  <a:gd name="csY10" fmla="*/ 406718 h 406717"/>
                  <a:gd name="csX11" fmla="*/ 294069 w 407315"/>
                  <a:gd name="csY11" fmla="*/ 406718 h 406717"/>
                  <a:gd name="csX12" fmla="*/ 112303 w 407315"/>
                  <a:gd name="csY12" fmla="*/ 406718 h 406717"/>
                  <a:gd name="csX13" fmla="*/ 87560 w 407315"/>
                  <a:gd name="csY13" fmla="*/ 406718 h 406717"/>
                  <a:gd name="csX14" fmla="*/ 24751 w 407315"/>
                  <a:gd name="csY14" fmla="*/ 354330 h 406717"/>
                  <a:gd name="csX15" fmla="*/ 1911 w 407315"/>
                  <a:gd name="csY15" fmla="*/ 320040 h 406717"/>
                  <a:gd name="csX16" fmla="*/ 8 w 407315"/>
                  <a:gd name="csY16" fmla="*/ 316230 h 406717"/>
                  <a:gd name="csX17" fmla="*/ 8 w 407315"/>
                  <a:gd name="csY17" fmla="*/ 298132 h 406717"/>
                  <a:gd name="csX18" fmla="*/ 1911 w 407315"/>
                  <a:gd name="csY18" fmla="*/ 287655 h 406717"/>
                  <a:gd name="csX19" fmla="*/ 15235 w 407315"/>
                  <a:gd name="csY19" fmla="*/ 219075 h 406717"/>
                  <a:gd name="csX20" fmla="*/ 6670 w 407315"/>
                  <a:gd name="csY20" fmla="*/ 125730 h 406717"/>
                  <a:gd name="csX21" fmla="*/ 32364 w 407315"/>
                  <a:gd name="csY21" fmla="*/ 48578 h 406717"/>
                  <a:gd name="csX22" fmla="*/ 90415 w 407315"/>
                  <a:gd name="csY22" fmla="*/ 953 h 406717"/>
                  <a:gd name="csX23" fmla="*/ 108497 w 407315"/>
                  <a:gd name="csY23" fmla="*/ 953 h 406717"/>
                  <a:gd name="csX24" fmla="*/ 337845 w 407315"/>
                  <a:gd name="csY24" fmla="*/ 351472 h 406717"/>
                  <a:gd name="csX25" fmla="*/ 376863 w 407315"/>
                  <a:gd name="csY25" fmla="*/ 308610 h 406717"/>
                  <a:gd name="csX26" fmla="*/ 365443 w 407315"/>
                  <a:gd name="csY26" fmla="*/ 215265 h 406717"/>
                  <a:gd name="csX27" fmla="*/ 373056 w 407315"/>
                  <a:gd name="csY27" fmla="*/ 132397 h 406717"/>
                  <a:gd name="csX28" fmla="*/ 352120 w 407315"/>
                  <a:gd name="csY28" fmla="*/ 66675 h 406717"/>
                  <a:gd name="csX29" fmla="*/ 329280 w 407315"/>
                  <a:gd name="csY29" fmla="*/ 43815 h 406717"/>
                  <a:gd name="csX30" fmla="*/ 283601 w 407315"/>
                  <a:gd name="csY30" fmla="*/ 25718 h 406717"/>
                  <a:gd name="csX31" fmla="*/ 200807 w 407315"/>
                  <a:gd name="csY31" fmla="*/ 37147 h 406717"/>
                  <a:gd name="csX32" fmla="*/ 118013 w 407315"/>
                  <a:gd name="csY32" fmla="*/ 25718 h 406717"/>
                  <a:gd name="csX33" fmla="*/ 72334 w 407315"/>
                  <a:gd name="csY33" fmla="*/ 44768 h 406717"/>
                  <a:gd name="csX34" fmla="*/ 49494 w 407315"/>
                  <a:gd name="csY34" fmla="*/ 67628 h 406717"/>
                  <a:gd name="csX35" fmla="*/ 28558 w 407315"/>
                  <a:gd name="csY35" fmla="*/ 132397 h 406717"/>
                  <a:gd name="csX36" fmla="*/ 28558 w 407315"/>
                  <a:gd name="csY36" fmla="*/ 263843 h 406717"/>
                  <a:gd name="csX37" fmla="*/ 25703 w 407315"/>
                  <a:gd name="csY37" fmla="*/ 313372 h 406717"/>
                  <a:gd name="csX38" fmla="*/ 64721 w 407315"/>
                  <a:gd name="csY38" fmla="*/ 354330 h 406717"/>
                  <a:gd name="csX39" fmla="*/ 118013 w 407315"/>
                  <a:gd name="csY39" fmla="*/ 380047 h 406717"/>
                  <a:gd name="csX40" fmla="*/ 198904 w 407315"/>
                  <a:gd name="csY40" fmla="*/ 368618 h 406717"/>
                  <a:gd name="csX41" fmla="*/ 281698 w 407315"/>
                  <a:gd name="csY41" fmla="*/ 380047 h 406717"/>
                  <a:gd name="csX42" fmla="*/ 335942 w 407315"/>
                  <a:gd name="csY42" fmla="*/ 351472 h 4067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407315" h="406717">
                    <a:moveTo>
                      <a:pt x="109448" y="0"/>
                    </a:moveTo>
                    <a:cubicBezTo>
                      <a:pt x="179871" y="19050"/>
                      <a:pt x="229357" y="18097"/>
                      <a:pt x="299779" y="0"/>
                    </a:cubicBezTo>
                    <a:lnTo>
                      <a:pt x="315957" y="0"/>
                    </a:lnTo>
                    <a:cubicBezTo>
                      <a:pt x="363540" y="13335"/>
                      <a:pt x="342603" y="31432"/>
                      <a:pt x="376863" y="48578"/>
                    </a:cubicBezTo>
                    <a:cubicBezTo>
                      <a:pt x="411122" y="65722"/>
                      <a:pt x="403509" y="73343"/>
                      <a:pt x="407316" y="91440"/>
                    </a:cubicBezTo>
                    <a:lnTo>
                      <a:pt x="407316" y="104775"/>
                    </a:lnTo>
                    <a:cubicBezTo>
                      <a:pt x="393041" y="145732"/>
                      <a:pt x="391138" y="174307"/>
                      <a:pt x="392089" y="218122"/>
                    </a:cubicBezTo>
                    <a:cubicBezTo>
                      <a:pt x="393041" y="261938"/>
                      <a:pt x="396848" y="263843"/>
                      <a:pt x="407316" y="293370"/>
                    </a:cubicBezTo>
                    <a:lnTo>
                      <a:pt x="407316" y="319088"/>
                    </a:lnTo>
                    <a:cubicBezTo>
                      <a:pt x="393041" y="367665"/>
                      <a:pt x="372105" y="345757"/>
                      <a:pt x="357830" y="377190"/>
                    </a:cubicBezTo>
                    <a:cubicBezTo>
                      <a:pt x="343555" y="408622"/>
                      <a:pt x="334990" y="402907"/>
                      <a:pt x="318812" y="406718"/>
                    </a:cubicBezTo>
                    <a:lnTo>
                      <a:pt x="294069" y="406718"/>
                    </a:lnTo>
                    <a:cubicBezTo>
                      <a:pt x="231260" y="388620"/>
                      <a:pt x="175112" y="388620"/>
                      <a:pt x="112303" y="406718"/>
                    </a:cubicBezTo>
                    <a:lnTo>
                      <a:pt x="87560" y="406718"/>
                    </a:lnTo>
                    <a:cubicBezTo>
                      <a:pt x="38074" y="390525"/>
                      <a:pt x="61866" y="370522"/>
                      <a:pt x="24751" y="354330"/>
                    </a:cubicBezTo>
                    <a:cubicBezTo>
                      <a:pt x="-12363" y="338138"/>
                      <a:pt x="3815" y="333375"/>
                      <a:pt x="1911" y="320040"/>
                    </a:cubicBezTo>
                    <a:cubicBezTo>
                      <a:pt x="8" y="306705"/>
                      <a:pt x="1911" y="316230"/>
                      <a:pt x="8" y="316230"/>
                    </a:cubicBezTo>
                    <a:lnTo>
                      <a:pt x="8" y="298132"/>
                    </a:lnTo>
                    <a:cubicBezTo>
                      <a:pt x="2863" y="296228"/>
                      <a:pt x="8" y="290513"/>
                      <a:pt x="1911" y="287655"/>
                    </a:cubicBezTo>
                    <a:cubicBezTo>
                      <a:pt x="12380" y="265747"/>
                      <a:pt x="15235" y="242888"/>
                      <a:pt x="15235" y="219075"/>
                    </a:cubicBezTo>
                    <a:cubicBezTo>
                      <a:pt x="15235" y="195263"/>
                      <a:pt x="15235" y="156210"/>
                      <a:pt x="6670" y="125730"/>
                    </a:cubicBezTo>
                    <a:cubicBezTo>
                      <a:pt x="-6653" y="95250"/>
                      <a:pt x="2863" y="62865"/>
                      <a:pt x="32364" y="48578"/>
                    </a:cubicBezTo>
                    <a:cubicBezTo>
                      <a:pt x="61866" y="34290"/>
                      <a:pt x="44736" y="14288"/>
                      <a:pt x="90415" y="953"/>
                    </a:cubicBezTo>
                    <a:lnTo>
                      <a:pt x="108497" y="953"/>
                    </a:lnTo>
                    <a:close/>
                    <a:moveTo>
                      <a:pt x="337845" y="351472"/>
                    </a:moveTo>
                    <a:cubicBezTo>
                      <a:pt x="346410" y="331470"/>
                      <a:pt x="369250" y="340043"/>
                      <a:pt x="376863" y="308610"/>
                    </a:cubicBezTo>
                    <a:cubicBezTo>
                      <a:pt x="384476" y="277178"/>
                      <a:pt x="365443" y="271463"/>
                      <a:pt x="365443" y="215265"/>
                    </a:cubicBezTo>
                    <a:cubicBezTo>
                      <a:pt x="365443" y="159068"/>
                      <a:pt x="365443" y="160020"/>
                      <a:pt x="373056" y="132397"/>
                    </a:cubicBezTo>
                    <a:cubicBezTo>
                      <a:pt x="384476" y="108585"/>
                      <a:pt x="375911" y="80010"/>
                      <a:pt x="352120" y="66675"/>
                    </a:cubicBezTo>
                    <a:cubicBezTo>
                      <a:pt x="328329" y="53340"/>
                      <a:pt x="334990" y="54293"/>
                      <a:pt x="329280" y="43815"/>
                    </a:cubicBezTo>
                    <a:cubicBezTo>
                      <a:pt x="323570" y="33338"/>
                      <a:pt x="300731" y="21907"/>
                      <a:pt x="283601" y="25718"/>
                    </a:cubicBezTo>
                    <a:cubicBezTo>
                      <a:pt x="256003" y="30480"/>
                      <a:pt x="229357" y="37147"/>
                      <a:pt x="200807" y="37147"/>
                    </a:cubicBezTo>
                    <a:cubicBezTo>
                      <a:pt x="172257" y="37147"/>
                      <a:pt x="145611" y="30480"/>
                      <a:pt x="118013" y="25718"/>
                    </a:cubicBezTo>
                    <a:cubicBezTo>
                      <a:pt x="90415" y="20955"/>
                      <a:pt x="80899" y="29528"/>
                      <a:pt x="72334" y="44768"/>
                    </a:cubicBezTo>
                    <a:cubicBezTo>
                      <a:pt x="63769" y="60007"/>
                      <a:pt x="59962" y="61913"/>
                      <a:pt x="49494" y="67628"/>
                    </a:cubicBezTo>
                    <a:cubicBezTo>
                      <a:pt x="25703" y="80963"/>
                      <a:pt x="17138" y="108585"/>
                      <a:pt x="28558" y="132397"/>
                    </a:cubicBezTo>
                    <a:cubicBezTo>
                      <a:pt x="38074" y="163830"/>
                      <a:pt x="40929" y="235268"/>
                      <a:pt x="28558" y="263843"/>
                    </a:cubicBezTo>
                    <a:cubicBezTo>
                      <a:pt x="16186" y="292418"/>
                      <a:pt x="19041" y="297180"/>
                      <a:pt x="25703" y="313372"/>
                    </a:cubicBezTo>
                    <a:cubicBezTo>
                      <a:pt x="37123" y="342900"/>
                      <a:pt x="53301" y="328613"/>
                      <a:pt x="64721" y="354330"/>
                    </a:cubicBezTo>
                    <a:cubicBezTo>
                      <a:pt x="76140" y="380047"/>
                      <a:pt x="96125" y="384810"/>
                      <a:pt x="118013" y="380047"/>
                    </a:cubicBezTo>
                    <a:cubicBezTo>
                      <a:pt x="139901" y="375285"/>
                      <a:pt x="171306" y="368618"/>
                      <a:pt x="198904" y="368618"/>
                    </a:cubicBezTo>
                    <a:cubicBezTo>
                      <a:pt x="226502" y="368618"/>
                      <a:pt x="254100" y="375285"/>
                      <a:pt x="281698" y="380047"/>
                    </a:cubicBezTo>
                    <a:cubicBezTo>
                      <a:pt x="309295" y="384810"/>
                      <a:pt x="326425" y="372428"/>
                      <a:pt x="335942" y="351472"/>
                    </a:cubicBezTo>
                    <a:close/>
                  </a:path>
                </a:pathLst>
              </a:custGeom>
              <a:solidFill>
                <a:srgbClr val="FFFFFF"/>
              </a:solidFill>
              <a:ln w="9512" cap="flat">
                <a:noFill/>
                <a:prstDash val="solid"/>
                <a:miter/>
              </a:ln>
            </p:spPr>
            <p:txBody>
              <a:bodyPr/>
              <a:lstStyle/>
              <a:p>
                <a:endParaRPr lang="en-US"/>
              </a:p>
            </p:txBody>
          </p:sp>
          <p:sp>
            <p:nvSpPr>
              <p:cNvPr id="142" name="Freeform 278">
                <a:extLst>
                  <a:ext uri="{FF2B5EF4-FFF2-40B4-BE49-F238E27FC236}">
                    <a16:creationId xmlns:a16="http://schemas.microsoft.com/office/drawing/2014/main" id="{393627E3-137E-42F5-E529-160679794666}"/>
                  </a:ext>
                </a:extLst>
              </p:cNvPr>
              <p:cNvSpPr/>
              <p:nvPr/>
            </p:nvSpPr>
            <p:spPr>
              <a:xfrm>
                <a:off x="2548355" y="6431897"/>
                <a:ext cx="141796" cy="288149"/>
              </a:xfrm>
              <a:custGeom>
                <a:avLst/>
                <a:gdLst>
                  <a:gd name="csX0" fmla="*/ 102779 w 141796"/>
                  <a:gd name="csY0" fmla="*/ 953 h 288149"/>
                  <a:gd name="csX1" fmla="*/ 141796 w 141796"/>
                  <a:gd name="csY1" fmla="*/ 953 h 288149"/>
                  <a:gd name="csX2" fmla="*/ 141796 w 141796"/>
                  <a:gd name="csY2" fmla="*/ 220980 h 288149"/>
                  <a:gd name="csX3" fmla="*/ 103730 w 141796"/>
                  <a:gd name="csY3" fmla="*/ 280988 h 288149"/>
                  <a:gd name="csX4" fmla="*/ 39018 w 141796"/>
                  <a:gd name="csY4" fmla="*/ 280988 h 288149"/>
                  <a:gd name="csX5" fmla="*/ 0 w 141796"/>
                  <a:gd name="csY5" fmla="*/ 220028 h 288149"/>
                  <a:gd name="csX6" fmla="*/ 0 w 141796"/>
                  <a:gd name="csY6" fmla="*/ 0 h 288149"/>
                  <a:gd name="csX7" fmla="*/ 39018 w 141796"/>
                  <a:gd name="csY7" fmla="*/ 0 h 288149"/>
                  <a:gd name="csX8" fmla="*/ 39018 w 141796"/>
                  <a:gd name="csY8" fmla="*/ 217170 h 288149"/>
                  <a:gd name="csX9" fmla="*/ 52341 w 141796"/>
                  <a:gd name="csY9" fmla="*/ 245745 h 288149"/>
                  <a:gd name="csX10" fmla="*/ 91359 w 141796"/>
                  <a:gd name="csY10" fmla="*/ 243840 h 288149"/>
                  <a:gd name="csX11" fmla="*/ 102779 w 141796"/>
                  <a:gd name="csY11" fmla="*/ 216218 h 288149"/>
                  <a:gd name="csX12" fmla="*/ 102779 w 141796"/>
                  <a:gd name="csY12" fmla="*/ 953 h 2881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1796" h="288149">
                    <a:moveTo>
                      <a:pt x="102779" y="953"/>
                    </a:moveTo>
                    <a:lnTo>
                      <a:pt x="141796" y="953"/>
                    </a:lnTo>
                    <a:cubicBezTo>
                      <a:pt x="141796" y="953"/>
                      <a:pt x="141796" y="220980"/>
                      <a:pt x="141796" y="220980"/>
                    </a:cubicBezTo>
                    <a:cubicBezTo>
                      <a:pt x="141796" y="248603"/>
                      <a:pt x="128473" y="270510"/>
                      <a:pt x="103730" y="280988"/>
                    </a:cubicBezTo>
                    <a:cubicBezTo>
                      <a:pt x="78987" y="291465"/>
                      <a:pt x="59954" y="289560"/>
                      <a:pt x="39018" y="280988"/>
                    </a:cubicBezTo>
                    <a:cubicBezTo>
                      <a:pt x="18081" y="272415"/>
                      <a:pt x="0" y="247650"/>
                      <a:pt x="0" y="220028"/>
                    </a:cubicBezTo>
                    <a:lnTo>
                      <a:pt x="0" y="0"/>
                    </a:lnTo>
                    <a:cubicBezTo>
                      <a:pt x="0" y="0"/>
                      <a:pt x="39018" y="0"/>
                      <a:pt x="39018" y="0"/>
                    </a:cubicBezTo>
                    <a:lnTo>
                      <a:pt x="39018" y="217170"/>
                    </a:lnTo>
                    <a:cubicBezTo>
                      <a:pt x="39018" y="228600"/>
                      <a:pt x="44728" y="239078"/>
                      <a:pt x="52341" y="245745"/>
                    </a:cubicBezTo>
                    <a:cubicBezTo>
                      <a:pt x="63761" y="256222"/>
                      <a:pt x="79939" y="255270"/>
                      <a:pt x="91359" y="243840"/>
                    </a:cubicBezTo>
                    <a:cubicBezTo>
                      <a:pt x="102779" y="232410"/>
                      <a:pt x="102779" y="226695"/>
                      <a:pt x="102779" y="216218"/>
                    </a:cubicBezTo>
                    <a:lnTo>
                      <a:pt x="102779" y="953"/>
                    </a:lnTo>
                    <a:close/>
                  </a:path>
                </a:pathLst>
              </a:custGeom>
              <a:solidFill>
                <a:srgbClr val="FFFFFF"/>
              </a:solidFill>
              <a:ln w="9512" cap="flat">
                <a:noFill/>
                <a:prstDash val="solid"/>
                <a:miter/>
              </a:ln>
            </p:spPr>
            <p:txBody>
              <a:bodyPr/>
              <a:lstStyle/>
              <a:p>
                <a:endParaRPr lang="en-US"/>
              </a:p>
            </p:txBody>
          </p:sp>
        </p:grpSp>
        <p:grpSp>
          <p:nvGrpSpPr>
            <p:cNvPr id="5" name="Graphic 210">
              <a:extLst>
                <a:ext uri="{FF2B5EF4-FFF2-40B4-BE49-F238E27FC236}">
                  <a16:creationId xmlns:a16="http://schemas.microsoft.com/office/drawing/2014/main" id="{7783F15F-FBC6-85E4-B39F-C349AE8BF5A9}"/>
                </a:ext>
              </a:extLst>
            </p:cNvPr>
            <p:cNvGrpSpPr/>
            <p:nvPr/>
          </p:nvGrpSpPr>
          <p:grpSpPr>
            <a:xfrm>
              <a:off x="2243562" y="6558818"/>
              <a:ext cx="183392" cy="174797"/>
              <a:chOff x="3652273" y="6376829"/>
              <a:chExt cx="422534" cy="402731"/>
            </a:xfrm>
            <a:solidFill>
              <a:srgbClr val="FFFFFF"/>
            </a:solidFill>
          </p:grpSpPr>
          <p:sp>
            <p:nvSpPr>
              <p:cNvPr id="135" name="Freeform 271">
                <a:extLst>
                  <a:ext uri="{FF2B5EF4-FFF2-40B4-BE49-F238E27FC236}">
                    <a16:creationId xmlns:a16="http://schemas.microsoft.com/office/drawing/2014/main" id="{EE493172-AB2B-ACAC-F80B-637ABE9C7FAB}"/>
                  </a:ext>
                </a:extLst>
              </p:cNvPr>
              <p:cNvSpPr/>
              <p:nvPr/>
            </p:nvSpPr>
            <p:spPr>
              <a:xfrm>
                <a:off x="3652273" y="6381415"/>
                <a:ext cx="342393" cy="398144"/>
              </a:xfrm>
              <a:custGeom>
                <a:avLst/>
                <a:gdLst>
                  <a:gd name="csX0" fmla="*/ 154168 w 342393"/>
                  <a:gd name="csY0" fmla="*/ 378142 h 398144"/>
                  <a:gd name="csX1" fmla="*/ 154168 w 342393"/>
                  <a:gd name="csY1" fmla="*/ 398145 h 398144"/>
                  <a:gd name="csX2" fmla="*/ 99924 w 342393"/>
                  <a:gd name="csY2" fmla="*/ 398145 h 398144"/>
                  <a:gd name="csX3" fmla="*/ 68519 w 342393"/>
                  <a:gd name="csY3" fmla="*/ 365760 h 398144"/>
                  <a:gd name="csX4" fmla="*/ 68519 w 342393"/>
                  <a:gd name="csY4" fmla="*/ 337185 h 398144"/>
                  <a:gd name="csX5" fmla="*/ 32356 w 342393"/>
                  <a:gd name="csY5" fmla="*/ 337185 h 398144"/>
                  <a:gd name="csX6" fmla="*/ 952 w 342393"/>
                  <a:gd name="csY6" fmla="*/ 305753 h 398144"/>
                  <a:gd name="csX7" fmla="*/ 952 w 342393"/>
                  <a:gd name="csY7" fmla="*/ 260985 h 398144"/>
                  <a:gd name="csX8" fmla="*/ 19033 w 342393"/>
                  <a:gd name="csY8" fmla="*/ 260985 h 398144"/>
                  <a:gd name="csX9" fmla="*/ 19033 w 342393"/>
                  <a:gd name="csY9" fmla="*/ 301942 h 398144"/>
                  <a:gd name="csX10" fmla="*/ 28550 w 342393"/>
                  <a:gd name="csY10" fmla="*/ 317182 h 398144"/>
                  <a:gd name="csX11" fmla="*/ 78036 w 342393"/>
                  <a:gd name="csY11" fmla="*/ 317182 h 398144"/>
                  <a:gd name="csX12" fmla="*/ 78036 w 342393"/>
                  <a:gd name="csY12" fmla="*/ 82867 h 398144"/>
                  <a:gd name="csX13" fmla="*/ 27598 w 342393"/>
                  <a:gd name="csY13" fmla="*/ 82867 h 398144"/>
                  <a:gd name="csX14" fmla="*/ 19033 w 342393"/>
                  <a:gd name="csY14" fmla="*/ 99060 h 398144"/>
                  <a:gd name="csX15" fmla="*/ 19033 w 342393"/>
                  <a:gd name="csY15" fmla="*/ 136207 h 398144"/>
                  <a:gd name="csX16" fmla="*/ 0 w 342393"/>
                  <a:gd name="csY16" fmla="*/ 136207 h 398144"/>
                  <a:gd name="csX17" fmla="*/ 0 w 342393"/>
                  <a:gd name="csY17" fmla="*/ 94297 h 398144"/>
                  <a:gd name="csX18" fmla="*/ 32356 w 342393"/>
                  <a:gd name="csY18" fmla="*/ 60960 h 398144"/>
                  <a:gd name="csX19" fmla="*/ 66616 w 342393"/>
                  <a:gd name="csY19" fmla="*/ 60960 h 398144"/>
                  <a:gd name="csX20" fmla="*/ 66616 w 342393"/>
                  <a:gd name="csY20" fmla="*/ 32385 h 398144"/>
                  <a:gd name="csX21" fmla="*/ 97069 w 342393"/>
                  <a:gd name="csY21" fmla="*/ 0 h 398144"/>
                  <a:gd name="csX22" fmla="*/ 152265 w 342393"/>
                  <a:gd name="csY22" fmla="*/ 0 h 398144"/>
                  <a:gd name="csX23" fmla="*/ 152265 w 342393"/>
                  <a:gd name="csY23" fmla="*/ 20003 h 398144"/>
                  <a:gd name="csX24" fmla="*/ 95165 w 342393"/>
                  <a:gd name="csY24" fmla="*/ 20003 h 398144"/>
                  <a:gd name="csX25" fmla="*/ 85649 w 342393"/>
                  <a:gd name="csY25" fmla="*/ 35242 h 398144"/>
                  <a:gd name="csX26" fmla="*/ 85649 w 342393"/>
                  <a:gd name="csY26" fmla="*/ 77153 h 398144"/>
                  <a:gd name="csX27" fmla="*/ 96117 w 342393"/>
                  <a:gd name="csY27" fmla="*/ 77153 h 398144"/>
                  <a:gd name="csX28" fmla="*/ 197944 w 342393"/>
                  <a:gd name="csY28" fmla="*/ 268605 h 398144"/>
                  <a:gd name="csX29" fmla="*/ 197944 w 342393"/>
                  <a:gd name="csY29" fmla="*/ 73342 h 398144"/>
                  <a:gd name="csX30" fmla="*/ 285496 w 342393"/>
                  <a:gd name="csY30" fmla="*/ 74295 h 398144"/>
                  <a:gd name="csX31" fmla="*/ 321659 w 342393"/>
                  <a:gd name="csY31" fmla="*/ 93345 h 398144"/>
                  <a:gd name="csX32" fmla="*/ 311191 w 342393"/>
                  <a:gd name="csY32" fmla="*/ 199072 h 398144"/>
                  <a:gd name="csX33" fmla="*/ 337837 w 342393"/>
                  <a:gd name="csY33" fmla="*/ 282892 h 398144"/>
                  <a:gd name="csX34" fmla="*/ 298819 w 342393"/>
                  <a:gd name="csY34" fmla="*/ 321945 h 398144"/>
                  <a:gd name="csX35" fmla="*/ 202702 w 342393"/>
                  <a:gd name="csY35" fmla="*/ 321945 h 398144"/>
                  <a:gd name="csX36" fmla="*/ 99924 w 342393"/>
                  <a:gd name="csY36" fmla="*/ 136207 h 398144"/>
                  <a:gd name="csX37" fmla="*/ 99924 w 342393"/>
                  <a:gd name="csY37" fmla="*/ 319088 h 398144"/>
                  <a:gd name="csX38" fmla="*/ 85649 w 342393"/>
                  <a:gd name="csY38" fmla="*/ 320040 h 398144"/>
                  <a:gd name="csX39" fmla="*/ 85649 w 342393"/>
                  <a:gd name="csY39" fmla="*/ 361950 h 398144"/>
                  <a:gd name="csX40" fmla="*/ 94214 w 342393"/>
                  <a:gd name="csY40" fmla="*/ 376238 h 398144"/>
                  <a:gd name="csX41" fmla="*/ 152265 w 342393"/>
                  <a:gd name="csY41" fmla="*/ 377190 h 398144"/>
                  <a:gd name="csX42" fmla="*/ 320707 w 342393"/>
                  <a:gd name="csY42" fmla="*/ 159067 h 398144"/>
                  <a:gd name="csX43" fmla="*/ 309287 w 342393"/>
                  <a:gd name="csY43" fmla="*/ 110490 h 398144"/>
                  <a:gd name="csX44" fmla="*/ 285496 w 342393"/>
                  <a:gd name="csY44" fmla="*/ 97155 h 398144"/>
                  <a:gd name="csX45" fmla="*/ 222687 w 342393"/>
                  <a:gd name="csY45" fmla="*/ 97155 h 398144"/>
                  <a:gd name="csX46" fmla="*/ 222687 w 342393"/>
                  <a:gd name="csY46" fmla="*/ 188595 h 398144"/>
                  <a:gd name="csX47" fmla="*/ 287399 w 342393"/>
                  <a:gd name="csY47" fmla="*/ 188595 h 398144"/>
                  <a:gd name="csX48" fmla="*/ 321659 w 342393"/>
                  <a:gd name="csY48" fmla="*/ 158115 h 398144"/>
                  <a:gd name="csX49" fmla="*/ 319756 w 342393"/>
                  <a:gd name="csY49" fmla="*/ 274320 h 398144"/>
                  <a:gd name="csX50" fmla="*/ 311191 w 342393"/>
                  <a:gd name="csY50" fmla="*/ 226695 h 398144"/>
                  <a:gd name="csX51" fmla="*/ 284544 w 342393"/>
                  <a:gd name="csY51" fmla="*/ 211455 h 398144"/>
                  <a:gd name="csX52" fmla="*/ 221735 w 342393"/>
                  <a:gd name="csY52" fmla="*/ 211455 h 398144"/>
                  <a:gd name="csX53" fmla="*/ 221735 w 342393"/>
                  <a:gd name="csY53" fmla="*/ 302895 h 398144"/>
                  <a:gd name="csX54" fmla="*/ 285496 w 342393"/>
                  <a:gd name="csY54" fmla="*/ 302895 h 398144"/>
                  <a:gd name="csX55" fmla="*/ 319756 w 342393"/>
                  <a:gd name="csY55" fmla="*/ 274320 h 3981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42393" h="398144">
                    <a:moveTo>
                      <a:pt x="154168" y="378142"/>
                    </a:moveTo>
                    <a:cubicBezTo>
                      <a:pt x="156071" y="384810"/>
                      <a:pt x="154168" y="391478"/>
                      <a:pt x="154168" y="398145"/>
                    </a:cubicBezTo>
                    <a:lnTo>
                      <a:pt x="99924" y="398145"/>
                    </a:lnTo>
                    <a:cubicBezTo>
                      <a:pt x="81842" y="398145"/>
                      <a:pt x="68519" y="382905"/>
                      <a:pt x="68519" y="365760"/>
                    </a:cubicBezTo>
                    <a:lnTo>
                      <a:pt x="68519" y="337185"/>
                    </a:lnTo>
                    <a:cubicBezTo>
                      <a:pt x="68519" y="337185"/>
                      <a:pt x="32356" y="337185"/>
                      <a:pt x="32356" y="337185"/>
                    </a:cubicBezTo>
                    <a:cubicBezTo>
                      <a:pt x="15227" y="337185"/>
                      <a:pt x="1903" y="322897"/>
                      <a:pt x="952" y="305753"/>
                    </a:cubicBezTo>
                    <a:lnTo>
                      <a:pt x="952" y="260985"/>
                    </a:lnTo>
                    <a:cubicBezTo>
                      <a:pt x="6662" y="260985"/>
                      <a:pt x="12371" y="260985"/>
                      <a:pt x="19033" y="260985"/>
                    </a:cubicBezTo>
                    <a:lnTo>
                      <a:pt x="19033" y="301942"/>
                    </a:lnTo>
                    <a:cubicBezTo>
                      <a:pt x="20936" y="307657"/>
                      <a:pt x="22840" y="316230"/>
                      <a:pt x="28550" y="317182"/>
                    </a:cubicBezTo>
                    <a:cubicBezTo>
                      <a:pt x="44728" y="319088"/>
                      <a:pt x="60906" y="317182"/>
                      <a:pt x="78036" y="317182"/>
                    </a:cubicBezTo>
                    <a:lnTo>
                      <a:pt x="78036" y="82867"/>
                    </a:lnTo>
                    <a:cubicBezTo>
                      <a:pt x="60906" y="82867"/>
                      <a:pt x="44728" y="80963"/>
                      <a:pt x="27598" y="82867"/>
                    </a:cubicBezTo>
                    <a:cubicBezTo>
                      <a:pt x="10468" y="84772"/>
                      <a:pt x="19033" y="94297"/>
                      <a:pt x="19033" y="99060"/>
                    </a:cubicBezTo>
                    <a:lnTo>
                      <a:pt x="19033" y="136207"/>
                    </a:lnTo>
                    <a:cubicBezTo>
                      <a:pt x="19033" y="136207"/>
                      <a:pt x="0" y="136207"/>
                      <a:pt x="0" y="136207"/>
                    </a:cubicBezTo>
                    <a:cubicBezTo>
                      <a:pt x="0" y="121920"/>
                      <a:pt x="0" y="107632"/>
                      <a:pt x="0" y="94297"/>
                    </a:cubicBezTo>
                    <a:cubicBezTo>
                      <a:pt x="0" y="80963"/>
                      <a:pt x="14275" y="61913"/>
                      <a:pt x="32356" y="60960"/>
                    </a:cubicBezTo>
                    <a:lnTo>
                      <a:pt x="66616" y="60960"/>
                    </a:lnTo>
                    <a:cubicBezTo>
                      <a:pt x="66616" y="60960"/>
                      <a:pt x="66616" y="32385"/>
                      <a:pt x="66616" y="32385"/>
                    </a:cubicBezTo>
                    <a:cubicBezTo>
                      <a:pt x="66616" y="15240"/>
                      <a:pt x="79939" y="953"/>
                      <a:pt x="97069" y="0"/>
                    </a:cubicBezTo>
                    <a:lnTo>
                      <a:pt x="152265" y="0"/>
                    </a:lnTo>
                    <a:cubicBezTo>
                      <a:pt x="153216" y="6667"/>
                      <a:pt x="152265" y="12382"/>
                      <a:pt x="152265" y="20003"/>
                    </a:cubicBezTo>
                    <a:lnTo>
                      <a:pt x="95165" y="20003"/>
                    </a:lnTo>
                    <a:cubicBezTo>
                      <a:pt x="89455" y="20955"/>
                      <a:pt x="85649" y="29528"/>
                      <a:pt x="85649" y="35242"/>
                    </a:cubicBezTo>
                    <a:lnTo>
                      <a:pt x="85649" y="77153"/>
                    </a:lnTo>
                    <a:cubicBezTo>
                      <a:pt x="89455" y="77153"/>
                      <a:pt x="91359" y="77153"/>
                      <a:pt x="96117" y="77153"/>
                    </a:cubicBezTo>
                    <a:lnTo>
                      <a:pt x="197944" y="268605"/>
                    </a:lnTo>
                    <a:lnTo>
                      <a:pt x="197944" y="73342"/>
                    </a:lnTo>
                    <a:cubicBezTo>
                      <a:pt x="197944" y="73342"/>
                      <a:pt x="285496" y="74295"/>
                      <a:pt x="285496" y="74295"/>
                    </a:cubicBezTo>
                    <a:cubicBezTo>
                      <a:pt x="298819" y="78105"/>
                      <a:pt x="311191" y="84772"/>
                      <a:pt x="321659" y="93345"/>
                    </a:cubicBezTo>
                    <a:cubicBezTo>
                      <a:pt x="354967" y="120967"/>
                      <a:pt x="345450" y="175260"/>
                      <a:pt x="311191" y="199072"/>
                    </a:cubicBezTo>
                    <a:cubicBezTo>
                      <a:pt x="338789" y="218122"/>
                      <a:pt x="349257" y="252413"/>
                      <a:pt x="337837" y="282892"/>
                    </a:cubicBezTo>
                    <a:cubicBezTo>
                      <a:pt x="330224" y="300038"/>
                      <a:pt x="316900" y="313372"/>
                      <a:pt x="298819" y="321945"/>
                    </a:cubicBezTo>
                    <a:lnTo>
                      <a:pt x="202702" y="321945"/>
                    </a:lnTo>
                    <a:cubicBezTo>
                      <a:pt x="202702" y="321945"/>
                      <a:pt x="99924" y="136207"/>
                      <a:pt x="99924" y="136207"/>
                    </a:cubicBezTo>
                    <a:lnTo>
                      <a:pt x="99924" y="319088"/>
                    </a:lnTo>
                    <a:cubicBezTo>
                      <a:pt x="95165" y="320992"/>
                      <a:pt x="91359" y="319088"/>
                      <a:pt x="85649" y="320040"/>
                    </a:cubicBezTo>
                    <a:lnTo>
                      <a:pt x="85649" y="361950"/>
                    </a:lnTo>
                    <a:cubicBezTo>
                      <a:pt x="85649" y="366713"/>
                      <a:pt x="89455" y="375285"/>
                      <a:pt x="94214" y="376238"/>
                    </a:cubicBezTo>
                    <a:cubicBezTo>
                      <a:pt x="113247" y="378142"/>
                      <a:pt x="131328" y="376238"/>
                      <a:pt x="152265" y="377190"/>
                    </a:cubicBezTo>
                    <a:close/>
                    <a:moveTo>
                      <a:pt x="320707" y="159067"/>
                    </a:moveTo>
                    <a:cubicBezTo>
                      <a:pt x="327369" y="140970"/>
                      <a:pt x="321659" y="123825"/>
                      <a:pt x="309287" y="110490"/>
                    </a:cubicBezTo>
                    <a:cubicBezTo>
                      <a:pt x="301674" y="105728"/>
                      <a:pt x="294061" y="98107"/>
                      <a:pt x="285496" y="97155"/>
                    </a:cubicBezTo>
                    <a:cubicBezTo>
                      <a:pt x="264560" y="96203"/>
                      <a:pt x="243623" y="97155"/>
                      <a:pt x="222687" y="97155"/>
                    </a:cubicBezTo>
                    <a:lnTo>
                      <a:pt x="222687" y="188595"/>
                    </a:lnTo>
                    <a:cubicBezTo>
                      <a:pt x="222687" y="188595"/>
                      <a:pt x="287399" y="188595"/>
                      <a:pt x="287399" y="188595"/>
                    </a:cubicBezTo>
                    <a:cubicBezTo>
                      <a:pt x="301674" y="181928"/>
                      <a:pt x="314046" y="172403"/>
                      <a:pt x="321659" y="158115"/>
                    </a:cubicBezTo>
                    <a:close/>
                    <a:moveTo>
                      <a:pt x="319756" y="274320"/>
                    </a:moveTo>
                    <a:cubicBezTo>
                      <a:pt x="326417" y="257175"/>
                      <a:pt x="322610" y="240030"/>
                      <a:pt x="311191" y="226695"/>
                    </a:cubicBezTo>
                    <a:cubicBezTo>
                      <a:pt x="303577" y="220028"/>
                      <a:pt x="295013" y="212407"/>
                      <a:pt x="284544" y="211455"/>
                    </a:cubicBezTo>
                    <a:cubicBezTo>
                      <a:pt x="263608" y="209550"/>
                      <a:pt x="242672" y="211455"/>
                      <a:pt x="221735" y="211455"/>
                    </a:cubicBezTo>
                    <a:lnTo>
                      <a:pt x="221735" y="302895"/>
                    </a:lnTo>
                    <a:cubicBezTo>
                      <a:pt x="221735" y="302895"/>
                      <a:pt x="285496" y="302895"/>
                      <a:pt x="285496" y="302895"/>
                    </a:cubicBezTo>
                    <a:cubicBezTo>
                      <a:pt x="299771" y="297180"/>
                      <a:pt x="311191" y="287655"/>
                      <a:pt x="319756" y="274320"/>
                    </a:cubicBezTo>
                    <a:close/>
                  </a:path>
                </a:pathLst>
              </a:custGeom>
              <a:solidFill>
                <a:srgbClr val="FFFFFF"/>
              </a:solidFill>
              <a:ln w="9512" cap="flat">
                <a:noFill/>
                <a:prstDash val="solid"/>
                <a:miter/>
              </a:ln>
            </p:spPr>
            <p:txBody>
              <a:bodyPr/>
              <a:lstStyle/>
              <a:p>
                <a:endParaRPr lang="en-US"/>
              </a:p>
            </p:txBody>
          </p:sp>
          <p:sp>
            <p:nvSpPr>
              <p:cNvPr id="136" name="Freeform 272">
                <a:extLst>
                  <a:ext uri="{FF2B5EF4-FFF2-40B4-BE49-F238E27FC236}">
                    <a16:creationId xmlns:a16="http://schemas.microsoft.com/office/drawing/2014/main" id="{A80EB561-5776-97D7-51F5-79329A32DD32}"/>
                  </a:ext>
                </a:extLst>
              </p:cNvPr>
              <p:cNvSpPr/>
              <p:nvPr/>
            </p:nvSpPr>
            <p:spPr>
              <a:xfrm>
                <a:off x="3919687" y="6641447"/>
                <a:ext cx="155119" cy="138112"/>
              </a:xfrm>
              <a:custGeom>
                <a:avLst/>
                <a:gdLst>
                  <a:gd name="csX0" fmla="*/ 0 w 155119"/>
                  <a:gd name="csY0" fmla="*/ 138113 h 138112"/>
                  <a:gd name="csX1" fmla="*/ 0 w 155119"/>
                  <a:gd name="csY1" fmla="*/ 117158 h 138112"/>
                  <a:gd name="csX2" fmla="*/ 59002 w 155119"/>
                  <a:gd name="csY2" fmla="*/ 116205 h 138112"/>
                  <a:gd name="csX3" fmla="*/ 67567 w 155119"/>
                  <a:gd name="csY3" fmla="*/ 100965 h 138112"/>
                  <a:gd name="csX4" fmla="*/ 67567 w 155119"/>
                  <a:gd name="csY4" fmla="*/ 56197 h 138112"/>
                  <a:gd name="csX5" fmla="*/ 123715 w 155119"/>
                  <a:gd name="csY5" fmla="*/ 56197 h 138112"/>
                  <a:gd name="csX6" fmla="*/ 135135 w 155119"/>
                  <a:gd name="csY6" fmla="*/ 41910 h 138112"/>
                  <a:gd name="csX7" fmla="*/ 135135 w 155119"/>
                  <a:gd name="csY7" fmla="*/ 0 h 138112"/>
                  <a:gd name="csX8" fmla="*/ 155119 w 155119"/>
                  <a:gd name="csY8" fmla="*/ 0 h 138112"/>
                  <a:gd name="csX9" fmla="*/ 155119 w 155119"/>
                  <a:gd name="csY9" fmla="*/ 44768 h 138112"/>
                  <a:gd name="csX10" fmla="*/ 123715 w 155119"/>
                  <a:gd name="csY10" fmla="*/ 77153 h 138112"/>
                  <a:gd name="csX11" fmla="*/ 88504 w 155119"/>
                  <a:gd name="csY11" fmla="*/ 77153 h 138112"/>
                  <a:gd name="csX12" fmla="*/ 88504 w 155119"/>
                  <a:gd name="csY12" fmla="*/ 106680 h 138112"/>
                  <a:gd name="csX13" fmla="*/ 57099 w 155119"/>
                  <a:gd name="csY13" fmla="*/ 138113 h 138112"/>
                  <a:gd name="csX14" fmla="*/ 1903 w 155119"/>
                  <a:gd name="csY14" fmla="*/ 138113 h 138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5119" h="138112">
                    <a:moveTo>
                      <a:pt x="0" y="138113"/>
                    </a:moveTo>
                    <a:cubicBezTo>
                      <a:pt x="0" y="130493"/>
                      <a:pt x="0" y="123825"/>
                      <a:pt x="0" y="117158"/>
                    </a:cubicBezTo>
                    <a:cubicBezTo>
                      <a:pt x="19985" y="116205"/>
                      <a:pt x="39018" y="118110"/>
                      <a:pt x="59002" y="116205"/>
                    </a:cubicBezTo>
                    <a:cubicBezTo>
                      <a:pt x="78987" y="114300"/>
                      <a:pt x="67567" y="105728"/>
                      <a:pt x="67567" y="100965"/>
                    </a:cubicBezTo>
                    <a:lnTo>
                      <a:pt x="67567" y="56197"/>
                    </a:lnTo>
                    <a:cubicBezTo>
                      <a:pt x="67567" y="56197"/>
                      <a:pt x="123715" y="56197"/>
                      <a:pt x="123715" y="56197"/>
                    </a:cubicBezTo>
                    <a:cubicBezTo>
                      <a:pt x="130376" y="56197"/>
                      <a:pt x="134183" y="47625"/>
                      <a:pt x="135135" y="41910"/>
                    </a:cubicBezTo>
                    <a:lnTo>
                      <a:pt x="135135" y="0"/>
                    </a:lnTo>
                    <a:cubicBezTo>
                      <a:pt x="141796" y="0"/>
                      <a:pt x="147506" y="0"/>
                      <a:pt x="155119" y="0"/>
                    </a:cubicBezTo>
                    <a:cubicBezTo>
                      <a:pt x="155119" y="15240"/>
                      <a:pt x="155119" y="29528"/>
                      <a:pt x="155119" y="44768"/>
                    </a:cubicBezTo>
                    <a:cubicBezTo>
                      <a:pt x="155119" y="60008"/>
                      <a:pt x="140845" y="77153"/>
                      <a:pt x="123715" y="77153"/>
                    </a:cubicBezTo>
                    <a:lnTo>
                      <a:pt x="88504" y="77153"/>
                    </a:lnTo>
                    <a:cubicBezTo>
                      <a:pt x="88504" y="77153"/>
                      <a:pt x="88504" y="106680"/>
                      <a:pt x="88504" y="106680"/>
                    </a:cubicBezTo>
                    <a:cubicBezTo>
                      <a:pt x="88504" y="123825"/>
                      <a:pt x="75181" y="138113"/>
                      <a:pt x="57099" y="138113"/>
                    </a:cubicBezTo>
                    <a:lnTo>
                      <a:pt x="1903" y="138113"/>
                    </a:lnTo>
                    <a:close/>
                  </a:path>
                </a:pathLst>
              </a:custGeom>
              <a:solidFill>
                <a:srgbClr val="FFFFFF"/>
              </a:solidFill>
              <a:ln w="9512" cap="flat">
                <a:noFill/>
                <a:prstDash val="solid"/>
                <a:miter/>
              </a:ln>
            </p:spPr>
            <p:txBody>
              <a:bodyPr/>
              <a:lstStyle/>
              <a:p>
                <a:endParaRPr lang="en-US"/>
              </a:p>
            </p:txBody>
          </p:sp>
          <p:sp>
            <p:nvSpPr>
              <p:cNvPr id="137" name="Freeform 273">
                <a:extLst>
                  <a:ext uri="{FF2B5EF4-FFF2-40B4-BE49-F238E27FC236}">
                    <a16:creationId xmlns:a16="http://schemas.microsoft.com/office/drawing/2014/main" id="{0145C28C-C849-1487-2D14-0F6A8E880BA3}"/>
                  </a:ext>
                </a:extLst>
              </p:cNvPr>
              <p:cNvSpPr/>
              <p:nvPr/>
            </p:nvSpPr>
            <p:spPr>
              <a:xfrm>
                <a:off x="3920639" y="6380463"/>
                <a:ext cx="153638" cy="137159"/>
              </a:xfrm>
              <a:custGeom>
                <a:avLst/>
                <a:gdLst>
                  <a:gd name="csX0" fmla="*/ 134183 w 153638"/>
                  <a:gd name="csY0" fmla="*/ 137160 h 137159"/>
                  <a:gd name="csX1" fmla="*/ 134183 w 153638"/>
                  <a:gd name="csY1" fmla="*/ 98107 h 137159"/>
                  <a:gd name="csX2" fmla="*/ 124666 w 153638"/>
                  <a:gd name="csY2" fmla="*/ 82868 h 137159"/>
                  <a:gd name="csX3" fmla="*/ 66616 w 153638"/>
                  <a:gd name="csY3" fmla="*/ 82868 h 137159"/>
                  <a:gd name="csX4" fmla="*/ 66616 w 153638"/>
                  <a:gd name="csY4" fmla="*/ 35243 h 137159"/>
                  <a:gd name="csX5" fmla="*/ 56147 w 153638"/>
                  <a:gd name="csY5" fmla="*/ 20955 h 137159"/>
                  <a:gd name="csX6" fmla="*/ 0 w 153638"/>
                  <a:gd name="csY6" fmla="*/ 20955 h 137159"/>
                  <a:gd name="csX7" fmla="*/ 0 w 153638"/>
                  <a:gd name="csY7" fmla="*/ 0 h 137159"/>
                  <a:gd name="csX8" fmla="*/ 55196 w 153638"/>
                  <a:gd name="csY8" fmla="*/ 0 h 137159"/>
                  <a:gd name="csX9" fmla="*/ 86600 w 153638"/>
                  <a:gd name="csY9" fmla="*/ 31432 h 137159"/>
                  <a:gd name="csX10" fmla="*/ 86600 w 153638"/>
                  <a:gd name="csY10" fmla="*/ 60960 h 137159"/>
                  <a:gd name="csX11" fmla="*/ 121812 w 153638"/>
                  <a:gd name="csY11" fmla="*/ 60960 h 137159"/>
                  <a:gd name="csX12" fmla="*/ 153216 w 153638"/>
                  <a:gd name="csY12" fmla="*/ 93345 h 137159"/>
                  <a:gd name="csX13" fmla="*/ 153216 w 153638"/>
                  <a:gd name="csY13" fmla="*/ 136207 h 137159"/>
                  <a:gd name="csX14" fmla="*/ 134183 w 153638"/>
                  <a:gd name="csY14" fmla="*/ 136207 h 1371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3638" h="137159">
                    <a:moveTo>
                      <a:pt x="134183" y="137160"/>
                    </a:moveTo>
                    <a:lnTo>
                      <a:pt x="134183" y="98107"/>
                    </a:lnTo>
                    <a:cubicBezTo>
                      <a:pt x="134183" y="93345"/>
                      <a:pt x="130376" y="83820"/>
                      <a:pt x="124666" y="82868"/>
                    </a:cubicBezTo>
                    <a:lnTo>
                      <a:pt x="66616" y="82868"/>
                    </a:lnTo>
                    <a:cubicBezTo>
                      <a:pt x="66616" y="81915"/>
                      <a:pt x="66616" y="35243"/>
                      <a:pt x="66616" y="35243"/>
                    </a:cubicBezTo>
                    <a:cubicBezTo>
                      <a:pt x="66616" y="29528"/>
                      <a:pt x="62809" y="20955"/>
                      <a:pt x="56147" y="20955"/>
                    </a:cubicBezTo>
                    <a:lnTo>
                      <a:pt x="0" y="20955"/>
                    </a:lnTo>
                    <a:cubicBezTo>
                      <a:pt x="0" y="13335"/>
                      <a:pt x="0" y="7620"/>
                      <a:pt x="0" y="0"/>
                    </a:cubicBezTo>
                    <a:lnTo>
                      <a:pt x="55196" y="0"/>
                    </a:lnTo>
                    <a:cubicBezTo>
                      <a:pt x="72325" y="0"/>
                      <a:pt x="85649" y="15240"/>
                      <a:pt x="86600" y="31432"/>
                    </a:cubicBezTo>
                    <a:lnTo>
                      <a:pt x="86600" y="60960"/>
                    </a:lnTo>
                    <a:cubicBezTo>
                      <a:pt x="86600" y="60960"/>
                      <a:pt x="121812" y="60960"/>
                      <a:pt x="121812" y="60960"/>
                    </a:cubicBezTo>
                    <a:cubicBezTo>
                      <a:pt x="139893" y="60960"/>
                      <a:pt x="152265" y="75247"/>
                      <a:pt x="153216" y="93345"/>
                    </a:cubicBezTo>
                    <a:cubicBezTo>
                      <a:pt x="154168" y="111443"/>
                      <a:pt x="153216" y="120968"/>
                      <a:pt x="153216" y="136207"/>
                    </a:cubicBezTo>
                    <a:cubicBezTo>
                      <a:pt x="147506" y="137160"/>
                      <a:pt x="141796" y="136207"/>
                      <a:pt x="134183" y="136207"/>
                    </a:cubicBezTo>
                    <a:close/>
                  </a:path>
                </a:pathLst>
              </a:custGeom>
              <a:solidFill>
                <a:srgbClr val="FFFFFF"/>
              </a:solidFill>
              <a:ln w="9512" cap="flat">
                <a:noFill/>
                <a:prstDash val="solid"/>
                <a:miter/>
              </a:ln>
            </p:spPr>
            <p:txBody>
              <a:bodyPr/>
              <a:lstStyle/>
              <a:p>
                <a:endParaRPr lang="en-US"/>
              </a:p>
            </p:txBody>
          </p:sp>
          <p:grpSp>
            <p:nvGrpSpPr>
              <p:cNvPr id="138" name="Graphic 210">
                <a:extLst>
                  <a:ext uri="{FF2B5EF4-FFF2-40B4-BE49-F238E27FC236}">
                    <a16:creationId xmlns:a16="http://schemas.microsoft.com/office/drawing/2014/main" id="{4665AA13-EA24-98A8-A13D-845D3D80F758}"/>
                  </a:ext>
                </a:extLst>
              </p:cNvPr>
              <p:cNvGrpSpPr/>
              <p:nvPr/>
            </p:nvGrpSpPr>
            <p:grpSpPr>
              <a:xfrm>
                <a:off x="4017821" y="6376829"/>
                <a:ext cx="53178" cy="49491"/>
                <a:chOff x="4017821" y="6376829"/>
                <a:chExt cx="53178" cy="49491"/>
              </a:xfrm>
              <a:solidFill>
                <a:srgbClr val="FFFFFF"/>
              </a:solidFill>
            </p:grpSpPr>
            <p:sp>
              <p:nvSpPr>
                <p:cNvPr id="139" name="Freeform 275">
                  <a:extLst>
                    <a:ext uri="{FF2B5EF4-FFF2-40B4-BE49-F238E27FC236}">
                      <a16:creationId xmlns:a16="http://schemas.microsoft.com/office/drawing/2014/main" id="{6E580EDE-C278-885C-9EA3-C656F01B9B67}"/>
                    </a:ext>
                  </a:extLst>
                </p:cNvPr>
                <p:cNvSpPr/>
                <p:nvPr/>
              </p:nvSpPr>
              <p:spPr>
                <a:xfrm>
                  <a:off x="4017821" y="6376829"/>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4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4" y="18874"/>
                        <a:pt x="4644" y="25541"/>
                      </a:cubicBezTo>
                      <a:cubicBezTo>
                        <a:pt x="4644"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40" name="Freeform 276">
                  <a:extLst>
                    <a:ext uri="{FF2B5EF4-FFF2-40B4-BE49-F238E27FC236}">
                      <a16:creationId xmlns:a16="http://schemas.microsoft.com/office/drawing/2014/main" id="{8672D8FE-74BA-02FA-714A-4A00599EF42C}"/>
                    </a:ext>
                  </a:extLst>
                </p:cNvPr>
                <p:cNvSpPr/>
                <p:nvPr/>
              </p:nvSpPr>
              <p:spPr>
                <a:xfrm>
                  <a:off x="4031982" y="6386840"/>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8081 w 24232"/>
                    <a:gd name="csY10" fmla="*/ 6958 h 31678"/>
                    <a:gd name="csX11" fmla="*/ 6662 w 24232"/>
                    <a:gd name="csY11" fmla="*/ 4100 h 31678"/>
                    <a:gd name="csX12" fmla="*/ 6662 w 24232"/>
                    <a:gd name="csY12" fmla="*/ 13625 h 31678"/>
                    <a:gd name="csX13" fmla="*/ 18081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1"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8081" y="6958"/>
                      </a:moveTo>
                      <a:cubicBezTo>
                        <a:pt x="18081" y="3148"/>
                        <a:pt x="8565" y="1243"/>
                        <a:pt x="6662" y="4100"/>
                      </a:cubicBezTo>
                      <a:cubicBezTo>
                        <a:pt x="4758" y="6958"/>
                        <a:pt x="4758" y="12673"/>
                        <a:pt x="6662" y="13625"/>
                      </a:cubicBezTo>
                      <a:cubicBezTo>
                        <a:pt x="10468" y="15530"/>
                        <a:pt x="19033" y="13625"/>
                        <a:pt x="18081" y="7910"/>
                      </a:cubicBezTo>
                      <a:close/>
                    </a:path>
                  </a:pathLst>
                </a:custGeom>
                <a:solidFill>
                  <a:srgbClr val="FFFFFF"/>
                </a:solidFill>
                <a:ln w="9512" cap="flat">
                  <a:noFill/>
                  <a:prstDash val="solid"/>
                  <a:miter/>
                </a:ln>
              </p:spPr>
              <p:txBody>
                <a:bodyPr/>
                <a:lstStyle/>
                <a:p>
                  <a:endParaRPr lang="en-US"/>
                </a:p>
              </p:txBody>
            </p:sp>
          </p:grpSp>
        </p:grpSp>
        <p:grpSp>
          <p:nvGrpSpPr>
            <p:cNvPr id="9" name="Graphic 210">
              <a:extLst>
                <a:ext uri="{FF2B5EF4-FFF2-40B4-BE49-F238E27FC236}">
                  <a16:creationId xmlns:a16="http://schemas.microsoft.com/office/drawing/2014/main" id="{C0F34690-9891-99AA-F988-8ADA0D041702}"/>
                </a:ext>
              </a:extLst>
            </p:cNvPr>
            <p:cNvGrpSpPr/>
            <p:nvPr/>
          </p:nvGrpSpPr>
          <p:grpSpPr>
            <a:xfrm>
              <a:off x="1905292" y="6558082"/>
              <a:ext cx="184218" cy="176773"/>
              <a:chOff x="3027036" y="6375133"/>
              <a:chExt cx="424437" cy="407285"/>
            </a:xfrm>
            <a:solidFill>
              <a:srgbClr val="FFFFFF"/>
            </a:solidFill>
          </p:grpSpPr>
          <p:grpSp>
            <p:nvGrpSpPr>
              <p:cNvPr id="126" name="Graphic 210">
                <a:extLst>
                  <a:ext uri="{FF2B5EF4-FFF2-40B4-BE49-F238E27FC236}">
                    <a16:creationId xmlns:a16="http://schemas.microsoft.com/office/drawing/2014/main" id="{43C9F537-B528-C90E-9C09-A59E8FBEC42E}"/>
                  </a:ext>
                </a:extLst>
              </p:cNvPr>
              <p:cNvGrpSpPr/>
              <p:nvPr/>
            </p:nvGrpSpPr>
            <p:grpSpPr>
              <a:xfrm>
                <a:off x="3027036" y="6375133"/>
                <a:ext cx="420630" cy="407285"/>
                <a:chOff x="3027036" y="6375133"/>
                <a:chExt cx="420630" cy="407285"/>
              </a:xfrm>
              <a:solidFill>
                <a:srgbClr val="FFFFFF"/>
              </a:solidFill>
            </p:grpSpPr>
            <p:sp>
              <p:nvSpPr>
                <p:cNvPr id="130" name="Freeform 266">
                  <a:extLst>
                    <a:ext uri="{FF2B5EF4-FFF2-40B4-BE49-F238E27FC236}">
                      <a16:creationId xmlns:a16="http://schemas.microsoft.com/office/drawing/2014/main" id="{5E77A227-AFAD-BC6C-D336-53C6F3A232C8}"/>
                    </a:ext>
                  </a:extLst>
                </p:cNvPr>
                <p:cNvSpPr/>
                <p:nvPr/>
              </p:nvSpPr>
              <p:spPr>
                <a:xfrm>
                  <a:off x="3271712" y="6625099"/>
                  <a:ext cx="175955" cy="155585"/>
                </a:xfrm>
                <a:custGeom>
                  <a:avLst/>
                  <a:gdLst>
                    <a:gd name="csX0" fmla="*/ 175955 w 175955"/>
                    <a:gd name="csY0" fmla="*/ 41114 h 155585"/>
                    <a:gd name="csX1" fmla="*/ 175955 w 175955"/>
                    <a:gd name="csY1" fmla="*/ 54448 h 155585"/>
                    <a:gd name="csX2" fmla="*/ 124566 w 175955"/>
                    <a:gd name="csY2" fmla="*/ 88739 h 155585"/>
                    <a:gd name="csX3" fmla="*/ 97920 w 175955"/>
                    <a:gd name="csY3" fmla="*/ 83023 h 155585"/>
                    <a:gd name="csX4" fmla="*/ 100775 w 175955"/>
                    <a:gd name="csY4" fmla="*/ 128744 h 155585"/>
                    <a:gd name="csX5" fmla="*/ 56999 w 175955"/>
                    <a:gd name="csY5" fmla="*/ 155414 h 155585"/>
                    <a:gd name="csX6" fmla="*/ 6561 w 175955"/>
                    <a:gd name="csY6" fmla="*/ 134458 h 155585"/>
                    <a:gd name="csX7" fmla="*/ 6561 w 175955"/>
                    <a:gd name="csY7" fmla="*/ 126839 h 155585"/>
                    <a:gd name="csX8" fmla="*/ 83645 w 175955"/>
                    <a:gd name="csY8" fmla="*/ 121123 h 155585"/>
                    <a:gd name="csX9" fmla="*/ 76984 w 175955"/>
                    <a:gd name="csY9" fmla="*/ 68736 h 155585"/>
                    <a:gd name="csX10" fmla="*/ 63660 w 175955"/>
                    <a:gd name="csY10" fmla="*/ 48733 h 155585"/>
                    <a:gd name="csX11" fmla="*/ 76032 w 175955"/>
                    <a:gd name="csY11" fmla="*/ 51591 h 155585"/>
                    <a:gd name="csX12" fmla="*/ 139793 w 175955"/>
                    <a:gd name="csY12" fmla="*/ 70641 h 155585"/>
                    <a:gd name="csX13" fmla="*/ 156922 w 175955"/>
                    <a:gd name="csY13" fmla="*/ 34446 h 155585"/>
                    <a:gd name="csX14" fmla="*/ 150261 w 175955"/>
                    <a:gd name="csY14" fmla="*/ 8729 h 155585"/>
                    <a:gd name="csX15" fmla="*/ 151212 w 175955"/>
                    <a:gd name="csY15" fmla="*/ 1108 h 155585"/>
                    <a:gd name="csX16" fmla="*/ 175955 w 175955"/>
                    <a:gd name="csY16" fmla="*/ 41114 h 15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75955" h="155585">
                      <a:moveTo>
                        <a:pt x="175955" y="41114"/>
                      </a:moveTo>
                      <a:lnTo>
                        <a:pt x="175955" y="54448"/>
                      </a:lnTo>
                      <a:cubicBezTo>
                        <a:pt x="169294" y="78261"/>
                        <a:pt x="150261" y="92548"/>
                        <a:pt x="124566" y="88739"/>
                      </a:cubicBezTo>
                      <a:cubicBezTo>
                        <a:pt x="98872" y="84929"/>
                        <a:pt x="108388" y="83023"/>
                        <a:pt x="97920" y="83023"/>
                      </a:cubicBezTo>
                      <a:cubicBezTo>
                        <a:pt x="102678" y="99216"/>
                        <a:pt x="105533" y="114456"/>
                        <a:pt x="100775" y="128744"/>
                      </a:cubicBezTo>
                      <a:cubicBezTo>
                        <a:pt x="96017" y="143031"/>
                        <a:pt x="76984" y="157319"/>
                        <a:pt x="56999" y="155414"/>
                      </a:cubicBezTo>
                      <a:cubicBezTo>
                        <a:pt x="37014" y="153508"/>
                        <a:pt x="20836" y="146841"/>
                        <a:pt x="6561" y="134458"/>
                      </a:cubicBezTo>
                      <a:cubicBezTo>
                        <a:pt x="-7714" y="122076"/>
                        <a:pt x="5610" y="126839"/>
                        <a:pt x="6561" y="126839"/>
                      </a:cubicBezTo>
                      <a:cubicBezTo>
                        <a:pt x="19884" y="123981"/>
                        <a:pt x="66515" y="159223"/>
                        <a:pt x="83645" y="121123"/>
                      </a:cubicBezTo>
                      <a:cubicBezTo>
                        <a:pt x="100775" y="83023"/>
                        <a:pt x="87452" y="84929"/>
                        <a:pt x="76984" y="68736"/>
                      </a:cubicBezTo>
                      <a:cubicBezTo>
                        <a:pt x="66515" y="52544"/>
                        <a:pt x="66515" y="56354"/>
                        <a:pt x="63660" y="48733"/>
                      </a:cubicBezTo>
                      <a:cubicBezTo>
                        <a:pt x="68419" y="44923"/>
                        <a:pt x="72225" y="48733"/>
                        <a:pt x="76032" y="51591"/>
                      </a:cubicBezTo>
                      <a:cubicBezTo>
                        <a:pt x="93162" y="67783"/>
                        <a:pt x="116953" y="80166"/>
                        <a:pt x="139793" y="70641"/>
                      </a:cubicBezTo>
                      <a:cubicBezTo>
                        <a:pt x="162632" y="61116"/>
                        <a:pt x="160729" y="49686"/>
                        <a:pt x="156922" y="34446"/>
                      </a:cubicBezTo>
                      <a:lnTo>
                        <a:pt x="150261" y="8729"/>
                      </a:lnTo>
                      <a:cubicBezTo>
                        <a:pt x="150261" y="5871"/>
                        <a:pt x="150261" y="2061"/>
                        <a:pt x="151212" y="1108"/>
                      </a:cubicBezTo>
                      <a:cubicBezTo>
                        <a:pt x="166439" y="-7464"/>
                        <a:pt x="171197" y="36351"/>
                        <a:pt x="175955" y="41114"/>
                      </a:cubicBezTo>
                      <a:close/>
                    </a:path>
                  </a:pathLst>
                </a:custGeom>
                <a:solidFill>
                  <a:srgbClr val="FFFFFF"/>
                </a:solidFill>
                <a:ln w="9512" cap="flat">
                  <a:noFill/>
                  <a:prstDash val="solid"/>
                  <a:miter/>
                </a:ln>
              </p:spPr>
              <p:txBody>
                <a:bodyPr/>
                <a:lstStyle/>
                <a:p>
                  <a:endParaRPr lang="en-US"/>
                </a:p>
              </p:txBody>
            </p:sp>
            <p:sp>
              <p:nvSpPr>
                <p:cNvPr id="131" name="Freeform 267">
                  <a:extLst>
                    <a:ext uri="{FF2B5EF4-FFF2-40B4-BE49-F238E27FC236}">
                      <a16:creationId xmlns:a16="http://schemas.microsoft.com/office/drawing/2014/main" id="{701FA63E-9016-21ED-0BBA-D44D4B2D478D}"/>
                    </a:ext>
                  </a:extLst>
                </p:cNvPr>
                <p:cNvSpPr/>
                <p:nvPr/>
              </p:nvSpPr>
              <p:spPr>
                <a:xfrm>
                  <a:off x="3027036" y="6375133"/>
                  <a:ext cx="171950" cy="159828"/>
                </a:xfrm>
                <a:custGeom>
                  <a:avLst/>
                  <a:gdLst>
                    <a:gd name="csX0" fmla="*/ 952 w 171950"/>
                    <a:gd name="csY0" fmla="*/ 113915 h 159828"/>
                    <a:gd name="csX1" fmla="*/ 952 w 171950"/>
                    <a:gd name="csY1" fmla="*/ 102485 h 159828"/>
                    <a:gd name="csX2" fmla="*/ 3807 w 171950"/>
                    <a:gd name="csY2" fmla="*/ 93912 h 159828"/>
                    <a:gd name="csX3" fmla="*/ 55196 w 171950"/>
                    <a:gd name="csY3" fmla="*/ 68195 h 159828"/>
                    <a:gd name="csX4" fmla="*/ 78987 w 171950"/>
                    <a:gd name="csY4" fmla="*/ 72958 h 159828"/>
                    <a:gd name="csX5" fmla="*/ 87552 w 171950"/>
                    <a:gd name="csY5" fmla="*/ 10092 h 159828"/>
                    <a:gd name="csX6" fmla="*/ 171298 w 171950"/>
                    <a:gd name="csY6" fmla="*/ 28190 h 159828"/>
                    <a:gd name="csX7" fmla="*/ 163684 w 171950"/>
                    <a:gd name="csY7" fmla="*/ 29142 h 159828"/>
                    <a:gd name="csX8" fmla="*/ 131328 w 171950"/>
                    <a:gd name="csY8" fmla="*/ 18665 h 159828"/>
                    <a:gd name="csX9" fmla="*/ 91359 w 171950"/>
                    <a:gd name="csY9" fmla="*/ 41525 h 159828"/>
                    <a:gd name="csX10" fmla="*/ 113247 w 171950"/>
                    <a:gd name="csY10" fmla="*/ 107248 h 159828"/>
                    <a:gd name="csX11" fmla="*/ 73277 w 171950"/>
                    <a:gd name="csY11" fmla="*/ 86292 h 159828"/>
                    <a:gd name="csX12" fmla="*/ 22840 w 171950"/>
                    <a:gd name="csY12" fmla="*/ 97723 h 159828"/>
                    <a:gd name="csX13" fmla="*/ 25695 w 171950"/>
                    <a:gd name="csY13" fmla="*/ 153920 h 159828"/>
                    <a:gd name="csX14" fmla="*/ 14275 w 171950"/>
                    <a:gd name="csY14" fmla="*/ 152967 h 159828"/>
                    <a:gd name="csX15" fmla="*/ 0 w 171950"/>
                    <a:gd name="csY15" fmla="*/ 112962 h 1598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1950" h="159828">
                      <a:moveTo>
                        <a:pt x="952" y="113915"/>
                      </a:moveTo>
                      <a:lnTo>
                        <a:pt x="952" y="102485"/>
                      </a:lnTo>
                      <a:cubicBezTo>
                        <a:pt x="3807" y="101533"/>
                        <a:pt x="2855" y="97723"/>
                        <a:pt x="3807" y="93912"/>
                      </a:cubicBezTo>
                      <a:cubicBezTo>
                        <a:pt x="11420" y="73910"/>
                        <a:pt x="33308" y="63433"/>
                        <a:pt x="55196" y="68195"/>
                      </a:cubicBezTo>
                      <a:cubicBezTo>
                        <a:pt x="77084" y="72958"/>
                        <a:pt x="69471" y="72958"/>
                        <a:pt x="78987" y="72958"/>
                      </a:cubicBezTo>
                      <a:cubicBezTo>
                        <a:pt x="73277" y="50098"/>
                        <a:pt x="69471" y="26285"/>
                        <a:pt x="87552" y="10092"/>
                      </a:cubicBezTo>
                      <a:cubicBezTo>
                        <a:pt x="118005" y="-16577"/>
                        <a:pt x="178911" y="16760"/>
                        <a:pt x="171298" y="28190"/>
                      </a:cubicBezTo>
                      <a:cubicBezTo>
                        <a:pt x="163684" y="39620"/>
                        <a:pt x="166539" y="30095"/>
                        <a:pt x="163684" y="29142"/>
                      </a:cubicBezTo>
                      <a:cubicBezTo>
                        <a:pt x="153216" y="24380"/>
                        <a:pt x="142748" y="21523"/>
                        <a:pt x="131328" y="18665"/>
                      </a:cubicBezTo>
                      <a:cubicBezTo>
                        <a:pt x="113247" y="12950"/>
                        <a:pt x="95165" y="22475"/>
                        <a:pt x="91359" y="41525"/>
                      </a:cubicBezTo>
                      <a:cubicBezTo>
                        <a:pt x="83746" y="72005"/>
                        <a:pt x="102779" y="85340"/>
                        <a:pt x="113247" y="107248"/>
                      </a:cubicBezTo>
                      <a:cubicBezTo>
                        <a:pt x="105633" y="113915"/>
                        <a:pt x="98020" y="97723"/>
                        <a:pt x="73277" y="86292"/>
                      </a:cubicBezTo>
                      <a:cubicBezTo>
                        <a:pt x="48534" y="74862"/>
                        <a:pt x="34259" y="81530"/>
                        <a:pt x="22840" y="97723"/>
                      </a:cubicBezTo>
                      <a:cubicBezTo>
                        <a:pt x="11420" y="113915"/>
                        <a:pt x="29501" y="141537"/>
                        <a:pt x="25695" y="153920"/>
                      </a:cubicBezTo>
                      <a:cubicBezTo>
                        <a:pt x="21888" y="166302"/>
                        <a:pt x="16178" y="155825"/>
                        <a:pt x="14275" y="152967"/>
                      </a:cubicBezTo>
                      <a:cubicBezTo>
                        <a:pt x="6662" y="140585"/>
                        <a:pt x="4758" y="126298"/>
                        <a:pt x="0" y="112962"/>
                      </a:cubicBezTo>
                      <a:close/>
                    </a:path>
                  </a:pathLst>
                </a:custGeom>
                <a:solidFill>
                  <a:srgbClr val="FFFFFF"/>
                </a:solidFill>
                <a:ln w="9512" cap="flat">
                  <a:noFill/>
                  <a:prstDash val="solid"/>
                  <a:miter/>
                </a:ln>
              </p:spPr>
              <p:txBody>
                <a:bodyPr/>
                <a:lstStyle/>
                <a:p>
                  <a:endParaRPr lang="en-US"/>
                </a:p>
              </p:txBody>
            </p:sp>
            <p:sp>
              <p:nvSpPr>
                <p:cNvPr id="132" name="Freeform 268">
                  <a:extLst>
                    <a:ext uri="{FF2B5EF4-FFF2-40B4-BE49-F238E27FC236}">
                      <a16:creationId xmlns:a16="http://schemas.microsoft.com/office/drawing/2014/main" id="{FAAD4F1C-5778-2888-3399-909A4B63A941}"/>
                    </a:ext>
                  </a:extLst>
                </p:cNvPr>
                <p:cNvSpPr/>
                <p:nvPr/>
              </p:nvSpPr>
              <p:spPr>
                <a:xfrm>
                  <a:off x="3273012" y="6375700"/>
                  <a:ext cx="170133" cy="157976"/>
                </a:xfrm>
                <a:custGeom>
                  <a:avLst/>
                  <a:gdLst>
                    <a:gd name="csX0" fmla="*/ 62360 w 170133"/>
                    <a:gd name="csY0" fmla="*/ 0 h 157976"/>
                    <a:gd name="csX1" fmla="*/ 94716 w 170133"/>
                    <a:gd name="csY1" fmla="*/ 25718 h 157976"/>
                    <a:gd name="csX2" fmla="*/ 94716 w 170133"/>
                    <a:gd name="csY2" fmla="*/ 73343 h 157976"/>
                    <a:gd name="csX3" fmla="*/ 140395 w 170133"/>
                    <a:gd name="csY3" fmla="*/ 69532 h 157976"/>
                    <a:gd name="csX4" fmla="*/ 169897 w 170133"/>
                    <a:gd name="csY4" fmla="*/ 110490 h 157976"/>
                    <a:gd name="csX5" fmla="*/ 146105 w 170133"/>
                    <a:gd name="csY5" fmla="*/ 155257 h 157976"/>
                    <a:gd name="csX6" fmla="*/ 152767 w 170133"/>
                    <a:gd name="csY6" fmla="*/ 114300 h 157976"/>
                    <a:gd name="csX7" fmla="*/ 132782 w 170133"/>
                    <a:gd name="csY7" fmla="*/ 85725 h 157976"/>
                    <a:gd name="csX8" fmla="*/ 67118 w 170133"/>
                    <a:gd name="csY8" fmla="*/ 108585 h 157976"/>
                    <a:gd name="csX9" fmla="*/ 59505 w 170133"/>
                    <a:gd name="csY9" fmla="*/ 108585 h 157976"/>
                    <a:gd name="csX10" fmla="*/ 79489 w 170133"/>
                    <a:gd name="csY10" fmla="*/ 38100 h 157976"/>
                    <a:gd name="csX11" fmla="*/ 502 w 170133"/>
                    <a:gd name="csY11" fmla="*/ 29528 h 157976"/>
                    <a:gd name="csX12" fmla="*/ 46182 w 170133"/>
                    <a:gd name="csY12" fmla="*/ 953 h 157976"/>
                    <a:gd name="csX13" fmla="*/ 62360 w 170133"/>
                    <a:gd name="csY13" fmla="*/ 953 h 157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133" h="157976">
                      <a:moveTo>
                        <a:pt x="62360" y="0"/>
                      </a:moveTo>
                      <a:cubicBezTo>
                        <a:pt x="75683" y="5715"/>
                        <a:pt x="88054" y="6668"/>
                        <a:pt x="94716" y="25718"/>
                      </a:cubicBezTo>
                      <a:cubicBezTo>
                        <a:pt x="101377" y="44768"/>
                        <a:pt x="89958" y="71438"/>
                        <a:pt x="94716" y="73343"/>
                      </a:cubicBezTo>
                      <a:cubicBezTo>
                        <a:pt x="103281" y="75247"/>
                        <a:pt x="118507" y="62865"/>
                        <a:pt x="140395" y="69532"/>
                      </a:cubicBezTo>
                      <a:cubicBezTo>
                        <a:pt x="162283" y="76200"/>
                        <a:pt x="171800" y="91440"/>
                        <a:pt x="169897" y="110490"/>
                      </a:cubicBezTo>
                      <a:cubicBezTo>
                        <a:pt x="167993" y="129540"/>
                        <a:pt x="155622" y="168593"/>
                        <a:pt x="146105" y="155257"/>
                      </a:cubicBezTo>
                      <a:cubicBezTo>
                        <a:pt x="136589" y="141922"/>
                        <a:pt x="151815" y="132397"/>
                        <a:pt x="152767" y="114300"/>
                      </a:cubicBezTo>
                      <a:cubicBezTo>
                        <a:pt x="153718" y="96203"/>
                        <a:pt x="145153" y="89535"/>
                        <a:pt x="132782" y="85725"/>
                      </a:cubicBezTo>
                      <a:cubicBezTo>
                        <a:pt x="107087" y="77153"/>
                        <a:pt x="86151" y="91440"/>
                        <a:pt x="67118" y="108585"/>
                      </a:cubicBezTo>
                      <a:cubicBezTo>
                        <a:pt x="48085" y="125730"/>
                        <a:pt x="58553" y="110490"/>
                        <a:pt x="59505" y="108585"/>
                      </a:cubicBezTo>
                      <a:cubicBezTo>
                        <a:pt x="63311" y="94297"/>
                        <a:pt x="92813" y="73343"/>
                        <a:pt x="79489" y="38100"/>
                      </a:cubicBezTo>
                      <a:cubicBezTo>
                        <a:pt x="66166" y="2857"/>
                        <a:pt x="6212" y="40957"/>
                        <a:pt x="502" y="29528"/>
                      </a:cubicBezTo>
                      <a:cubicBezTo>
                        <a:pt x="-5208" y="18097"/>
                        <a:pt x="39520" y="2857"/>
                        <a:pt x="46182" y="953"/>
                      </a:cubicBezTo>
                      <a:lnTo>
                        <a:pt x="62360" y="953"/>
                      </a:lnTo>
                      <a:close/>
                    </a:path>
                  </a:pathLst>
                </a:custGeom>
                <a:solidFill>
                  <a:srgbClr val="FFFFFF"/>
                </a:solidFill>
                <a:ln w="9512" cap="flat">
                  <a:noFill/>
                  <a:prstDash val="solid"/>
                  <a:miter/>
                </a:ln>
              </p:spPr>
              <p:txBody>
                <a:bodyPr/>
                <a:lstStyle/>
                <a:p>
                  <a:endParaRPr lang="en-US"/>
                </a:p>
              </p:txBody>
            </p:sp>
            <p:sp>
              <p:nvSpPr>
                <p:cNvPr id="133" name="Freeform 269">
                  <a:extLst>
                    <a:ext uri="{FF2B5EF4-FFF2-40B4-BE49-F238E27FC236}">
                      <a16:creationId xmlns:a16="http://schemas.microsoft.com/office/drawing/2014/main" id="{36204BCD-9E52-EDD6-AC87-A3FC81BF432F}"/>
                    </a:ext>
                  </a:extLst>
                </p:cNvPr>
                <p:cNvSpPr/>
                <p:nvPr/>
              </p:nvSpPr>
              <p:spPr>
                <a:xfrm>
                  <a:off x="3032586" y="6625834"/>
                  <a:ext cx="170750" cy="156583"/>
                </a:xfrm>
                <a:custGeom>
                  <a:avLst/>
                  <a:gdLst>
                    <a:gd name="csX0" fmla="*/ 122924 w 170750"/>
                    <a:gd name="csY0" fmla="*/ 156584 h 156583"/>
                    <a:gd name="csX1" fmla="*/ 109601 w 170750"/>
                    <a:gd name="csY1" fmla="*/ 156584 h 156583"/>
                    <a:gd name="csX2" fmla="*/ 73438 w 170750"/>
                    <a:gd name="csY2" fmla="*/ 125151 h 156583"/>
                    <a:gd name="csX3" fmla="*/ 75341 w 170750"/>
                    <a:gd name="csY3" fmla="*/ 84194 h 156583"/>
                    <a:gd name="csX4" fmla="*/ 34420 w 170750"/>
                    <a:gd name="csY4" fmla="*/ 88956 h 156583"/>
                    <a:gd name="csX5" fmla="*/ 161 w 170750"/>
                    <a:gd name="csY5" fmla="*/ 45141 h 156583"/>
                    <a:gd name="csX6" fmla="*/ 17290 w 170750"/>
                    <a:gd name="csY6" fmla="*/ 374 h 156583"/>
                    <a:gd name="csX7" fmla="*/ 23000 w 170750"/>
                    <a:gd name="csY7" fmla="*/ 61334 h 156583"/>
                    <a:gd name="csX8" fmla="*/ 65825 w 170750"/>
                    <a:gd name="csY8" fmla="*/ 71811 h 156583"/>
                    <a:gd name="csX9" fmla="*/ 111504 w 170750"/>
                    <a:gd name="csY9" fmla="*/ 47999 h 156583"/>
                    <a:gd name="csX10" fmla="*/ 101988 w 170750"/>
                    <a:gd name="csY10" fmla="*/ 65144 h 156583"/>
                    <a:gd name="csX11" fmla="*/ 93423 w 170750"/>
                    <a:gd name="csY11" fmla="*/ 122294 h 156583"/>
                    <a:gd name="csX12" fmla="*/ 170507 w 170750"/>
                    <a:gd name="csY12" fmla="*/ 128009 h 156583"/>
                    <a:gd name="csX13" fmla="*/ 122924 w 170750"/>
                    <a:gd name="csY13" fmla="*/ 156584 h 1565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750" h="156583">
                      <a:moveTo>
                        <a:pt x="122924" y="156584"/>
                      </a:moveTo>
                      <a:lnTo>
                        <a:pt x="109601" y="156584"/>
                      </a:lnTo>
                      <a:cubicBezTo>
                        <a:pt x="91519" y="156584"/>
                        <a:pt x="77245" y="143249"/>
                        <a:pt x="73438" y="125151"/>
                      </a:cubicBezTo>
                      <a:cubicBezTo>
                        <a:pt x="69631" y="107054"/>
                        <a:pt x="80100" y="85146"/>
                        <a:pt x="75341" y="84194"/>
                      </a:cubicBezTo>
                      <a:cubicBezTo>
                        <a:pt x="70583" y="83241"/>
                        <a:pt x="55357" y="93719"/>
                        <a:pt x="34420" y="88956"/>
                      </a:cubicBezTo>
                      <a:cubicBezTo>
                        <a:pt x="13484" y="84194"/>
                        <a:pt x="-1743" y="67049"/>
                        <a:pt x="161" y="45141"/>
                      </a:cubicBezTo>
                      <a:cubicBezTo>
                        <a:pt x="2064" y="23234"/>
                        <a:pt x="9677" y="2279"/>
                        <a:pt x="17290" y="374"/>
                      </a:cubicBezTo>
                      <a:cubicBezTo>
                        <a:pt x="41082" y="-4389"/>
                        <a:pt x="3016" y="37521"/>
                        <a:pt x="23000" y="61334"/>
                      </a:cubicBezTo>
                      <a:cubicBezTo>
                        <a:pt x="42985" y="85146"/>
                        <a:pt x="50598" y="75621"/>
                        <a:pt x="65825" y="71811"/>
                      </a:cubicBezTo>
                      <a:cubicBezTo>
                        <a:pt x="92471" y="64191"/>
                        <a:pt x="102939" y="42284"/>
                        <a:pt x="111504" y="47999"/>
                      </a:cubicBezTo>
                      <a:cubicBezTo>
                        <a:pt x="111504" y="54666"/>
                        <a:pt x="105794" y="59429"/>
                        <a:pt x="101988" y="65144"/>
                      </a:cubicBezTo>
                      <a:cubicBezTo>
                        <a:pt x="89616" y="82289"/>
                        <a:pt x="83906" y="103244"/>
                        <a:pt x="93423" y="122294"/>
                      </a:cubicBezTo>
                      <a:cubicBezTo>
                        <a:pt x="111504" y="161346"/>
                        <a:pt x="166700" y="117531"/>
                        <a:pt x="170507" y="128009"/>
                      </a:cubicBezTo>
                      <a:cubicBezTo>
                        <a:pt x="174313" y="138486"/>
                        <a:pt x="132441" y="154679"/>
                        <a:pt x="122924" y="156584"/>
                      </a:cubicBezTo>
                      <a:close/>
                    </a:path>
                  </a:pathLst>
                </a:custGeom>
                <a:solidFill>
                  <a:srgbClr val="FFFFFF"/>
                </a:solidFill>
                <a:ln w="9512" cap="flat">
                  <a:noFill/>
                  <a:prstDash val="solid"/>
                  <a:miter/>
                </a:ln>
              </p:spPr>
              <p:txBody>
                <a:bodyPr/>
                <a:lstStyle/>
                <a:p>
                  <a:endParaRPr lang="en-US"/>
                </a:p>
              </p:txBody>
            </p:sp>
            <p:sp>
              <p:nvSpPr>
                <p:cNvPr id="134" name="Freeform 270">
                  <a:extLst>
                    <a:ext uri="{FF2B5EF4-FFF2-40B4-BE49-F238E27FC236}">
                      <a16:creationId xmlns:a16="http://schemas.microsoft.com/office/drawing/2014/main" id="{075F720B-BCD7-5FE0-6128-176364C7F222}"/>
                    </a:ext>
                  </a:extLst>
                </p:cNvPr>
                <p:cNvSpPr/>
                <p:nvPr/>
              </p:nvSpPr>
              <p:spPr>
                <a:xfrm>
                  <a:off x="3186914" y="6498572"/>
                  <a:ext cx="117053" cy="158262"/>
                </a:xfrm>
                <a:custGeom>
                  <a:avLst/>
                  <a:gdLst>
                    <a:gd name="csX0" fmla="*/ 116102 w 117053"/>
                    <a:gd name="csY0" fmla="*/ 157163 h 158262"/>
                    <a:gd name="csX1" fmla="*/ 91359 w 117053"/>
                    <a:gd name="csY1" fmla="*/ 157163 h 158262"/>
                    <a:gd name="csX2" fmla="*/ 66616 w 117053"/>
                    <a:gd name="csY2" fmla="*/ 90488 h 158262"/>
                    <a:gd name="csX3" fmla="*/ 18081 w 117053"/>
                    <a:gd name="csY3" fmla="*/ 90488 h 158262"/>
                    <a:gd name="csX4" fmla="*/ 18081 w 117053"/>
                    <a:gd name="csY4" fmla="*/ 158115 h 158262"/>
                    <a:gd name="csX5" fmla="*/ 0 w 117053"/>
                    <a:gd name="csY5" fmla="*/ 158115 h 158262"/>
                    <a:gd name="csX6" fmla="*/ 0 w 117053"/>
                    <a:gd name="csY6" fmla="*/ 0 h 158262"/>
                    <a:gd name="csX7" fmla="*/ 71374 w 117053"/>
                    <a:gd name="csY7" fmla="*/ 0 h 158262"/>
                    <a:gd name="csX8" fmla="*/ 110392 w 117053"/>
                    <a:gd name="csY8" fmla="*/ 41910 h 158262"/>
                    <a:gd name="csX9" fmla="*/ 91359 w 117053"/>
                    <a:gd name="csY9" fmla="*/ 80010 h 158262"/>
                    <a:gd name="csX10" fmla="*/ 117053 w 117053"/>
                    <a:gd name="csY10" fmla="*/ 157163 h 158262"/>
                    <a:gd name="csX11" fmla="*/ 91359 w 117053"/>
                    <a:gd name="csY11" fmla="*/ 44768 h 158262"/>
                    <a:gd name="csX12" fmla="*/ 69471 w 117053"/>
                    <a:gd name="csY12" fmla="*/ 19050 h 158262"/>
                    <a:gd name="csX13" fmla="*/ 18081 w 117053"/>
                    <a:gd name="csY13" fmla="*/ 19050 h 158262"/>
                    <a:gd name="csX14" fmla="*/ 18081 w 117053"/>
                    <a:gd name="csY14" fmla="*/ 73343 h 158262"/>
                    <a:gd name="csX15" fmla="*/ 66616 w 117053"/>
                    <a:gd name="csY15" fmla="*/ 73343 h 158262"/>
                    <a:gd name="csX16" fmla="*/ 91359 w 117053"/>
                    <a:gd name="csY16" fmla="*/ 45720 h 1582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17053" h="158262">
                      <a:moveTo>
                        <a:pt x="116102" y="157163"/>
                      </a:moveTo>
                      <a:cubicBezTo>
                        <a:pt x="106585" y="159068"/>
                        <a:pt x="99924" y="158115"/>
                        <a:pt x="91359" y="157163"/>
                      </a:cubicBezTo>
                      <a:cubicBezTo>
                        <a:pt x="84697" y="134303"/>
                        <a:pt x="98972" y="90488"/>
                        <a:pt x="66616" y="90488"/>
                      </a:cubicBezTo>
                      <a:lnTo>
                        <a:pt x="18081" y="90488"/>
                      </a:lnTo>
                      <a:cubicBezTo>
                        <a:pt x="18081" y="90488"/>
                        <a:pt x="18081" y="158115"/>
                        <a:pt x="18081" y="158115"/>
                      </a:cubicBezTo>
                      <a:cubicBezTo>
                        <a:pt x="11420" y="158115"/>
                        <a:pt x="6662" y="158115"/>
                        <a:pt x="0" y="158115"/>
                      </a:cubicBezTo>
                      <a:lnTo>
                        <a:pt x="0" y="0"/>
                      </a:lnTo>
                      <a:cubicBezTo>
                        <a:pt x="0" y="0"/>
                        <a:pt x="71374" y="0"/>
                        <a:pt x="71374" y="0"/>
                      </a:cubicBezTo>
                      <a:cubicBezTo>
                        <a:pt x="95165" y="0"/>
                        <a:pt x="112295" y="18097"/>
                        <a:pt x="110392" y="41910"/>
                      </a:cubicBezTo>
                      <a:cubicBezTo>
                        <a:pt x="112295" y="57150"/>
                        <a:pt x="105633" y="71438"/>
                        <a:pt x="91359" y="80010"/>
                      </a:cubicBezTo>
                      <a:cubicBezTo>
                        <a:pt x="122763" y="94297"/>
                        <a:pt x="98020" y="136208"/>
                        <a:pt x="117053" y="157163"/>
                      </a:cubicBezTo>
                      <a:close/>
                      <a:moveTo>
                        <a:pt x="91359" y="44768"/>
                      </a:moveTo>
                      <a:cubicBezTo>
                        <a:pt x="93262" y="30480"/>
                        <a:pt x="83745" y="19050"/>
                        <a:pt x="69471" y="19050"/>
                      </a:cubicBezTo>
                      <a:lnTo>
                        <a:pt x="18081" y="19050"/>
                      </a:lnTo>
                      <a:cubicBezTo>
                        <a:pt x="18081" y="19050"/>
                        <a:pt x="18081" y="73343"/>
                        <a:pt x="18081" y="73343"/>
                      </a:cubicBezTo>
                      <a:lnTo>
                        <a:pt x="66616" y="73343"/>
                      </a:lnTo>
                      <a:cubicBezTo>
                        <a:pt x="81842" y="73343"/>
                        <a:pt x="93262" y="61913"/>
                        <a:pt x="91359" y="45720"/>
                      </a:cubicBezTo>
                      <a:close/>
                    </a:path>
                  </a:pathLst>
                </a:custGeom>
                <a:solidFill>
                  <a:srgbClr val="FFFFFF"/>
                </a:solidFill>
                <a:ln w="9512" cap="flat">
                  <a:noFill/>
                  <a:prstDash val="solid"/>
                  <a:miter/>
                </a:ln>
              </p:spPr>
              <p:txBody>
                <a:bodyPr/>
                <a:lstStyle/>
                <a:p>
                  <a:endParaRPr lang="en-US"/>
                </a:p>
              </p:txBody>
            </p:sp>
          </p:grpSp>
          <p:grpSp>
            <p:nvGrpSpPr>
              <p:cNvPr id="127" name="Graphic 210">
                <a:extLst>
                  <a:ext uri="{FF2B5EF4-FFF2-40B4-BE49-F238E27FC236}">
                    <a16:creationId xmlns:a16="http://schemas.microsoft.com/office/drawing/2014/main" id="{2F46100C-EF2A-DADD-4AE9-BF78605B7DC4}"/>
                  </a:ext>
                </a:extLst>
              </p:cNvPr>
              <p:cNvGrpSpPr/>
              <p:nvPr/>
            </p:nvGrpSpPr>
            <p:grpSpPr>
              <a:xfrm>
                <a:off x="3398295" y="6379686"/>
                <a:ext cx="53178" cy="49491"/>
                <a:chOff x="3398295" y="6379686"/>
                <a:chExt cx="53178" cy="49491"/>
              </a:xfrm>
              <a:solidFill>
                <a:srgbClr val="FFFFFF"/>
              </a:solidFill>
            </p:grpSpPr>
            <p:sp>
              <p:nvSpPr>
                <p:cNvPr id="128" name="Freeform 264">
                  <a:extLst>
                    <a:ext uri="{FF2B5EF4-FFF2-40B4-BE49-F238E27FC236}">
                      <a16:creationId xmlns:a16="http://schemas.microsoft.com/office/drawing/2014/main" id="{76DFD41A-8E77-C53B-7857-57FB813C9550}"/>
                    </a:ext>
                  </a:extLst>
                </p:cNvPr>
                <p:cNvSpPr/>
                <p:nvPr/>
              </p:nvSpPr>
              <p:spPr>
                <a:xfrm>
                  <a:off x="3398295" y="6379686"/>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5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5" y="18874"/>
                        <a:pt x="4645" y="25541"/>
                      </a:cubicBezTo>
                      <a:cubicBezTo>
                        <a:pt x="4645"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29" name="Freeform 265">
                  <a:extLst>
                    <a:ext uri="{FF2B5EF4-FFF2-40B4-BE49-F238E27FC236}">
                      <a16:creationId xmlns:a16="http://schemas.microsoft.com/office/drawing/2014/main" id="{3CB4AFA7-ED5A-A66B-78C2-50EEA9E50510}"/>
                    </a:ext>
                  </a:extLst>
                </p:cNvPr>
                <p:cNvSpPr/>
                <p:nvPr/>
              </p:nvSpPr>
              <p:spPr>
                <a:xfrm>
                  <a:off x="3413408" y="6389697"/>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7130 w 24232"/>
                    <a:gd name="csY10" fmla="*/ 6958 h 31678"/>
                    <a:gd name="csX11" fmla="*/ 5710 w 24232"/>
                    <a:gd name="csY11" fmla="*/ 4100 h 31678"/>
                    <a:gd name="csX12" fmla="*/ 5710 w 24232"/>
                    <a:gd name="csY12" fmla="*/ 13625 h 31678"/>
                    <a:gd name="csX13" fmla="*/ 17130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2"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7130" y="6958"/>
                      </a:moveTo>
                      <a:cubicBezTo>
                        <a:pt x="17130" y="3148"/>
                        <a:pt x="7613" y="1243"/>
                        <a:pt x="5710" y="4100"/>
                      </a:cubicBezTo>
                      <a:cubicBezTo>
                        <a:pt x="3807" y="6958"/>
                        <a:pt x="3807" y="12673"/>
                        <a:pt x="5710" y="13625"/>
                      </a:cubicBezTo>
                      <a:cubicBezTo>
                        <a:pt x="9517" y="15530"/>
                        <a:pt x="18082" y="13625"/>
                        <a:pt x="17130" y="7910"/>
                      </a:cubicBezTo>
                      <a:close/>
                    </a:path>
                  </a:pathLst>
                </a:custGeom>
                <a:solidFill>
                  <a:srgbClr val="FFFFFF"/>
                </a:solidFill>
                <a:ln w="9512" cap="flat">
                  <a:noFill/>
                  <a:prstDash val="solid"/>
                  <a:miter/>
                </a:ln>
              </p:spPr>
              <p:txBody>
                <a:bodyPr/>
                <a:lstStyle/>
                <a:p>
                  <a:endParaRPr lang="en-US"/>
                </a:p>
              </p:txBody>
            </p:sp>
          </p:grpSp>
        </p:grpSp>
        <p:grpSp>
          <p:nvGrpSpPr>
            <p:cNvPr id="10" name="Graphic 210">
              <a:extLst>
                <a:ext uri="{FF2B5EF4-FFF2-40B4-BE49-F238E27FC236}">
                  <a16:creationId xmlns:a16="http://schemas.microsoft.com/office/drawing/2014/main" id="{5A6EACCD-AD2D-3B1B-C04F-A0F5926A4266}"/>
                </a:ext>
              </a:extLst>
            </p:cNvPr>
            <p:cNvGrpSpPr/>
            <p:nvPr/>
          </p:nvGrpSpPr>
          <p:grpSpPr>
            <a:xfrm>
              <a:off x="2581006" y="6552954"/>
              <a:ext cx="249892" cy="186862"/>
              <a:chOff x="4275606" y="6363318"/>
              <a:chExt cx="575750" cy="430529"/>
            </a:xfrm>
            <a:solidFill>
              <a:srgbClr val="FFFFFF"/>
            </a:solidFill>
          </p:grpSpPr>
          <p:sp>
            <p:nvSpPr>
              <p:cNvPr id="102" name="Freeform 238">
                <a:extLst>
                  <a:ext uri="{FF2B5EF4-FFF2-40B4-BE49-F238E27FC236}">
                    <a16:creationId xmlns:a16="http://schemas.microsoft.com/office/drawing/2014/main" id="{BFB9E7C9-2D84-C177-B841-318E64711D8C}"/>
                  </a:ext>
                </a:extLst>
              </p:cNvPr>
              <p:cNvSpPr/>
              <p:nvPr/>
            </p:nvSpPr>
            <p:spPr>
              <a:xfrm>
                <a:off x="4385046" y="6432850"/>
                <a:ext cx="107536" cy="295275"/>
              </a:xfrm>
              <a:custGeom>
                <a:avLst/>
                <a:gdLst>
                  <a:gd name="csX0" fmla="*/ 41873 w 107536"/>
                  <a:gd name="csY0" fmla="*/ 165735 h 295275"/>
                  <a:gd name="csX1" fmla="*/ 103730 w 107536"/>
                  <a:gd name="csY1" fmla="*/ 165735 h 295275"/>
                  <a:gd name="csX2" fmla="*/ 103730 w 107536"/>
                  <a:gd name="csY2" fmla="*/ 126682 h 295275"/>
                  <a:gd name="csX3" fmla="*/ 41873 w 107536"/>
                  <a:gd name="csY3" fmla="*/ 126682 h 295275"/>
                  <a:gd name="csX4" fmla="*/ 106585 w 107536"/>
                  <a:gd name="csY4" fmla="*/ 42863 h 295275"/>
                  <a:gd name="csX5" fmla="*/ 106585 w 107536"/>
                  <a:gd name="csY5" fmla="*/ 0 h 295275"/>
                  <a:gd name="csX6" fmla="*/ 0 w 107536"/>
                  <a:gd name="csY6" fmla="*/ 147638 h 295275"/>
                  <a:gd name="csX7" fmla="*/ 107537 w 107536"/>
                  <a:gd name="csY7" fmla="*/ 295275 h 295275"/>
                  <a:gd name="csX8" fmla="*/ 107537 w 107536"/>
                  <a:gd name="csY8" fmla="*/ 251460 h 295275"/>
                  <a:gd name="csX9" fmla="*/ 41873 w 107536"/>
                  <a:gd name="csY9" fmla="*/ 165735 h 295275"/>
                  <a:gd name="csX10" fmla="*/ 41873 w 107536"/>
                  <a:gd name="csY10" fmla="*/ 165735 h 2952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7536" h="295275">
                    <a:moveTo>
                      <a:pt x="41873" y="165735"/>
                    </a:moveTo>
                    <a:lnTo>
                      <a:pt x="103730" y="165735"/>
                    </a:lnTo>
                    <a:lnTo>
                      <a:pt x="103730" y="126682"/>
                    </a:lnTo>
                    <a:lnTo>
                      <a:pt x="41873" y="126682"/>
                    </a:lnTo>
                    <a:cubicBezTo>
                      <a:pt x="48534" y="89535"/>
                      <a:pt x="73277" y="58103"/>
                      <a:pt x="106585" y="42863"/>
                    </a:cubicBezTo>
                    <a:lnTo>
                      <a:pt x="106585" y="0"/>
                    </a:lnTo>
                    <a:cubicBezTo>
                      <a:pt x="44728" y="20003"/>
                      <a:pt x="0" y="79057"/>
                      <a:pt x="0" y="147638"/>
                    </a:cubicBezTo>
                    <a:cubicBezTo>
                      <a:pt x="0" y="216218"/>
                      <a:pt x="44728" y="275272"/>
                      <a:pt x="107537" y="295275"/>
                    </a:cubicBezTo>
                    <a:lnTo>
                      <a:pt x="107537" y="251460"/>
                    </a:lnTo>
                    <a:cubicBezTo>
                      <a:pt x="73277" y="235268"/>
                      <a:pt x="48534" y="203835"/>
                      <a:pt x="41873" y="165735"/>
                    </a:cubicBezTo>
                    <a:lnTo>
                      <a:pt x="41873" y="165735"/>
                    </a:lnTo>
                    <a:close/>
                  </a:path>
                </a:pathLst>
              </a:custGeom>
              <a:solidFill>
                <a:srgbClr val="FFFFFF"/>
              </a:solidFill>
              <a:ln w="9512" cap="flat">
                <a:noFill/>
                <a:prstDash val="solid"/>
                <a:miter/>
              </a:ln>
            </p:spPr>
            <p:txBody>
              <a:bodyPr/>
              <a:lstStyle/>
              <a:p>
                <a:endParaRPr lang="en-US"/>
              </a:p>
            </p:txBody>
          </p:sp>
          <p:sp>
            <p:nvSpPr>
              <p:cNvPr id="103" name="Freeform 239">
                <a:extLst>
                  <a:ext uri="{FF2B5EF4-FFF2-40B4-BE49-F238E27FC236}">
                    <a16:creationId xmlns:a16="http://schemas.microsoft.com/office/drawing/2014/main" id="{BB482903-4E21-2C83-35C8-4ED1FA5013D8}"/>
                  </a:ext>
                </a:extLst>
              </p:cNvPr>
              <p:cNvSpPr/>
              <p:nvPr/>
            </p:nvSpPr>
            <p:spPr>
              <a:xfrm>
                <a:off x="4498292" y="6425230"/>
                <a:ext cx="87552" cy="309562"/>
              </a:xfrm>
              <a:custGeom>
                <a:avLst/>
                <a:gdLst>
                  <a:gd name="csX0" fmla="*/ 87552 w 87552"/>
                  <a:gd name="csY0" fmla="*/ 49530 h 309562"/>
                  <a:gd name="csX1" fmla="*/ 87552 w 87552"/>
                  <a:gd name="csY1" fmla="*/ 6667 h 309562"/>
                  <a:gd name="csX2" fmla="*/ 41873 w 87552"/>
                  <a:gd name="csY2" fmla="*/ 0 h 309562"/>
                  <a:gd name="csX3" fmla="*/ 0 w 87552"/>
                  <a:gd name="csY3" fmla="*/ 5715 h 309562"/>
                  <a:gd name="csX4" fmla="*/ 0 w 87552"/>
                  <a:gd name="csY4" fmla="*/ 47625 h 309562"/>
                  <a:gd name="csX5" fmla="*/ 24743 w 87552"/>
                  <a:gd name="csY5" fmla="*/ 40957 h 309562"/>
                  <a:gd name="csX6" fmla="*/ 24743 w 87552"/>
                  <a:gd name="csY6" fmla="*/ 282892 h 309562"/>
                  <a:gd name="csX7" fmla="*/ 24743 w 87552"/>
                  <a:gd name="csY7" fmla="*/ 282892 h 309562"/>
                  <a:gd name="csX8" fmla="*/ 24743 w 87552"/>
                  <a:gd name="csY8" fmla="*/ 309563 h 309562"/>
                  <a:gd name="csX9" fmla="*/ 41873 w 87552"/>
                  <a:gd name="csY9" fmla="*/ 309563 h 309562"/>
                  <a:gd name="csX10" fmla="*/ 62809 w 87552"/>
                  <a:gd name="csY10" fmla="*/ 308610 h 309562"/>
                  <a:gd name="csX11" fmla="*/ 62809 w 87552"/>
                  <a:gd name="csY11" fmla="*/ 267652 h 309562"/>
                  <a:gd name="csX12" fmla="*/ 62809 w 87552"/>
                  <a:gd name="csY12" fmla="*/ 267652 h 309562"/>
                  <a:gd name="csX13" fmla="*/ 62809 w 87552"/>
                  <a:gd name="csY13" fmla="*/ 40957 h 309562"/>
                  <a:gd name="csX14" fmla="*/ 87552 w 87552"/>
                  <a:gd name="csY14" fmla="*/ 48577 h 309562"/>
                  <a:gd name="csX15" fmla="*/ 87552 w 87552"/>
                  <a:gd name="csY15" fmla="*/ 48577 h 3095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87552" h="309562">
                    <a:moveTo>
                      <a:pt x="87552" y="49530"/>
                    </a:moveTo>
                    <a:lnTo>
                      <a:pt x="87552" y="6667"/>
                    </a:lnTo>
                    <a:cubicBezTo>
                      <a:pt x="73277" y="1905"/>
                      <a:pt x="58051" y="0"/>
                      <a:pt x="41873" y="0"/>
                    </a:cubicBezTo>
                    <a:cubicBezTo>
                      <a:pt x="25695" y="0"/>
                      <a:pt x="13323" y="1905"/>
                      <a:pt x="0" y="5715"/>
                    </a:cubicBezTo>
                    <a:lnTo>
                      <a:pt x="0" y="47625"/>
                    </a:lnTo>
                    <a:cubicBezTo>
                      <a:pt x="7613" y="44767"/>
                      <a:pt x="16178" y="41910"/>
                      <a:pt x="24743" y="40957"/>
                    </a:cubicBezTo>
                    <a:lnTo>
                      <a:pt x="24743" y="282892"/>
                    </a:lnTo>
                    <a:lnTo>
                      <a:pt x="24743" y="282892"/>
                    </a:lnTo>
                    <a:lnTo>
                      <a:pt x="24743" y="309563"/>
                    </a:lnTo>
                    <a:cubicBezTo>
                      <a:pt x="30453" y="309563"/>
                      <a:pt x="36163" y="309563"/>
                      <a:pt x="41873" y="309563"/>
                    </a:cubicBezTo>
                    <a:cubicBezTo>
                      <a:pt x="47583" y="309563"/>
                      <a:pt x="56147" y="309563"/>
                      <a:pt x="62809" y="308610"/>
                    </a:cubicBezTo>
                    <a:lnTo>
                      <a:pt x="62809" y="267652"/>
                    </a:lnTo>
                    <a:cubicBezTo>
                      <a:pt x="62809" y="267652"/>
                      <a:pt x="62809" y="267652"/>
                      <a:pt x="62809" y="267652"/>
                    </a:cubicBezTo>
                    <a:lnTo>
                      <a:pt x="62809" y="40957"/>
                    </a:lnTo>
                    <a:cubicBezTo>
                      <a:pt x="71374" y="42863"/>
                      <a:pt x="79939" y="44767"/>
                      <a:pt x="87552" y="48577"/>
                    </a:cubicBezTo>
                    <a:lnTo>
                      <a:pt x="87552" y="48577"/>
                    </a:lnTo>
                    <a:close/>
                  </a:path>
                </a:pathLst>
              </a:custGeom>
              <a:solidFill>
                <a:srgbClr val="FFFFFF"/>
              </a:solidFill>
              <a:ln w="9512" cap="flat">
                <a:noFill/>
                <a:prstDash val="solid"/>
                <a:miter/>
              </a:ln>
            </p:spPr>
            <p:txBody>
              <a:bodyPr/>
              <a:lstStyle/>
              <a:p>
                <a:endParaRPr lang="en-US"/>
              </a:p>
            </p:txBody>
          </p:sp>
          <p:sp>
            <p:nvSpPr>
              <p:cNvPr id="104" name="Freeform 240">
                <a:extLst>
                  <a:ext uri="{FF2B5EF4-FFF2-40B4-BE49-F238E27FC236}">
                    <a16:creationId xmlns:a16="http://schemas.microsoft.com/office/drawing/2014/main" id="{FD8153B3-BB3E-1282-8147-49465A9CD9D7}"/>
                  </a:ext>
                </a:extLst>
              </p:cNvPr>
              <p:cNvSpPr/>
              <p:nvPr/>
            </p:nvSpPr>
            <p:spPr>
              <a:xfrm>
                <a:off x="4592506" y="6434755"/>
                <a:ext cx="101827" cy="291464"/>
              </a:xfrm>
              <a:custGeom>
                <a:avLst/>
                <a:gdLst>
                  <a:gd name="csX0" fmla="*/ 101827 w 101827"/>
                  <a:gd name="csY0" fmla="*/ 129540 h 291464"/>
                  <a:gd name="csX1" fmla="*/ 61857 w 101827"/>
                  <a:gd name="csY1" fmla="*/ 129540 h 291464"/>
                  <a:gd name="csX2" fmla="*/ 62809 w 101827"/>
                  <a:gd name="csY2" fmla="*/ 145732 h 291464"/>
                  <a:gd name="csX3" fmla="*/ 37115 w 101827"/>
                  <a:gd name="csY3" fmla="*/ 218122 h 291464"/>
                  <a:gd name="csX4" fmla="*/ 37115 w 101827"/>
                  <a:gd name="csY4" fmla="*/ 73342 h 291464"/>
                  <a:gd name="csX5" fmla="*/ 37115 w 101827"/>
                  <a:gd name="csY5" fmla="*/ 73342 h 291464"/>
                  <a:gd name="csX6" fmla="*/ 37115 w 101827"/>
                  <a:gd name="csY6" fmla="*/ 19050 h 291464"/>
                  <a:gd name="csX7" fmla="*/ 0 w 101827"/>
                  <a:gd name="csY7" fmla="*/ 0 h 291464"/>
                  <a:gd name="csX8" fmla="*/ 0 w 101827"/>
                  <a:gd name="csY8" fmla="*/ 37147 h 291464"/>
                  <a:gd name="csX9" fmla="*/ 0 w 101827"/>
                  <a:gd name="csY9" fmla="*/ 37147 h 291464"/>
                  <a:gd name="csX10" fmla="*/ 0 w 101827"/>
                  <a:gd name="csY10" fmla="*/ 251460 h 291464"/>
                  <a:gd name="csX11" fmla="*/ 0 w 101827"/>
                  <a:gd name="csY11" fmla="*/ 251460 h 291464"/>
                  <a:gd name="csX12" fmla="*/ 0 w 101827"/>
                  <a:gd name="csY12" fmla="*/ 291465 h 291464"/>
                  <a:gd name="csX13" fmla="*/ 101827 w 101827"/>
                  <a:gd name="csY13" fmla="*/ 145732 h 291464"/>
                  <a:gd name="csX14" fmla="*/ 101827 w 101827"/>
                  <a:gd name="csY14" fmla="*/ 129540 h 291464"/>
                  <a:gd name="csX15" fmla="*/ 101827 w 101827"/>
                  <a:gd name="csY15" fmla="*/ 129540 h 2914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01827" h="291464">
                    <a:moveTo>
                      <a:pt x="101827" y="129540"/>
                    </a:moveTo>
                    <a:lnTo>
                      <a:pt x="61857" y="129540"/>
                    </a:lnTo>
                    <a:cubicBezTo>
                      <a:pt x="61857" y="135255"/>
                      <a:pt x="62809" y="140017"/>
                      <a:pt x="62809" y="145732"/>
                    </a:cubicBezTo>
                    <a:cubicBezTo>
                      <a:pt x="62809" y="173355"/>
                      <a:pt x="53293" y="198120"/>
                      <a:pt x="37115" y="218122"/>
                    </a:cubicBezTo>
                    <a:lnTo>
                      <a:pt x="37115" y="73342"/>
                    </a:lnTo>
                    <a:cubicBezTo>
                      <a:pt x="37115" y="73342"/>
                      <a:pt x="37115" y="73342"/>
                      <a:pt x="37115" y="73342"/>
                    </a:cubicBezTo>
                    <a:lnTo>
                      <a:pt x="37115" y="19050"/>
                    </a:lnTo>
                    <a:cubicBezTo>
                      <a:pt x="25695" y="11430"/>
                      <a:pt x="13323" y="4763"/>
                      <a:pt x="0" y="0"/>
                    </a:cubicBezTo>
                    <a:lnTo>
                      <a:pt x="0" y="37147"/>
                    </a:lnTo>
                    <a:lnTo>
                      <a:pt x="0" y="37147"/>
                    </a:lnTo>
                    <a:lnTo>
                      <a:pt x="0" y="251460"/>
                    </a:lnTo>
                    <a:lnTo>
                      <a:pt x="0" y="251460"/>
                    </a:lnTo>
                    <a:lnTo>
                      <a:pt x="0" y="291465"/>
                    </a:lnTo>
                    <a:cubicBezTo>
                      <a:pt x="59954" y="269557"/>
                      <a:pt x="101827" y="212407"/>
                      <a:pt x="101827" y="145732"/>
                    </a:cubicBezTo>
                    <a:cubicBezTo>
                      <a:pt x="101827" y="79057"/>
                      <a:pt x="101827" y="134302"/>
                      <a:pt x="101827" y="129540"/>
                    </a:cubicBezTo>
                    <a:lnTo>
                      <a:pt x="101827" y="129540"/>
                    </a:lnTo>
                    <a:close/>
                  </a:path>
                </a:pathLst>
              </a:custGeom>
              <a:solidFill>
                <a:srgbClr val="FFFFFF"/>
              </a:solidFill>
              <a:ln w="9512" cap="flat">
                <a:noFill/>
                <a:prstDash val="solid"/>
                <a:miter/>
              </a:ln>
            </p:spPr>
            <p:txBody>
              <a:bodyPr/>
              <a:lstStyle/>
              <a:p>
                <a:endParaRPr lang="en-US"/>
              </a:p>
            </p:txBody>
          </p:sp>
          <p:sp>
            <p:nvSpPr>
              <p:cNvPr id="105" name="Freeform 241">
                <a:extLst>
                  <a:ext uri="{FF2B5EF4-FFF2-40B4-BE49-F238E27FC236}">
                    <a16:creationId xmlns:a16="http://schemas.microsoft.com/office/drawing/2014/main" id="{FA682A93-E03F-69F7-9501-D4CA9739661C}"/>
                  </a:ext>
                </a:extLst>
              </p:cNvPr>
              <p:cNvSpPr/>
              <p:nvPr/>
            </p:nvSpPr>
            <p:spPr>
              <a:xfrm>
                <a:off x="4616297" y="6403322"/>
                <a:ext cx="139893" cy="373380"/>
              </a:xfrm>
              <a:custGeom>
                <a:avLst/>
                <a:gdLst>
                  <a:gd name="csX0" fmla="*/ 50438 w 139893"/>
                  <a:gd name="csY0" fmla="*/ 0 h 373380"/>
                  <a:gd name="csX1" fmla="*/ 32356 w 139893"/>
                  <a:gd name="csY1" fmla="*/ 23813 h 373380"/>
                  <a:gd name="csX2" fmla="*/ 110392 w 139893"/>
                  <a:gd name="csY2" fmla="*/ 175260 h 373380"/>
                  <a:gd name="csX3" fmla="*/ 0 w 139893"/>
                  <a:gd name="csY3" fmla="*/ 345758 h 373380"/>
                  <a:gd name="csX4" fmla="*/ 11420 w 139893"/>
                  <a:gd name="csY4" fmla="*/ 373380 h 373380"/>
                  <a:gd name="csX5" fmla="*/ 139893 w 139893"/>
                  <a:gd name="csY5" fmla="*/ 175260 h 373380"/>
                  <a:gd name="csX6" fmla="*/ 49486 w 139893"/>
                  <a:gd name="csY6" fmla="*/ 0 h 373380"/>
                  <a:gd name="csX7" fmla="*/ 49486 w 139893"/>
                  <a:gd name="csY7" fmla="*/ 0 h 3733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39893" h="373380">
                    <a:moveTo>
                      <a:pt x="50438" y="0"/>
                    </a:moveTo>
                    <a:lnTo>
                      <a:pt x="32356" y="23813"/>
                    </a:lnTo>
                    <a:cubicBezTo>
                      <a:pt x="79939" y="58103"/>
                      <a:pt x="110392" y="113347"/>
                      <a:pt x="110392" y="175260"/>
                    </a:cubicBezTo>
                    <a:cubicBezTo>
                      <a:pt x="110392" y="237172"/>
                      <a:pt x="64713" y="316230"/>
                      <a:pt x="0" y="345758"/>
                    </a:cubicBezTo>
                    <a:lnTo>
                      <a:pt x="11420" y="373380"/>
                    </a:lnTo>
                    <a:cubicBezTo>
                      <a:pt x="87552" y="340043"/>
                      <a:pt x="139893" y="263843"/>
                      <a:pt x="139893" y="175260"/>
                    </a:cubicBezTo>
                    <a:cubicBezTo>
                      <a:pt x="139893" y="86678"/>
                      <a:pt x="104682" y="39053"/>
                      <a:pt x="49486" y="0"/>
                    </a:cubicBezTo>
                    <a:lnTo>
                      <a:pt x="49486" y="0"/>
                    </a:lnTo>
                    <a:close/>
                  </a:path>
                </a:pathLst>
              </a:custGeom>
              <a:solidFill>
                <a:srgbClr val="FFFFFF"/>
              </a:solidFill>
              <a:ln w="9512" cap="flat">
                <a:noFill/>
                <a:prstDash val="solid"/>
                <a:miter/>
              </a:ln>
            </p:spPr>
            <p:txBody>
              <a:bodyPr/>
              <a:lstStyle/>
              <a:p>
                <a:endParaRPr lang="en-US"/>
              </a:p>
            </p:txBody>
          </p:sp>
          <p:sp>
            <p:nvSpPr>
              <p:cNvPr id="106" name="Freeform 242">
                <a:extLst>
                  <a:ext uri="{FF2B5EF4-FFF2-40B4-BE49-F238E27FC236}">
                    <a16:creationId xmlns:a16="http://schemas.microsoft.com/office/drawing/2014/main" id="{ADB6BB93-CE82-12DA-92C3-75D0F1ACCA52}"/>
                  </a:ext>
                </a:extLst>
              </p:cNvPr>
              <p:cNvSpPr/>
              <p:nvPr/>
            </p:nvSpPr>
            <p:spPr>
              <a:xfrm>
                <a:off x="4324140" y="6402370"/>
                <a:ext cx="143699" cy="375285"/>
              </a:xfrm>
              <a:custGeom>
                <a:avLst/>
                <a:gdLst>
                  <a:gd name="csX0" fmla="*/ 30453 w 143699"/>
                  <a:gd name="csY0" fmla="*/ 176213 h 375285"/>
                  <a:gd name="csX1" fmla="*/ 107537 w 143699"/>
                  <a:gd name="csY1" fmla="*/ 24765 h 375285"/>
                  <a:gd name="csX2" fmla="*/ 90407 w 143699"/>
                  <a:gd name="csY2" fmla="*/ 0 h 375285"/>
                  <a:gd name="csX3" fmla="*/ 0 w 143699"/>
                  <a:gd name="csY3" fmla="*/ 175260 h 375285"/>
                  <a:gd name="csX4" fmla="*/ 133231 w 143699"/>
                  <a:gd name="csY4" fmla="*/ 375285 h 375285"/>
                  <a:gd name="csX5" fmla="*/ 143700 w 143699"/>
                  <a:gd name="csY5" fmla="*/ 347663 h 375285"/>
                  <a:gd name="csX6" fmla="*/ 29501 w 143699"/>
                  <a:gd name="csY6" fmla="*/ 176213 h 375285"/>
                  <a:gd name="csX7" fmla="*/ 29501 w 143699"/>
                  <a:gd name="csY7" fmla="*/ 176213 h 3752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3699" h="375285">
                    <a:moveTo>
                      <a:pt x="30453" y="176213"/>
                    </a:moveTo>
                    <a:cubicBezTo>
                      <a:pt x="30453" y="114300"/>
                      <a:pt x="60906" y="59055"/>
                      <a:pt x="107537" y="24765"/>
                    </a:cubicBezTo>
                    <a:lnTo>
                      <a:pt x="90407" y="0"/>
                    </a:lnTo>
                    <a:cubicBezTo>
                      <a:pt x="36163" y="39053"/>
                      <a:pt x="0" y="102870"/>
                      <a:pt x="0" y="175260"/>
                    </a:cubicBezTo>
                    <a:cubicBezTo>
                      <a:pt x="0" y="247650"/>
                      <a:pt x="55196" y="342900"/>
                      <a:pt x="133231" y="375285"/>
                    </a:cubicBezTo>
                    <a:lnTo>
                      <a:pt x="143700" y="347663"/>
                    </a:lnTo>
                    <a:cubicBezTo>
                      <a:pt x="77084" y="319088"/>
                      <a:pt x="29501" y="253365"/>
                      <a:pt x="29501" y="176213"/>
                    </a:cubicBezTo>
                    <a:lnTo>
                      <a:pt x="29501" y="176213"/>
                    </a:lnTo>
                    <a:close/>
                  </a:path>
                </a:pathLst>
              </a:custGeom>
              <a:solidFill>
                <a:srgbClr val="FFFFFF"/>
              </a:solidFill>
              <a:ln w="9512" cap="flat">
                <a:noFill/>
                <a:prstDash val="solid"/>
                <a:miter/>
              </a:ln>
            </p:spPr>
            <p:txBody>
              <a:bodyPr/>
              <a:lstStyle/>
              <a:p>
                <a:endParaRPr lang="en-US"/>
              </a:p>
            </p:txBody>
          </p:sp>
          <p:sp>
            <p:nvSpPr>
              <p:cNvPr id="107" name="Freeform 243">
                <a:extLst>
                  <a:ext uri="{FF2B5EF4-FFF2-40B4-BE49-F238E27FC236}">
                    <a16:creationId xmlns:a16="http://schemas.microsoft.com/office/drawing/2014/main" id="{21E87303-EE56-817C-01B3-D2A335F8C520}"/>
                  </a:ext>
                </a:extLst>
              </p:cNvPr>
              <p:cNvSpPr/>
              <p:nvPr/>
            </p:nvSpPr>
            <p:spPr>
              <a:xfrm>
                <a:off x="4754287" y="6668118"/>
                <a:ext cx="43776" cy="55244"/>
              </a:xfrm>
              <a:custGeom>
                <a:avLst/>
                <a:gdLst>
                  <a:gd name="csX0" fmla="*/ 1903 w 43776"/>
                  <a:gd name="csY0" fmla="*/ 0 h 55244"/>
                  <a:gd name="csX1" fmla="*/ 13323 w 43776"/>
                  <a:gd name="csY1" fmla="*/ 0 h 55244"/>
                  <a:gd name="csX2" fmla="*/ 13323 w 43776"/>
                  <a:gd name="csY2" fmla="*/ 33338 h 55244"/>
                  <a:gd name="csX3" fmla="*/ 14275 w 43776"/>
                  <a:gd name="csY3" fmla="*/ 41910 h 55244"/>
                  <a:gd name="csX4" fmla="*/ 22840 w 43776"/>
                  <a:gd name="csY4" fmla="*/ 46672 h 55244"/>
                  <a:gd name="csX5" fmla="*/ 31405 w 43776"/>
                  <a:gd name="csY5" fmla="*/ 41910 h 55244"/>
                  <a:gd name="csX6" fmla="*/ 32356 w 43776"/>
                  <a:gd name="csY6" fmla="*/ 33338 h 55244"/>
                  <a:gd name="csX7" fmla="*/ 32356 w 43776"/>
                  <a:gd name="csY7" fmla="*/ 0 h 55244"/>
                  <a:gd name="csX8" fmla="*/ 43776 w 43776"/>
                  <a:gd name="csY8" fmla="*/ 0 h 55244"/>
                  <a:gd name="csX9" fmla="*/ 43776 w 43776"/>
                  <a:gd name="csY9" fmla="*/ 33338 h 55244"/>
                  <a:gd name="csX10" fmla="*/ 40921 w 43776"/>
                  <a:gd name="csY10" fmla="*/ 46672 h 55244"/>
                  <a:gd name="csX11" fmla="*/ 21888 w 43776"/>
                  <a:gd name="csY11" fmla="*/ 55245 h 55244"/>
                  <a:gd name="csX12" fmla="*/ 2855 w 43776"/>
                  <a:gd name="csY12" fmla="*/ 46672 h 55244"/>
                  <a:gd name="csX13" fmla="*/ 0 w 43776"/>
                  <a:gd name="csY13" fmla="*/ 33338 h 55244"/>
                  <a:gd name="csX14" fmla="*/ 0 w 43776"/>
                  <a:gd name="csY14" fmla="*/ 0 h 55244"/>
                  <a:gd name="csX15" fmla="*/ 0 w 43776"/>
                  <a:gd name="csY15" fmla="*/ 0 h 552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776" h="55244">
                    <a:moveTo>
                      <a:pt x="1903" y="0"/>
                    </a:moveTo>
                    <a:lnTo>
                      <a:pt x="13323" y="0"/>
                    </a:lnTo>
                    <a:lnTo>
                      <a:pt x="13323" y="33338"/>
                    </a:lnTo>
                    <a:cubicBezTo>
                      <a:pt x="13323" y="37147"/>
                      <a:pt x="13323" y="40005"/>
                      <a:pt x="14275" y="41910"/>
                    </a:cubicBezTo>
                    <a:cubicBezTo>
                      <a:pt x="15227" y="44767"/>
                      <a:pt x="19033" y="46672"/>
                      <a:pt x="22840" y="46672"/>
                    </a:cubicBezTo>
                    <a:cubicBezTo>
                      <a:pt x="26646" y="46672"/>
                      <a:pt x="30453" y="44767"/>
                      <a:pt x="31405" y="41910"/>
                    </a:cubicBezTo>
                    <a:cubicBezTo>
                      <a:pt x="31405" y="40005"/>
                      <a:pt x="32356" y="37147"/>
                      <a:pt x="32356" y="33338"/>
                    </a:cubicBezTo>
                    <a:lnTo>
                      <a:pt x="32356" y="0"/>
                    </a:lnTo>
                    <a:lnTo>
                      <a:pt x="43776" y="0"/>
                    </a:lnTo>
                    <a:lnTo>
                      <a:pt x="43776" y="33338"/>
                    </a:lnTo>
                    <a:cubicBezTo>
                      <a:pt x="43776" y="39052"/>
                      <a:pt x="43776" y="43815"/>
                      <a:pt x="40921" y="46672"/>
                    </a:cubicBezTo>
                    <a:cubicBezTo>
                      <a:pt x="37115" y="52388"/>
                      <a:pt x="31405" y="55245"/>
                      <a:pt x="21888" y="55245"/>
                    </a:cubicBezTo>
                    <a:cubicBezTo>
                      <a:pt x="12372" y="55245"/>
                      <a:pt x="5710" y="52388"/>
                      <a:pt x="2855" y="46672"/>
                    </a:cubicBezTo>
                    <a:cubicBezTo>
                      <a:pt x="952" y="43815"/>
                      <a:pt x="0" y="39052"/>
                      <a:pt x="0" y="33338"/>
                    </a:cubicBezTo>
                    <a:lnTo>
                      <a:pt x="0" y="0"/>
                    </a:lnTo>
                    <a:lnTo>
                      <a:pt x="0" y="0"/>
                    </a:lnTo>
                    <a:close/>
                  </a:path>
                </a:pathLst>
              </a:custGeom>
              <a:solidFill>
                <a:srgbClr val="FFFFFF"/>
              </a:solidFill>
              <a:ln w="9512" cap="flat">
                <a:noFill/>
                <a:prstDash val="solid"/>
                <a:miter/>
              </a:ln>
            </p:spPr>
            <p:txBody>
              <a:bodyPr/>
              <a:lstStyle/>
              <a:p>
                <a:endParaRPr lang="en-US"/>
              </a:p>
            </p:txBody>
          </p:sp>
          <p:sp>
            <p:nvSpPr>
              <p:cNvPr id="108" name="Freeform 244">
                <a:extLst>
                  <a:ext uri="{FF2B5EF4-FFF2-40B4-BE49-F238E27FC236}">
                    <a16:creationId xmlns:a16="http://schemas.microsoft.com/office/drawing/2014/main" id="{9DC19C94-5E6E-10F6-3B0D-A3DCF91271FF}"/>
                  </a:ext>
                </a:extLst>
              </p:cNvPr>
              <p:cNvSpPr/>
              <p:nvPr/>
            </p:nvSpPr>
            <p:spPr>
              <a:xfrm>
                <a:off x="4805677" y="6667165"/>
                <a:ext cx="45679" cy="58102"/>
              </a:xfrm>
              <a:custGeom>
                <a:avLst/>
                <a:gdLst>
                  <a:gd name="csX0" fmla="*/ 11420 w 45679"/>
                  <a:gd name="csY0" fmla="*/ 38100 h 58102"/>
                  <a:gd name="csX1" fmla="*/ 13323 w 45679"/>
                  <a:gd name="csY1" fmla="*/ 43815 h 58102"/>
                  <a:gd name="csX2" fmla="*/ 22840 w 45679"/>
                  <a:gd name="csY2" fmla="*/ 47625 h 58102"/>
                  <a:gd name="csX3" fmla="*/ 29501 w 45679"/>
                  <a:gd name="csY3" fmla="*/ 47625 h 58102"/>
                  <a:gd name="csX4" fmla="*/ 34259 w 45679"/>
                  <a:gd name="csY4" fmla="*/ 40957 h 58102"/>
                  <a:gd name="csX5" fmla="*/ 31404 w 45679"/>
                  <a:gd name="csY5" fmla="*/ 37147 h 58102"/>
                  <a:gd name="csX6" fmla="*/ 23791 w 45679"/>
                  <a:gd name="csY6" fmla="*/ 34290 h 58102"/>
                  <a:gd name="csX7" fmla="*/ 18081 w 45679"/>
                  <a:gd name="csY7" fmla="*/ 34290 h 58102"/>
                  <a:gd name="csX8" fmla="*/ 5710 w 45679"/>
                  <a:gd name="csY8" fmla="*/ 28575 h 58102"/>
                  <a:gd name="csX9" fmla="*/ 0 w 45679"/>
                  <a:gd name="csY9" fmla="*/ 17145 h 58102"/>
                  <a:gd name="csX10" fmla="*/ 5710 w 45679"/>
                  <a:gd name="csY10" fmla="*/ 4763 h 58102"/>
                  <a:gd name="csX11" fmla="*/ 21888 w 45679"/>
                  <a:gd name="csY11" fmla="*/ 0 h 58102"/>
                  <a:gd name="csX12" fmla="*/ 37114 w 45679"/>
                  <a:gd name="csY12" fmla="*/ 4763 h 58102"/>
                  <a:gd name="csX13" fmla="*/ 43776 w 45679"/>
                  <a:gd name="csY13" fmla="*/ 18097 h 58102"/>
                  <a:gd name="csX14" fmla="*/ 33308 w 45679"/>
                  <a:gd name="csY14" fmla="*/ 18097 h 58102"/>
                  <a:gd name="csX15" fmla="*/ 28550 w 45679"/>
                  <a:gd name="csY15" fmla="*/ 11430 h 58102"/>
                  <a:gd name="csX16" fmla="*/ 21888 w 45679"/>
                  <a:gd name="csY16" fmla="*/ 10478 h 58102"/>
                  <a:gd name="csX17" fmla="*/ 14275 w 45679"/>
                  <a:gd name="csY17" fmla="*/ 12382 h 58102"/>
                  <a:gd name="csX18" fmla="*/ 11420 w 45679"/>
                  <a:gd name="csY18" fmla="*/ 17145 h 58102"/>
                  <a:gd name="csX19" fmla="*/ 14275 w 45679"/>
                  <a:gd name="csY19" fmla="*/ 21907 h 58102"/>
                  <a:gd name="csX20" fmla="*/ 21888 w 45679"/>
                  <a:gd name="csY20" fmla="*/ 23813 h 58102"/>
                  <a:gd name="csX21" fmla="*/ 31404 w 45679"/>
                  <a:gd name="csY21" fmla="*/ 25717 h 58102"/>
                  <a:gd name="csX22" fmla="*/ 40921 w 45679"/>
                  <a:gd name="csY22" fmla="*/ 29528 h 58102"/>
                  <a:gd name="csX23" fmla="*/ 45679 w 45679"/>
                  <a:gd name="csY23" fmla="*/ 40957 h 58102"/>
                  <a:gd name="csX24" fmla="*/ 39969 w 45679"/>
                  <a:gd name="csY24" fmla="*/ 53340 h 58102"/>
                  <a:gd name="csX25" fmla="*/ 23791 w 45679"/>
                  <a:gd name="csY25" fmla="*/ 58103 h 58102"/>
                  <a:gd name="csX26" fmla="*/ 6661 w 45679"/>
                  <a:gd name="csY26" fmla="*/ 53340 h 58102"/>
                  <a:gd name="csX27" fmla="*/ 951 w 45679"/>
                  <a:gd name="csY27" fmla="*/ 40005 h 58102"/>
                  <a:gd name="csX28" fmla="*/ 11420 w 45679"/>
                  <a:gd name="csY28" fmla="*/ 40005 h 581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45679" h="58102">
                    <a:moveTo>
                      <a:pt x="11420" y="38100"/>
                    </a:moveTo>
                    <a:cubicBezTo>
                      <a:pt x="11420" y="40957"/>
                      <a:pt x="12371" y="42863"/>
                      <a:pt x="13323" y="43815"/>
                    </a:cubicBezTo>
                    <a:cubicBezTo>
                      <a:pt x="15226" y="45720"/>
                      <a:pt x="18081" y="47625"/>
                      <a:pt x="22840" y="47625"/>
                    </a:cubicBezTo>
                    <a:cubicBezTo>
                      <a:pt x="27598" y="47625"/>
                      <a:pt x="27598" y="47625"/>
                      <a:pt x="29501" y="47625"/>
                    </a:cubicBezTo>
                    <a:cubicBezTo>
                      <a:pt x="32356" y="46672"/>
                      <a:pt x="34259" y="44767"/>
                      <a:pt x="34259" y="40957"/>
                    </a:cubicBezTo>
                    <a:cubicBezTo>
                      <a:pt x="34259" y="37147"/>
                      <a:pt x="34259" y="38100"/>
                      <a:pt x="31404" y="37147"/>
                    </a:cubicBezTo>
                    <a:cubicBezTo>
                      <a:pt x="29501" y="36195"/>
                      <a:pt x="27598" y="35242"/>
                      <a:pt x="23791" y="34290"/>
                    </a:cubicBezTo>
                    <a:lnTo>
                      <a:pt x="18081" y="34290"/>
                    </a:lnTo>
                    <a:cubicBezTo>
                      <a:pt x="12371" y="31432"/>
                      <a:pt x="8565" y="30480"/>
                      <a:pt x="5710" y="28575"/>
                    </a:cubicBezTo>
                    <a:cubicBezTo>
                      <a:pt x="1903" y="25717"/>
                      <a:pt x="0" y="21907"/>
                      <a:pt x="0" y="17145"/>
                    </a:cubicBezTo>
                    <a:cubicBezTo>
                      <a:pt x="0" y="12382"/>
                      <a:pt x="1903" y="8572"/>
                      <a:pt x="5710" y="4763"/>
                    </a:cubicBezTo>
                    <a:cubicBezTo>
                      <a:pt x="9517" y="1905"/>
                      <a:pt x="14275" y="0"/>
                      <a:pt x="21888" y="0"/>
                    </a:cubicBezTo>
                    <a:cubicBezTo>
                      <a:pt x="29501" y="0"/>
                      <a:pt x="32356" y="1905"/>
                      <a:pt x="37114" y="4763"/>
                    </a:cubicBezTo>
                    <a:cubicBezTo>
                      <a:pt x="40921" y="7620"/>
                      <a:pt x="43776" y="12382"/>
                      <a:pt x="43776" y="18097"/>
                    </a:cubicBezTo>
                    <a:lnTo>
                      <a:pt x="33308" y="18097"/>
                    </a:lnTo>
                    <a:cubicBezTo>
                      <a:pt x="33308" y="15240"/>
                      <a:pt x="31404" y="12382"/>
                      <a:pt x="28550" y="11430"/>
                    </a:cubicBezTo>
                    <a:cubicBezTo>
                      <a:pt x="26646" y="11430"/>
                      <a:pt x="24743" y="10478"/>
                      <a:pt x="21888" y="10478"/>
                    </a:cubicBezTo>
                    <a:cubicBezTo>
                      <a:pt x="19033" y="10478"/>
                      <a:pt x="16178" y="10478"/>
                      <a:pt x="14275" y="12382"/>
                    </a:cubicBezTo>
                    <a:cubicBezTo>
                      <a:pt x="12371" y="13335"/>
                      <a:pt x="11420" y="15240"/>
                      <a:pt x="11420" y="17145"/>
                    </a:cubicBezTo>
                    <a:cubicBezTo>
                      <a:pt x="11420" y="19050"/>
                      <a:pt x="11420" y="20955"/>
                      <a:pt x="14275" y="21907"/>
                    </a:cubicBezTo>
                    <a:cubicBezTo>
                      <a:pt x="15226" y="21907"/>
                      <a:pt x="18081" y="22860"/>
                      <a:pt x="21888" y="23813"/>
                    </a:cubicBezTo>
                    <a:lnTo>
                      <a:pt x="31404" y="25717"/>
                    </a:lnTo>
                    <a:cubicBezTo>
                      <a:pt x="35211" y="26670"/>
                      <a:pt x="39018" y="27622"/>
                      <a:pt x="40921" y="29528"/>
                    </a:cubicBezTo>
                    <a:cubicBezTo>
                      <a:pt x="43776" y="32385"/>
                      <a:pt x="45679" y="36195"/>
                      <a:pt x="45679" y="40957"/>
                    </a:cubicBezTo>
                    <a:cubicBezTo>
                      <a:pt x="45679" y="45720"/>
                      <a:pt x="43776" y="50482"/>
                      <a:pt x="39969" y="53340"/>
                    </a:cubicBezTo>
                    <a:cubicBezTo>
                      <a:pt x="36163" y="56197"/>
                      <a:pt x="30453" y="58103"/>
                      <a:pt x="23791" y="58103"/>
                    </a:cubicBezTo>
                    <a:cubicBezTo>
                      <a:pt x="17130" y="58103"/>
                      <a:pt x="11420" y="56197"/>
                      <a:pt x="6661" y="53340"/>
                    </a:cubicBezTo>
                    <a:cubicBezTo>
                      <a:pt x="2855" y="50482"/>
                      <a:pt x="951" y="45720"/>
                      <a:pt x="951" y="40005"/>
                    </a:cubicBezTo>
                    <a:lnTo>
                      <a:pt x="11420" y="40005"/>
                    </a:lnTo>
                    <a:close/>
                  </a:path>
                </a:pathLst>
              </a:custGeom>
              <a:solidFill>
                <a:srgbClr val="FFFFFF"/>
              </a:solidFill>
              <a:ln w="9512" cap="flat">
                <a:noFill/>
                <a:prstDash val="solid"/>
                <a:miter/>
              </a:ln>
            </p:spPr>
            <p:txBody>
              <a:bodyPr/>
              <a:lstStyle/>
              <a:p>
                <a:endParaRPr lang="en-US"/>
              </a:p>
            </p:txBody>
          </p:sp>
          <p:sp>
            <p:nvSpPr>
              <p:cNvPr id="109" name="Freeform 245">
                <a:extLst>
                  <a:ext uri="{FF2B5EF4-FFF2-40B4-BE49-F238E27FC236}">
                    <a16:creationId xmlns:a16="http://schemas.microsoft.com/office/drawing/2014/main" id="{5D5AB1DF-E9D3-6533-2D30-2BB3A0F869C8}"/>
                  </a:ext>
                </a:extLst>
              </p:cNvPr>
              <p:cNvSpPr/>
              <p:nvPr/>
            </p:nvSpPr>
            <p:spPr>
              <a:xfrm>
                <a:off x="4655315" y="6539530"/>
                <a:ext cx="15226" cy="20002"/>
              </a:xfrm>
              <a:custGeom>
                <a:avLst/>
                <a:gdLst>
                  <a:gd name="csX0" fmla="*/ 1903 w 15226"/>
                  <a:gd name="csY0" fmla="*/ 1905 h 20002"/>
                  <a:gd name="csX1" fmla="*/ 7613 w 15226"/>
                  <a:gd name="csY1" fmla="*/ 0 h 20002"/>
                  <a:gd name="csX2" fmla="*/ 14275 w 15226"/>
                  <a:gd name="csY2" fmla="*/ 2857 h 20002"/>
                  <a:gd name="csX3" fmla="*/ 15227 w 15226"/>
                  <a:gd name="csY3" fmla="*/ 5715 h 20002"/>
                  <a:gd name="csX4" fmla="*/ 11420 w 15226"/>
                  <a:gd name="csY4" fmla="*/ 5715 h 20002"/>
                  <a:gd name="csX5" fmla="*/ 11420 w 15226"/>
                  <a:gd name="csY5" fmla="*/ 3810 h 20002"/>
                  <a:gd name="csX6" fmla="*/ 8565 w 15226"/>
                  <a:gd name="csY6" fmla="*/ 2857 h 20002"/>
                  <a:gd name="csX7" fmla="*/ 5710 w 15226"/>
                  <a:gd name="csY7" fmla="*/ 4763 h 20002"/>
                  <a:gd name="csX8" fmla="*/ 4758 w 15226"/>
                  <a:gd name="csY8" fmla="*/ 9525 h 20002"/>
                  <a:gd name="csX9" fmla="*/ 5710 w 15226"/>
                  <a:gd name="csY9" fmla="*/ 14288 h 20002"/>
                  <a:gd name="csX10" fmla="*/ 8565 w 15226"/>
                  <a:gd name="csY10" fmla="*/ 16192 h 20002"/>
                  <a:gd name="csX11" fmla="*/ 11420 w 15226"/>
                  <a:gd name="csY11" fmla="*/ 15240 h 20002"/>
                  <a:gd name="csX12" fmla="*/ 11420 w 15226"/>
                  <a:gd name="csY12" fmla="*/ 13335 h 20002"/>
                  <a:gd name="csX13" fmla="*/ 15227 w 15226"/>
                  <a:gd name="csY13" fmla="*/ 13335 h 20002"/>
                  <a:gd name="csX14" fmla="*/ 12372 w 15226"/>
                  <a:gd name="csY14" fmla="*/ 18097 h 20002"/>
                  <a:gd name="csX15" fmla="*/ 7613 w 15226"/>
                  <a:gd name="csY15" fmla="*/ 20002 h 20002"/>
                  <a:gd name="csX16" fmla="*/ 1903 w 15226"/>
                  <a:gd name="csY16" fmla="*/ 17145 h 20002"/>
                  <a:gd name="csX17" fmla="*/ 0 w 15226"/>
                  <a:gd name="csY17" fmla="*/ 10477 h 20002"/>
                  <a:gd name="csX18" fmla="*/ 2855 w 15226"/>
                  <a:gd name="csY18" fmla="*/ 3810 h 20002"/>
                  <a:gd name="csX19" fmla="*/ 2855 w 15226"/>
                  <a:gd name="csY19" fmla="*/ 381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5226" h="20002">
                    <a:moveTo>
                      <a:pt x="1903" y="1905"/>
                    </a:moveTo>
                    <a:cubicBezTo>
                      <a:pt x="2855" y="0"/>
                      <a:pt x="4758" y="0"/>
                      <a:pt x="7613" y="0"/>
                    </a:cubicBezTo>
                    <a:cubicBezTo>
                      <a:pt x="10468" y="0"/>
                      <a:pt x="12372" y="952"/>
                      <a:pt x="14275" y="2857"/>
                    </a:cubicBezTo>
                    <a:cubicBezTo>
                      <a:pt x="14275" y="3810"/>
                      <a:pt x="15227" y="4763"/>
                      <a:pt x="15227" y="5715"/>
                    </a:cubicBezTo>
                    <a:lnTo>
                      <a:pt x="11420" y="5715"/>
                    </a:lnTo>
                    <a:cubicBezTo>
                      <a:pt x="11420" y="5715"/>
                      <a:pt x="11420" y="3810"/>
                      <a:pt x="11420" y="3810"/>
                    </a:cubicBezTo>
                    <a:cubicBezTo>
                      <a:pt x="11420" y="3810"/>
                      <a:pt x="9517" y="2857"/>
                      <a:pt x="8565" y="2857"/>
                    </a:cubicBezTo>
                    <a:cubicBezTo>
                      <a:pt x="7613" y="2857"/>
                      <a:pt x="6662" y="2857"/>
                      <a:pt x="5710" y="4763"/>
                    </a:cubicBezTo>
                    <a:cubicBezTo>
                      <a:pt x="5710" y="5715"/>
                      <a:pt x="4758" y="7620"/>
                      <a:pt x="4758" y="9525"/>
                    </a:cubicBezTo>
                    <a:cubicBezTo>
                      <a:pt x="4758" y="11430"/>
                      <a:pt x="4758" y="13335"/>
                      <a:pt x="5710" y="14288"/>
                    </a:cubicBezTo>
                    <a:cubicBezTo>
                      <a:pt x="5710" y="15240"/>
                      <a:pt x="7613" y="16192"/>
                      <a:pt x="8565" y="16192"/>
                    </a:cubicBezTo>
                    <a:cubicBezTo>
                      <a:pt x="9517" y="16192"/>
                      <a:pt x="10468" y="16192"/>
                      <a:pt x="11420" y="15240"/>
                    </a:cubicBezTo>
                    <a:cubicBezTo>
                      <a:pt x="11420" y="15240"/>
                      <a:pt x="11420" y="14288"/>
                      <a:pt x="11420" y="13335"/>
                    </a:cubicBezTo>
                    <a:lnTo>
                      <a:pt x="15227" y="13335"/>
                    </a:lnTo>
                    <a:cubicBezTo>
                      <a:pt x="15227" y="15240"/>
                      <a:pt x="14275" y="17145"/>
                      <a:pt x="12372" y="18097"/>
                    </a:cubicBezTo>
                    <a:cubicBezTo>
                      <a:pt x="11420" y="19050"/>
                      <a:pt x="9517" y="20002"/>
                      <a:pt x="7613" y="20002"/>
                    </a:cubicBezTo>
                    <a:cubicBezTo>
                      <a:pt x="5710" y="20002"/>
                      <a:pt x="2855" y="20002"/>
                      <a:pt x="1903" y="17145"/>
                    </a:cubicBezTo>
                    <a:cubicBezTo>
                      <a:pt x="952" y="15240"/>
                      <a:pt x="0" y="13335"/>
                      <a:pt x="0" y="10477"/>
                    </a:cubicBezTo>
                    <a:cubicBezTo>
                      <a:pt x="0" y="7620"/>
                      <a:pt x="0" y="4763"/>
                      <a:pt x="2855" y="3810"/>
                    </a:cubicBezTo>
                    <a:lnTo>
                      <a:pt x="2855" y="3810"/>
                    </a:lnTo>
                    <a:close/>
                  </a:path>
                </a:pathLst>
              </a:custGeom>
              <a:solidFill>
                <a:srgbClr val="FFFFFF"/>
              </a:solidFill>
              <a:ln w="9512" cap="flat">
                <a:noFill/>
                <a:prstDash val="solid"/>
                <a:miter/>
              </a:ln>
            </p:spPr>
            <p:txBody>
              <a:bodyPr/>
              <a:lstStyle/>
              <a:p>
                <a:endParaRPr lang="en-US"/>
              </a:p>
            </p:txBody>
          </p:sp>
          <p:sp>
            <p:nvSpPr>
              <p:cNvPr id="110" name="Freeform 246">
                <a:extLst>
                  <a:ext uri="{FF2B5EF4-FFF2-40B4-BE49-F238E27FC236}">
                    <a16:creationId xmlns:a16="http://schemas.microsoft.com/office/drawing/2014/main" id="{E5D55DF8-0A42-09EA-73BF-FC243FA2E5AA}"/>
                  </a:ext>
                </a:extLst>
              </p:cNvPr>
              <p:cNvSpPr/>
              <p:nvPr/>
            </p:nvSpPr>
            <p:spPr>
              <a:xfrm>
                <a:off x="4672445" y="6539530"/>
                <a:ext cx="17129" cy="18097"/>
              </a:xfrm>
              <a:custGeom>
                <a:avLst/>
                <a:gdLst>
                  <a:gd name="csX0" fmla="*/ 11420 w 17129"/>
                  <a:gd name="csY0" fmla="*/ 0 h 18097"/>
                  <a:gd name="csX1" fmla="*/ 17130 w 17129"/>
                  <a:gd name="csY1" fmla="*/ 0 h 18097"/>
                  <a:gd name="csX2" fmla="*/ 17130 w 17129"/>
                  <a:gd name="csY2" fmla="*/ 17145 h 18097"/>
                  <a:gd name="csX3" fmla="*/ 13323 w 17129"/>
                  <a:gd name="csY3" fmla="*/ 17145 h 18097"/>
                  <a:gd name="csX4" fmla="*/ 13323 w 17129"/>
                  <a:gd name="csY4" fmla="*/ 5715 h 18097"/>
                  <a:gd name="csX5" fmla="*/ 13323 w 17129"/>
                  <a:gd name="csY5" fmla="*/ 4763 h 18097"/>
                  <a:gd name="csX6" fmla="*/ 13323 w 17129"/>
                  <a:gd name="csY6" fmla="*/ 3810 h 18097"/>
                  <a:gd name="csX7" fmla="*/ 10468 w 17129"/>
                  <a:gd name="csY7" fmla="*/ 18097 h 18097"/>
                  <a:gd name="csX8" fmla="*/ 6661 w 17129"/>
                  <a:gd name="csY8" fmla="*/ 18097 h 18097"/>
                  <a:gd name="csX9" fmla="*/ 3807 w 17129"/>
                  <a:gd name="csY9" fmla="*/ 3810 h 18097"/>
                  <a:gd name="csX10" fmla="*/ 3807 w 17129"/>
                  <a:gd name="csY10" fmla="*/ 4763 h 18097"/>
                  <a:gd name="csX11" fmla="*/ 3807 w 17129"/>
                  <a:gd name="csY11" fmla="*/ 5715 h 18097"/>
                  <a:gd name="csX12" fmla="*/ 3807 w 17129"/>
                  <a:gd name="csY12" fmla="*/ 17145 h 18097"/>
                  <a:gd name="csX13" fmla="*/ 0 w 17129"/>
                  <a:gd name="csY13" fmla="*/ 17145 h 18097"/>
                  <a:gd name="csX14" fmla="*/ 0 w 17129"/>
                  <a:gd name="csY14" fmla="*/ 0 h 18097"/>
                  <a:gd name="csX15" fmla="*/ 5710 w 17129"/>
                  <a:gd name="csY15" fmla="*/ 0 h 18097"/>
                  <a:gd name="csX16" fmla="*/ 8565 w 17129"/>
                  <a:gd name="csY16" fmla="*/ 13335 h 18097"/>
                  <a:gd name="csX17" fmla="*/ 11420 w 17129"/>
                  <a:gd name="csY17" fmla="*/ 0 h 18097"/>
                  <a:gd name="csX18" fmla="*/ 11420 w 17129"/>
                  <a:gd name="csY18" fmla="*/ 0 h 18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17129" h="18097">
                    <a:moveTo>
                      <a:pt x="11420" y="0"/>
                    </a:moveTo>
                    <a:lnTo>
                      <a:pt x="17130" y="0"/>
                    </a:lnTo>
                    <a:lnTo>
                      <a:pt x="17130" y="17145"/>
                    </a:lnTo>
                    <a:lnTo>
                      <a:pt x="13323" y="17145"/>
                    </a:lnTo>
                    <a:lnTo>
                      <a:pt x="13323" y="5715"/>
                    </a:lnTo>
                    <a:cubicBezTo>
                      <a:pt x="13323" y="5715"/>
                      <a:pt x="13323" y="5715"/>
                      <a:pt x="13323" y="4763"/>
                    </a:cubicBezTo>
                    <a:cubicBezTo>
                      <a:pt x="13323" y="4763"/>
                      <a:pt x="13323" y="3810"/>
                      <a:pt x="13323" y="3810"/>
                    </a:cubicBezTo>
                    <a:lnTo>
                      <a:pt x="10468" y="18097"/>
                    </a:lnTo>
                    <a:lnTo>
                      <a:pt x="6661" y="18097"/>
                    </a:lnTo>
                    <a:lnTo>
                      <a:pt x="3807" y="3810"/>
                    </a:lnTo>
                    <a:cubicBezTo>
                      <a:pt x="3807" y="3810"/>
                      <a:pt x="3807" y="3810"/>
                      <a:pt x="3807" y="4763"/>
                    </a:cubicBezTo>
                    <a:cubicBezTo>
                      <a:pt x="3807" y="4763"/>
                      <a:pt x="3807" y="5715"/>
                      <a:pt x="3807" y="5715"/>
                    </a:cubicBezTo>
                    <a:lnTo>
                      <a:pt x="3807" y="17145"/>
                    </a:lnTo>
                    <a:lnTo>
                      <a:pt x="0" y="17145"/>
                    </a:lnTo>
                    <a:lnTo>
                      <a:pt x="0" y="0"/>
                    </a:lnTo>
                    <a:lnTo>
                      <a:pt x="5710" y="0"/>
                    </a:lnTo>
                    <a:lnTo>
                      <a:pt x="8565" y="13335"/>
                    </a:lnTo>
                    <a:lnTo>
                      <a:pt x="11420" y="0"/>
                    </a:lnTo>
                    <a:lnTo>
                      <a:pt x="11420" y="0"/>
                    </a:lnTo>
                    <a:close/>
                  </a:path>
                </a:pathLst>
              </a:custGeom>
              <a:solidFill>
                <a:srgbClr val="FFFFFF"/>
              </a:solidFill>
              <a:ln w="9512" cap="flat">
                <a:noFill/>
                <a:prstDash val="solid"/>
                <a:miter/>
              </a:ln>
            </p:spPr>
            <p:txBody>
              <a:bodyPr/>
              <a:lstStyle/>
              <a:p>
                <a:endParaRPr lang="en-US"/>
              </a:p>
            </p:txBody>
          </p:sp>
          <p:sp>
            <p:nvSpPr>
              <p:cNvPr id="111" name="Freeform 247">
                <a:extLst>
                  <a:ext uri="{FF2B5EF4-FFF2-40B4-BE49-F238E27FC236}">
                    <a16:creationId xmlns:a16="http://schemas.microsoft.com/office/drawing/2014/main" id="{4B23BF45-29B0-A6D1-337A-170C9DEF3304}"/>
                  </a:ext>
                </a:extLst>
              </p:cNvPr>
              <p:cNvSpPr/>
              <p:nvPr/>
            </p:nvSpPr>
            <p:spPr>
              <a:xfrm>
                <a:off x="4432628" y="6389988"/>
                <a:ext cx="19033" cy="27622"/>
              </a:xfrm>
              <a:custGeom>
                <a:avLst/>
                <a:gdLst>
                  <a:gd name="csX0" fmla="*/ 14275 w 19033"/>
                  <a:gd name="csY0" fmla="*/ 27622 h 27622"/>
                  <a:gd name="csX1" fmla="*/ 0 w 19033"/>
                  <a:gd name="csY1" fmla="*/ 2857 h 27622"/>
                  <a:gd name="csX2" fmla="*/ 4758 w 19033"/>
                  <a:gd name="csY2" fmla="*/ 0 h 27622"/>
                  <a:gd name="csX3" fmla="*/ 19033 w 19033"/>
                  <a:gd name="csY3" fmla="*/ 24765 h 27622"/>
                  <a:gd name="csX4" fmla="*/ 14275 w 19033"/>
                  <a:gd name="csY4" fmla="*/ 27622 h 27622"/>
                  <a:gd name="csX5" fmla="*/ 14275 w 19033"/>
                  <a:gd name="csY5" fmla="*/ 27622 h 27622"/>
                </a:gdLst>
                <a:ahLst/>
                <a:cxnLst>
                  <a:cxn ang="0">
                    <a:pos x="csX0" y="csY0"/>
                  </a:cxn>
                  <a:cxn ang="0">
                    <a:pos x="csX1" y="csY1"/>
                  </a:cxn>
                  <a:cxn ang="0">
                    <a:pos x="csX2" y="csY2"/>
                  </a:cxn>
                  <a:cxn ang="0">
                    <a:pos x="csX3" y="csY3"/>
                  </a:cxn>
                  <a:cxn ang="0">
                    <a:pos x="csX4" y="csY4"/>
                  </a:cxn>
                  <a:cxn ang="0">
                    <a:pos x="csX5" y="csY5"/>
                  </a:cxn>
                </a:cxnLst>
                <a:rect l="l" t="t" r="r" b="b"/>
                <a:pathLst>
                  <a:path w="19033" h="27622">
                    <a:moveTo>
                      <a:pt x="14275" y="27622"/>
                    </a:moveTo>
                    <a:lnTo>
                      <a:pt x="0" y="2857"/>
                    </a:lnTo>
                    <a:lnTo>
                      <a:pt x="4758" y="0"/>
                    </a:lnTo>
                    <a:lnTo>
                      <a:pt x="19033" y="24765"/>
                    </a:lnTo>
                    <a:lnTo>
                      <a:pt x="14275" y="27622"/>
                    </a:lnTo>
                    <a:lnTo>
                      <a:pt x="14275" y="27622"/>
                    </a:lnTo>
                    <a:close/>
                  </a:path>
                </a:pathLst>
              </a:custGeom>
              <a:solidFill>
                <a:srgbClr val="FFFFFF"/>
              </a:solidFill>
              <a:ln w="9512" cap="flat">
                <a:noFill/>
                <a:prstDash val="solid"/>
                <a:miter/>
              </a:ln>
            </p:spPr>
            <p:txBody>
              <a:bodyPr/>
              <a:lstStyle/>
              <a:p>
                <a:endParaRPr lang="en-US"/>
              </a:p>
            </p:txBody>
          </p:sp>
          <p:sp>
            <p:nvSpPr>
              <p:cNvPr id="112" name="Freeform 248">
                <a:extLst>
                  <a:ext uri="{FF2B5EF4-FFF2-40B4-BE49-F238E27FC236}">
                    <a16:creationId xmlns:a16="http://schemas.microsoft.com/office/drawing/2014/main" id="{EF7BB0D8-DAF7-D620-0CC9-8FE72722C6E7}"/>
                  </a:ext>
                </a:extLst>
              </p:cNvPr>
              <p:cNvSpPr/>
              <p:nvPr/>
            </p:nvSpPr>
            <p:spPr>
              <a:xfrm>
                <a:off x="4449758" y="6374747"/>
                <a:ext cx="32356" cy="35242"/>
              </a:xfrm>
              <a:custGeom>
                <a:avLst/>
                <a:gdLst>
                  <a:gd name="csX0" fmla="*/ 11420 w 32356"/>
                  <a:gd name="csY0" fmla="*/ 35243 h 35242"/>
                  <a:gd name="csX1" fmla="*/ 0 w 32356"/>
                  <a:gd name="csY1" fmla="*/ 8572 h 35242"/>
                  <a:gd name="csX2" fmla="*/ 5710 w 32356"/>
                  <a:gd name="csY2" fmla="*/ 6668 h 35242"/>
                  <a:gd name="csX3" fmla="*/ 23791 w 32356"/>
                  <a:gd name="csY3" fmla="*/ 20003 h 35242"/>
                  <a:gd name="csX4" fmla="*/ 16178 w 32356"/>
                  <a:gd name="csY4" fmla="*/ 1905 h 35242"/>
                  <a:gd name="csX5" fmla="*/ 21888 w 32356"/>
                  <a:gd name="csY5" fmla="*/ 0 h 35242"/>
                  <a:gd name="csX6" fmla="*/ 32356 w 32356"/>
                  <a:gd name="csY6" fmla="*/ 26670 h 35242"/>
                  <a:gd name="csX7" fmla="*/ 26646 w 32356"/>
                  <a:gd name="csY7" fmla="*/ 28575 h 35242"/>
                  <a:gd name="csX8" fmla="*/ 8565 w 32356"/>
                  <a:gd name="csY8" fmla="*/ 16193 h 35242"/>
                  <a:gd name="csX9" fmla="*/ 16178 w 32356"/>
                  <a:gd name="csY9" fmla="*/ 33338 h 35242"/>
                  <a:gd name="csX10" fmla="*/ 11420 w 32356"/>
                  <a:gd name="csY10" fmla="*/ 35243 h 35242"/>
                  <a:gd name="csX11" fmla="*/ 11420 w 32356"/>
                  <a:gd name="csY11" fmla="*/ 35243 h 35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356" h="35242">
                    <a:moveTo>
                      <a:pt x="11420" y="35243"/>
                    </a:moveTo>
                    <a:lnTo>
                      <a:pt x="0" y="8572"/>
                    </a:lnTo>
                    <a:lnTo>
                      <a:pt x="5710" y="6668"/>
                    </a:lnTo>
                    <a:lnTo>
                      <a:pt x="23791" y="20003"/>
                    </a:lnTo>
                    <a:lnTo>
                      <a:pt x="16178" y="1905"/>
                    </a:lnTo>
                    <a:lnTo>
                      <a:pt x="21888" y="0"/>
                    </a:lnTo>
                    <a:lnTo>
                      <a:pt x="32356" y="26670"/>
                    </a:lnTo>
                    <a:lnTo>
                      <a:pt x="26646" y="28575"/>
                    </a:lnTo>
                    <a:lnTo>
                      <a:pt x="8565" y="16193"/>
                    </a:lnTo>
                    <a:lnTo>
                      <a:pt x="16178" y="33338"/>
                    </a:lnTo>
                    <a:lnTo>
                      <a:pt x="11420" y="35243"/>
                    </a:lnTo>
                    <a:lnTo>
                      <a:pt x="11420" y="35243"/>
                    </a:lnTo>
                    <a:close/>
                  </a:path>
                </a:pathLst>
              </a:custGeom>
              <a:solidFill>
                <a:srgbClr val="FFFFFF"/>
              </a:solidFill>
              <a:ln w="9512" cap="flat">
                <a:noFill/>
                <a:prstDash val="solid"/>
                <a:miter/>
              </a:ln>
            </p:spPr>
            <p:txBody>
              <a:bodyPr/>
              <a:lstStyle/>
              <a:p>
                <a:endParaRPr lang="en-US"/>
              </a:p>
            </p:txBody>
          </p:sp>
          <p:sp>
            <p:nvSpPr>
              <p:cNvPr id="113" name="Freeform 249">
                <a:extLst>
                  <a:ext uri="{FF2B5EF4-FFF2-40B4-BE49-F238E27FC236}">
                    <a16:creationId xmlns:a16="http://schemas.microsoft.com/office/drawing/2014/main" id="{2296B85B-A179-3B1F-06AC-7ACACF2345AC}"/>
                  </a:ext>
                </a:extLst>
              </p:cNvPr>
              <p:cNvSpPr/>
              <p:nvPr/>
            </p:nvSpPr>
            <p:spPr>
              <a:xfrm>
                <a:off x="4481163" y="6366175"/>
                <a:ext cx="22839" cy="31432"/>
              </a:xfrm>
              <a:custGeom>
                <a:avLst/>
                <a:gdLst>
                  <a:gd name="csX0" fmla="*/ 14275 w 22839"/>
                  <a:gd name="csY0" fmla="*/ 31432 h 31432"/>
                  <a:gd name="csX1" fmla="*/ 9517 w 22839"/>
                  <a:gd name="csY1" fmla="*/ 8572 h 31432"/>
                  <a:gd name="csX2" fmla="*/ 952 w 22839"/>
                  <a:gd name="csY2" fmla="*/ 10478 h 31432"/>
                  <a:gd name="csX3" fmla="*/ 0 w 22839"/>
                  <a:gd name="csY3" fmla="*/ 5715 h 31432"/>
                  <a:gd name="csX4" fmla="*/ 21888 w 22839"/>
                  <a:gd name="csY4" fmla="*/ 0 h 31432"/>
                  <a:gd name="csX5" fmla="*/ 22840 w 22839"/>
                  <a:gd name="csY5" fmla="*/ 4763 h 31432"/>
                  <a:gd name="csX6" fmla="*/ 15227 w 22839"/>
                  <a:gd name="csY6" fmla="*/ 6668 h 31432"/>
                  <a:gd name="csX7" fmla="*/ 19985 w 22839"/>
                  <a:gd name="csY7" fmla="*/ 30480 h 31432"/>
                  <a:gd name="csX8" fmla="*/ 14275 w 22839"/>
                  <a:gd name="csY8" fmla="*/ 31432 h 31432"/>
                  <a:gd name="csX9" fmla="*/ 14275 w 22839"/>
                  <a:gd name="csY9" fmla="*/ 31432 h 31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2839" h="31432">
                    <a:moveTo>
                      <a:pt x="14275" y="31432"/>
                    </a:moveTo>
                    <a:lnTo>
                      <a:pt x="9517" y="8572"/>
                    </a:lnTo>
                    <a:lnTo>
                      <a:pt x="952" y="10478"/>
                    </a:lnTo>
                    <a:lnTo>
                      <a:pt x="0" y="5715"/>
                    </a:lnTo>
                    <a:lnTo>
                      <a:pt x="21888" y="0"/>
                    </a:lnTo>
                    <a:lnTo>
                      <a:pt x="22840" y="4763"/>
                    </a:lnTo>
                    <a:lnTo>
                      <a:pt x="15227" y="6668"/>
                    </a:lnTo>
                    <a:lnTo>
                      <a:pt x="19985" y="30480"/>
                    </a:lnTo>
                    <a:lnTo>
                      <a:pt x="14275" y="31432"/>
                    </a:lnTo>
                    <a:lnTo>
                      <a:pt x="14275" y="31432"/>
                    </a:lnTo>
                    <a:close/>
                  </a:path>
                </a:pathLst>
              </a:custGeom>
              <a:solidFill>
                <a:srgbClr val="FFFFFF"/>
              </a:solidFill>
              <a:ln w="9512" cap="flat">
                <a:noFill/>
                <a:prstDash val="solid"/>
                <a:miter/>
              </a:ln>
            </p:spPr>
            <p:txBody>
              <a:bodyPr/>
              <a:lstStyle/>
              <a:p>
                <a:endParaRPr lang="en-US"/>
              </a:p>
            </p:txBody>
          </p:sp>
          <p:sp>
            <p:nvSpPr>
              <p:cNvPr id="114" name="Freeform 250">
                <a:extLst>
                  <a:ext uri="{FF2B5EF4-FFF2-40B4-BE49-F238E27FC236}">
                    <a16:creationId xmlns:a16="http://schemas.microsoft.com/office/drawing/2014/main" id="{4229D8E6-66E6-0E96-E59E-E26A2ECB288E}"/>
                  </a:ext>
                </a:extLst>
              </p:cNvPr>
              <p:cNvSpPr/>
              <p:nvPr/>
            </p:nvSpPr>
            <p:spPr>
              <a:xfrm>
                <a:off x="4511616" y="6363318"/>
                <a:ext cx="24743" cy="30479"/>
              </a:xfrm>
              <a:custGeom>
                <a:avLst/>
                <a:gdLst>
                  <a:gd name="csX0" fmla="*/ 2855 w 24743"/>
                  <a:gd name="csY0" fmla="*/ 30480 h 30479"/>
                  <a:gd name="csX1" fmla="*/ 0 w 24743"/>
                  <a:gd name="csY1" fmla="*/ 1905 h 30479"/>
                  <a:gd name="csX2" fmla="*/ 20936 w 24743"/>
                  <a:gd name="csY2" fmla="*/ 0 h 30479"/>
                  <a:gd name="csX3" fmla="*/ 21888 w 24743"/>
                  <a:gd name="csY3" fmla="*/ 4763 h 30479"/>
                  <a:gd name="csX4" fmla="*/ 6662 w 24743"/>
                  <a:gd name="csY4" fmla="*/ 6667 h 30479"/>
                  <a:gd name="csX5" fmla="*/ 6662 w 24743"/>
                  <a:gd name="csY5" fmla="*/ 12382 h 30479"/>
                  <a:gd name="csX6" fmla="*/ 20936 w 24743"/>
                  <a:gd name="csY6" fmla="*/ 11430 h 30479"/>
                  <a:gd name="csX7" fmla="*/ 21888 w 24743"/>
                  <a:gd name="csY7" fmla="*/ 16192 h 30479"/>
                  <a:gd name="csX8" fmla="*/ 7613 w 24743"/>
                  <a:gd name="csY8" fmla="*/ 18097 h 30479"/>
                  <a:gd name="csX9" fmla="*/ 7613 w 24743"/>
                  <a:gd name="csY9" fmla="*/ 25717 h 30479"/>
                  <a:gd name="csX10" fmla="*/ 23791 w 24743"/>
                  <a:gd name="csY10" fmla="*/ 23813 h 30479"/>
                  <a:gd name="csX11" fmla="*/ 24743 w 24743"/>
                  <a:gd name="csY11" fmla="*/ 28575 h 30479"/>
                  <a:gd name="csX12" fmla="*/ 2855 w 24743"/>
                  <a:gd name="csY12" fmla="*/ 30480 h 30479"/>
                  <a:gd name="csX13" fmla="*/ 2855 w 24743"/>
                  <a:gd name="csY13"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743" h="30479">
                    <a:moveTo>
                      <a:pt x="2855" y="30480"/>
                    </a:moveTo>
                    <a:lnTo>
                      <a:pt x="0" y="1905"/>
                    </a:lnTo>
                    <a:lnTo>
                      <a:pt x="20936" y="0"/>
                    </a:lnTo>
                    <a:lnTo>
                      <a:pt x="21888" y="4763"/>
                    </a:lnTo>
                    <a:lnTo>
                      <a:pt x="6662" y="6667"/>
                    </a:lnTo>
                    <a:lnTo>
                      <a:pt x="6662" y="12382"/>
                    </a:lnTo>
                    <a:lnTo>
                      <a:pt x="20936" y="11430"/>
                    </a:lnTo>
                    <a:lnTo>
                      <a:pt x="21888" y="16192"/>
                    </a:lnTo>
                    <a:lnTo>
                      <a:pt x="7613" y="18097"/>
                    </a:lnTo>
                    <a:lnTo>
                      <a:pt x="7613" y="25717"/>
                    </a:lnTo>
                    <a:lnTo>
                      <a:pt x="23791" y="23813"/>
                    </a:lnTo>
                    <a:lnTo>
                      <a:pt x="24743" y="28575"/>
                    </a:lnTo>
                    <a:lnTo>
                      <a:pt x="2855" y="30480"/>
                    </a:lnTo>
                    <a:lnTo>
                      <a:pt x="2855" y="30480"/>
                    </a:lnTo>
                    <a:close/>
                  </a:path>
                </a:pathLst>
              </a:custGeom>
              <a:solidFill>
                <a:srgbClr val="FFFFFF"/>
              </a:solidFill>
              <a:ln w="9512" cap="flat">
                <a:noFill/>
                <a:prstDash val="solid"/>
                <a:miter/>
              </a:ln>
            </p:spPr>
            <p:txBody>
              <a:bodyPr/>
              <a:lstStyle/>
              <a:p>
                <a:endParaRPr lang="en-US"/>
              </a:p>
            </p:txBody>
          </p:sp>
          <p:sp>
            <p:nvSpPr>
              <p:cNvPr id="115" name="Freeform 251">
                <a:extLst>
                  <a:ext uri="{FF2B5EF4-FFF2-40B4-BE49-F238E27FC236}">
                    <a16:creationId xmlns:a16="http://schemas.microsoft.com/office/drawing/2014/main" id="{040DA87F-4032-DFC3-C272-6E337EB0BDC4}"/>
                  </a:ext>
                </a:extLst>
              </p:cNvPr>
              <p:cNvSpPr/>
              <p:nvPr/>
            </p:nvSpPr>
            <p:spPr>
              <a:xfrm>
                <a:off x="4540165" y="6363318"/>
                <a:ext cx="25694" cy="30479"/>
              </a:xfrm>
              <a:custGeom>
                <a:avLst/>
                <a:gdLst>
                  <a:gd name="csX0" fmla="*/ 6662 w 25694"/>
                  <a:gd name="csY0" fmla="*/ 12382 h 30479"/>
                  <a:gd name="csX1" fmla="*/ 11420 w 25694"/>
                  <a:gd name="csY1" fmla="*/ 12382 h 30479"/>
                  <a:gd name="csX2" fmla="*/ 17130 w 25694"/>
                  <a:gd name="csY2" fmla="*/ 12382 h 30479"/>
                  <a:gd name="csX3" fmla="*/ 19033 w 25694"/>
                  <a:gd name="csY3" fmla="*/ 11430 h 30479"/>
                  <a:gd name="csX4" fmla="*/ 19033 w 25694"/>
                  <a:gd name="csY4" fmla="*/ 9525 h 30479"/>
                  <a:gd name="csX5" fmla="*/ 19033 w 25694"/>
                  <a:gd name="csY5" fmla="*/ 6667 h 30479"/>
                  <a:gd name="csX6" fmla="*/ 17130 w 25694"/>
                  <a:gd name="csY6" fmla="*/ 5715 h 30479"/>
                  <a:gd name="csX7" fmla="*/ 13323 w 25694"/>
                  <a:gd name="csY7" fmla="*/ 5715 h 30479"/>
                  <a:gd name="csX8" fmla="*/ 8565 w 25694"/>
                  <a:gd name="csY8" fmla="*/ 5715 h 30479"/>
                  <a:gd name="csX9" fmla="*/ 8565 w 25694"/>
                  <a:gd name="csY9" fmla="*/ 12382 h 30479"/>
                  <a:gd name="csX10" fmla="*/ 8565 w 25694"/>
                  <a:gd name="csY10" fmla="*/ 12382 h 30479"/>
                  <a:gd name="csX11" fmla="*/ 0 w 25694"/>
                  <a:gd name="csY11" fmla="*/ 28575 h 30479"/>
                  <a:gd name="csX12" fmla="*/ 1903 w 25694"/>
                  <a:gd name="csY12" fmla="*/ 0 h 30479"/>
                  <a:gd name="csX13" fmla="*/ 14275 w 25694"/>
                  <a:gd name="csY13" fmla="*/ 0 h 30479"/>
                  <a:gd name="csX14" fmla="*/ 20936 w 25694"/>
                  <a:gd name="csY14" fmla="*/ 1905 h 30479"/>
                  <a:gd name="csX15" fmla="*/ 23791 w 25694"/>
                  <a:gd name="csY15" fmla="*/ 4763 h 30479"/>
                  <a:gd name="csX16" fmla="*/ 24743 w 25694"/>
                  <a:gd name="csY16" fmla="*/ 9525 h 30479"/>
                  <a:gd name="csX17" fmla="*/ 22840 w 25694"/>
                  <a:gd name="csY17" fmla="*/ 15240 h 30479"/>
                  <a:gd name="csX18" fmla="*/ 17130 w 25694"/>
                  <a:gd name="csY18" fmla="*/ 17145 h 30479"/>
                  <a:gd name="csX19" fmla="*/ 19985 w 25694"/>
                  <a:gd name="csY19" fmla="*/ 20002 h 30479"/>
                  <a:gd name="csX20" fmla="*/ 22840 w 25694"/>
                  <a:gd name="csY20" fmla="*/ 24765 h 30479"/>
                  <a:gd name="csX21" fmla="*/ 25695 w 25694"/>
                  <a:gd name="csY21" fmla="*/ 30480 h 30479"/>
                  <a:gd name="csX22" fmla="*/ 19033 w 25694"/>
                  <a:gd name="csY22" fmla="*/ 30480 h 30479"/>
                  <a:gd name="csX23" fmla="*/ 15227 w 25694"/>
                  <a:gd name="csY23" fmla="*/ 23813 h 30479"/>
                  <a:gd name="csX24" fmla="*/ 12372 w 25694"/>
                  <a:gd name="csY24" fmla="*/ 19050 h 30479"/>
                  <a:gd name="csX25" fmla="*/ 10468 w 25694"/>
                  <a:gd name="csY25" fmla="*/ 18097 h 30479"/>
                  <a:gd name="csX26" fmla="*/ 7613 w 25694"/>
                  <a:gd name="csY26" fmla="*/ 18097 h 30479"/>
                  <a:gd name="csX27" fmla="*/ 6662 w 25694"/>
                  <a:gd name="csY27" fmla="*/ 18097 h 30479"/>
                  <a:gd name="csX28" fmla="*/ 6662 w 25694"/>
                  <a:gd name="csY28" fmla="*/ 30480 h 30479"/>
                  <a:gd name="csX29" fmla="*/ 952 w 25694"/>
                  <a:gd name="csY29"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5694" h="30479">
                    <a:moveTo>
                      <a:pt x="6662" y="12382"/>
                    </a:moveTo>
                    <a:lnTo>
                      <a:pt x="11420" y="12382"/>
                    </a:lnTo>
                    <a:cubicBezTo>
                      <a:pt x="14275" y="12382"/>
                      <a:pt x="16178" y="12382"/>
                      <a:pt x="17130" y="12382"/>
                    </a:cubicBezTo>
                    <a:cubicBezTo>
                      <a:pt x="18082" y="12382"/>
                      <a:pt x="18082" y="12382"/>
                      <a:pt x="19033" y="11430"/>
                    </a:cubicBezTo>
                    <a:cubicBezTo>
                      <a:pt x="19033" y="11430"/>
                      <a:pt x="19033" y="10477"/>
                      <a:pt x="19033" y="9525"/>
                    </a:cubicBezTo>
                    <a:cubicBezTo>
                      <a:pt x="19033" y="8572"/>
                      <a:pt x="19033" y="7620"/>
                      <a:pt x="19033" y="6667"/>
                    </a:cubicBezTo>
                    <a:cubicBezTo>
                      <a:pt x="19033" y="6667"/>
                      <a:pt x="18082" y="5715"/>
                      <a:pt x="17130" y="5715"/>
                    </a:cubicBezTo>
                    <a:cubicBezTo>
                      <a:pt x="17130" y="5715"/>
                      <a:pt x="15227" y="5715"/>
                      <a:pt x="13323" y="5715"/>
                    </a:cubicBezTo>
                    <a:lnTo>
                      <a:pt x="8565" y="5715"/>
                    </a:lnTo>
                    <a:cubicBezTo>
                      <a:pt x="8565" y="5715"/>
                      <a:pt x="8565" y="12382"/>
                      <a:pt x="8565" y="12382"/>
                    </a:cubicBezTo>
                    <a:lnTo>
                      <a:pt x="8565" y="12382"/>
                    </a:lnTo>
                    <a:close/>
                    <a:moveTo>
                      <a:pt x="0" y="28575"/>
                    </a:moveTo>
                    <a:lnTo>
                      <a:pt x="1903" y="0"/>
                    </a:lnTo>
                    <a:lnTo>
                      <a:pt x="14275" y="0"/>
                    </a:lnTo>
                    <a:cubicBezTo>
                      <a:pt x="17130" y="0"/>
                      <a:pt x="19985" y="952"/>
                      <a:pt x="20936" y="1905"/>
                    </a:cubicBezTo>
                    <a:cubicBezTo>
                      <a:pt x="21888" y="1905"/>
                      <a:pt x="23791" y="3810"/>
                      <a:pt x="23791" y="4763"/>
                    </a:cubicBezTo>
                    <a:cubicBezTo>
                      <a:pt x="23791" y="5715"/>
                      <a:pt x="24743" y="7620"/>
                      <a:pt x="24743" y="9525"/>
                    </a:cubicBezTo>
                    <a:cubicBezTo>
                      <a:pt x="24743" y="11430"/>
                      <a:pt x="24743" y="13335"/>
                      <a:pt x="22840" y="15240"/>
                    </a:cubicBezTo>
                    <a:cubicBezTo>
                      <a:pt x="21888" y="16192"/>
                      <a:pt x="19985" y="17145"/>
                      <a:pt x="17130" y="17145"/>
                    </a:cubicBezTo>
                    <a:cubicBezTo>
                      <a:pt x="18082" y="17145"/>
                      <a:pt x="19033" y="19050"/>
                      <a:pt x="19985" y="20002"/>
                    </a:cubicBezTo>
                    <a:cubicBezTo>
                      <a:pt x="19985" y="20002"/>
                      <a:pt x="21888" y="22860"/>
                      <a:pt x="22840" y="24765"/>
                    </a:cubicBezTo>
                    <a:lnTo>
                      <a:pt x="25695" y="30480"/>
                    </a:lnTo>
                    <a:lnTo>
                      <a:pt x="19033" y="30480"/>
                    </a:lnTo>
                    <a:cubicBezTo>
                      <a:pt x="19033" y="30480"/>
                      <a:pt x="15227" y="23813"/>
                      <a:pt x="15227" y="23813"/>
                    </a:cubicBezTo>
                    <a:cubicBezTo>
                      <a:pt x="14275" y="21907"/>
                      <a:pt x="13323" y="20002"/>
                      <a:pt x="12372" y="19050"/>
                    </a:cubicBezTo>
                    <a:cubicBezTo>
                      <a:pt x="12372" y="19050"/>
                      <a:pt x="11420" y="18097"/>
                      <a:pt x="10468" y="18097"/>
                    </a:cubicBezTo>
                    <a:cubicBezTo>
                      <a:pt x="10468" y="18097"/>
                      <a:pt x="8565" y="18097"/>
                      <a:pt x="7613" y="18097"/>
                    </a:cubicBezTo>
                    <a:lnTo>
                      <a:pt x="6662" y="18097"/>
                    </a:lnTo>
                    <a:cubicBezTo>
                      <a:pt x="6662" y="18097"/>
                      <a:pt x="6662" y="30480"/>
                      <a:pt x="6662" y="30480"/>
                    </a:cubicBezTo>
                    <a:lnTo>
                      <a:pt x="952" y="30480"/>
                    </a:lnTo>
                    <a:close/>
                  </a:path>
                </a:pathLst>
              </a:custGeom>
              <a:solidFill>
                <a:srgbClr val="FFFFFF"/>
              </a:solidFill>
              <a:ln w="9512" cap="flat">
                <a:noFill/>
                <a:prstDash val="solid"/>
                <a:miter/>
              </a:ln>
            </p:spPr>
            <p:txBody>
              <a:bodyPr/>
              <a:lstStyle/>
              <a:p>
                <a:endParaRPr lang="en-US"/>
              </a:p>
            </p:txBody>
          </p:sp>
          <p:sp>
            <p:nvSpPr>
              <p:cNvPr id="116" name="Freeform 252">
                <a:extLst>
                  <a:ext uri="{FF2B5EF4-FFF2-40B4-BE49-F238E27FC236}">
                    <a16:creationId xmlns:a16="http://schemas.microsoft.com/office/drawing/2014/main" id="{7D6699AC-5F39-ED56-D154-CA66EE57CECC}"/>
                  </a:ext>
                </a:extLst>
              </p:cNvPr>
              <p:cNvSpPr/>
              <p:nvPr/>
            </p:nvSpPr>
            <p:spPr>
              <a:xfrm>
                <a:off x="4572522" y="6366175"/>
                <a:ext cx="23791" cy="30480"/>
              </a:xfrm>
              <a:custGeom>
                <a:avLst/>
                <a:gdLst>
                  <a:gd name="csX0" fmla="*/ 3807 w 23791"/>
                  <a:gd name="csY0" fmla="*/ 29528 h 30480"/>
                  <a:gd name="csX1" fmla="*/ 8565 w 23791"/>
                  <a:gd name="csY1" fmla="*/ 6668 h 30480"/>
                  <a:gd name="csX2" fmla="*/ 0 w 23791"/>
                  <a:gd name="csY2" fmla="*/ 4763 h 30480"/>
                  <a:gd name="csX3" fmla="*/ 951 w 23791"/>
                  <a:gd name="csY3" fmla="*/ 0 h 30480"/>
                  <a:gd name="csX4" fmla="*/ 23791 w 23791"/>
                  <a:gd name="csY4" fmla="*/ 4763 h 30480"/>
                  <a:gd name="csX5" fmla="*/ 22840 w 23791"/>
                  <a:gd name="csY5" fmla="*/ 9525 h 30480"/>
                  <a:gd name="csX6" fmla="*/ 14275 w 23791"/>
                  <a:gd name="csY6" fmla="*/ 7620 h 30480"/>
                  <a:gd name="csX7" fmla="*/ 9517 w 23791"/>
                  <a:gd name="csY7" fmla="*/ 30480 h 30480"/>
                  <a:gd name="csX8" fmla="*/ 3807 w 23791"/>
                  <a:gd name="csY8" fmla="*/ 29528 h 30480"/>
                  <a:gd name="csX9" fmla="*/ 3807 w 23791"/>
                  <a:gd name="csY9" fmla="*/ 29528 h 304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30480">
                    <a:moveTo>
                      <a:pt x="3807" y="29528"/>
                    </a:moveTo>
                    <a:lnTo>
                      <a:pt x="8565" y="6668"/>
                    </a:lnTo>
                    <a:lnTo>
                      <a:pt x="0" y="4763"/>
                    </a:lnTo>
                    <a:lnTo>
                      <a:pt x="951" y="0"/>
                    </a:lnTo>
                    <a:lnTo>
                      <a:pt x="23791" y="4763"/>
                    </a:lnTo>
                    <a:lnTo>
                      <a:pt x="22840" y="9525"/>
                    </a:lnTo>
                    <a:lnTo>
                      <a:pt x="14275" y="7620"/>
                    </a:lnTo>
                    <a:lnTo>
                      <a:pt x="9517" y="30480"/>
                    </a:lnTo>
                    <a:lnTo>
                      <a:pt x="3807" y="29528"/>
                    </a:lnTo>
                    <a:lnTo>
                      <a:pt x="3807" y="29528"/>
                    </a:lnTo>
                    <a:close/>
                  </a:path>
                </a:pathLst>
              </a:custGeom>
              <a:solidFill>
                <a:srgbClr val="FFFFFF"/>
              </a:solidFill>
              <a:ln w="9512" cap="flat">
                <a:noFill/>
                <a:prstDash val="solid"/>
                <a:miter/>
              </a:ln>
            </p:spPr>
            <p:txBody>
              <a:bodyPr/>
              <a:lstStyle/>
              <a:p>
                <a:endParaRPr lang="en-US"/>
              </a:p>
            </p:txBody>
          </p:sp>
          <p:sp>
            <p:nvSpPr>
              <p:cNvPr id="117" name="Freeform 253">
                <a:extLst>
                  <a:ext uri="{FF2B5EF4-FFF2-40B4-BE49-F238E27FC236}">
                    <a16:creationId xmlns:a16="http://schemas.microsoft.com/office/drawing/2014/main" id="{45922DBF-34D5-7B9A-D9E7-17F6D18AB0F6}"/>
                  </a:ext>
                </a:extLst>
              </p:cNvPr>
              <p:cNvSpPr/>
              <p:nvPr/>
            </p:nvSpPr>
            <p:spPr>
              <a:xfrm>
                <a:off x="4592506" y="6372843"/>
                <a:ext cx="30453" cy="34289"/>
              </a:xfrm>
              <a:custGeom>
                <a:avLst/>
                <a:gdLst>
                  <a:gd name="csX0" fmla="*/ 0 w 30453"/>
                  <a:gd name="csY0" fmla="*/ 26670 h 34289"/>
                  <a:gd name="csX1" fmla="*/ 9517 w 30453"/>
                  <a:gd name="csY1" fmla="*/ 0 h 34289"/>
                  <a:gd name="csX2" fmla="*/ 30453 w 30453"/>
                  <a:gd name="csY2" fmla="*/ 6667 h 34289"/>
                  <a:gd name="csX3" fmla="*/ 28550 w 30453"/>
                  <a:gd name="csY3" fmla="*/ 11430 h 34289"/>
                  <a:gd name="csX4" fmla="*/ 14275 w 30453"/>
                  <a:gd name="csY4" fmla="*/ 5715 h 34289"/>
                  <a:gd name="csX5" fmla="*/ 11420 w 30453"/>
                  <a:gd name="csY5" fmla="*/ 12382 h 34289"/>
                  <a:gd name="csX6" fmla="*/ 25695 w 30453"/>
                  <a:gd name="csY6" fmla="*/ 17145 h 34289"/>
                  <a:gd name="csX7" fmla="*/ 23791 w 30453"/>
                  <a:gd name="csY7" fmla="*/ 21907 h 34289"/>
                  <a:gd name="csX8" fmla="*/ 10468 w 30453"/>
                  <a:gd name="csY8" fmla="*/ 17145 h 34289"/>
                  <a:gd name="csX9" fmla="*/ 7613 w 30453"/>
                  <a:gd name="csY9" fmla="*/ 23813 h 34289"/>
                  <a:gd name="csX10" fmla="*/ 22840 w 30453"/>
                  <a:gd name="csY10" fmla="*/ 29527 h 34289"/>
                  <a:gd name="csX11" fmla="*/ 20936 w 30453"/>
                  <a:gd name="csY11" fmla="*/ 34290 h 34289"/>
                  <a:gd name="csX12" fmla="*/ 0 w 30453"/>
                  <a:gd name="csY12" fmla="*/ 26670 h 34289"/>
                  <a:gd name="csX13" fmla="*/ 0 w 30453"/>
                  <a:gd name="csY13" fmla="*/ 26670 h 34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0453" h="34289">
                    <a:moveTo>
                      <a:pt x="0" y="26670"/>
                    </a:moveTo>
                    <a:lnTo>
                      <a:pt x="9517" y="0"/>
                    </a:lnTo>
                    <a:lnTo>
                      <a:pt x="30453" y="6667"/>
                    </a:lnTo>
                    <a:lnTo>
                      <a:pt x="28550" y="11430"/>
                    </a:lnTo>
                    <a:lnTo>
                      <a:pt x="14275" y="5715"/>
                    </a:lnTo>
                    <a:lnTo>
                      <a:pt x="11420" y="12382"/>
                    </a:lnTo>
                    <a:lnTo>
                      <a:pt x="25695" y="17145"/>
                    </a:lnTo>
                    <a:lnTo>
                      <a:pt x="23791" y="21907"/>
                    </a:lnTo>
                    <a:lnTo>
                      <a:pt x="10468" y="17145"/>
                    </a:lnTo>
                    <a:lnTo>
                      <a:pt x="7613" y="23813"/>
                    </a:lnTo>
                    <a:lnTo>
                      <a:pt x="22840" y="29527"/>
                    </a:lnTo>
                    <a:lnTo>
                      <a:pt x="20936" y="34290"/>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18" name="Freeform 254">
                <a:extLst>
                  <a:ext uri="{FF2B5EF4-FFF2-40B4-BE49-F238E27FC236}">
                    <a16:creationId xmlns:a16="http://schemas.microsoft.com/office/drawing/2014/main" id="{93BE463A-F018-FDA8-C9CB-4DFCB5A0B34A}"/>
                  </a:ext>
                </a:extLst>
              </p:cNvPr>
              <p:cNvSpPr/>
              <p:nvPr/>
            </p:nvSpPr>
            <p:spPr>
              <a:xfrm>
                <a:off x="4617249" y="6383320"/>
                <a:ext cx="36163" cy="37147"/>
              </a:xfrm>
              <a:custGeom>
                <a:avLst/>
                <a:gdLst>
                  <a:gd name="csX0" fmla="*/ 0 w 36163"/>
                  <a:gd name="csY0" fmla="*/ 25718 h 37147"/>
                  <a:gd name="csX1" fmla="*/ 13323 w 36163"/>
                  <a:gd name="csY1" fmla="*/ 0 h 37147"/>
                  <a:gd name="csX2" fmla="*/ 19033 w 36163"/>
                  <a:gd name="csY2" fmla="*/ 2858 h 37147"/>
                  <a:gd name="csX3" fmla="*/ 12372 w 36163"/>
                  <a:gd name="csY3" fmla="*/ 14288 h 37147"/>
                  <a:gd name="csX4" fmla="*/ 29501 w 36163"/>
                  <a:gd name="csY4" fmla="*/ 7620 h 37147"/>
                  <a:gd name="csX5" fmla="*/ 36163 w 36163"/>
                  <a:gd name="csY5" fmla="*/ 11430 h 37147"/>
                  <a:gd name="csX6" fmla="*/ 20936 w 36163"/>
                  <a:gd name="csY6" fmla="*/ 16193 h 37147"/>
                  <a:gd name="csX7" fmla="*/ 22840 w 36163"/>
                  <a:gd name="csY7" fmla="*/ 37148 h 37147"/>
                  <a:gd name="csX8" fmla="*/ 16178 w 36163"/>
                  <a:gd name="csY8" fmla="*/ 34290 h 37147"/>
                  <a:gd name="csX9" fmla="*/ 15227 w 36163"/>
                  <a:gd name="csY9" fmla="*/ 18098 h 37147"/>
                  <a:gd name="csX10" fmla="*/ 9517 w 36163"/>
                  <a:gd name="csY10" fmla="*/ 20003 h 37147"/>
                  <a:gd name="csX11" fmla="*/ 4758 w 36163"/>
                  <a:gd name="csY11" fmla="*/ 27623 h 37147"/>
                  <a:gd name="csX12" fmla="*/ 0 w 36163"/>
                  <a:gd name="csY12" fmla="*/ 25718 h 37147"/>
                  <a:gd name="csX13" fmla="*/ 0 w 36163"/>
                  <a:gd name="csY13" fmla="*/ 25718 h 37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6163" h="37147">
                    <a:moveTo>
                      <a:pt x="0" y="25718"/>
                    </a:moveTo>
                    <a:lnTo>
                      <a:pt x="13323" y="0"/>
                    </a:lnTo>
                    <a:lnTo>
                      <a:pt x="19033" y="2858"/>
                    </a:lnTo>
                    <a:lnTo>
                      <a:pt x="12372" y="14288"/>
                    </a:lnTo>
                    <a:lnTo>
                      <a:pt x="29501" y="7620"/>
                    </a:lnTo>
                    <a:lnTo>
                      <a:pt x="36163" y="11430"/>
                    </a:lnTo>
                    <a:lnTo>
                      <a:pt x="20936" y="16193"/>
                    </a:lnTo>
                    <a:lnTo>
                      <a:pt x="22840" y="37148"/>
                    </a:lnTo>
                    <a:lnTo>
                      <a:pt x="16178" y="34290"/>
                    </a:lnTo>
                    <a:lnTo>
                      <a:pt x="15227" y="18098"/>
                    </a:lnTo>
                    <a:lnTo>
                      <a:pt x="9517" y="20003"/>
                    </a:lnTo>
                    <a:lnTo>
                      <a:pt x="4758" y="27623"/>
                    </a:lnTo>
                    <a:lnTo>
                      <a:pt x="0" y="25718"/>
                    </a:lnTo>
                    <a:lnTo>
                      <a:pt x="0" y="25718"/>
                    </a:lnTo>
                    <a:close/>
                  </a:path>
                </a:pathLst>
              </a:custGeom>
              <a:solidFill>
                <a:srgbClr val="FFFFFF"/>
              </a:solidFill>
              <a:ln w="9512" cap="flat">
                <a:noFill/>
                <a:prstDash val="solid"/>
                <a:miter/>
              </a:ln>
            </p:spPr>
            <p:txBody>
              <a:bodyPr/>
              <a:lstStyle/>
              <a:p>
                <a:endParaRPr lang="en-US"/>
              </a:p>
            </p:txBody>
          </p:sp>
          <p:sp>
            <p:nvSpPr>
              <p:cNvPr id="119" name="Freeform 255">
                <a:extLst>
                  <a:ext uri="{FF2B5EF4-FFF2-40B4-BE49-F238E27FC236}">
                    <a16:creationId xmlns:a16="http://schemas.microsoft.com/office/drawing/2014/main" id="{35B43971-32A9-C7DC-789A-95B65B096AB4}"/>
                  </a:ext>
                </a:extLst>
              </p:cNvPr>
              <p:cNvSpPr/>
              <p:nvPr/>
            </p:nvSpPr>
            <p:spPr>
              <a:xfrm>
                <a:off x="4465936" y="6753843"/>
                <a:ext cx="20936" cy="33337"/>
              </a:xfrm>
              <a:custGeom>
                <a:avLst/>
                <a:gdLst>
                  <a:gd name="csX0" fmla="*/ 0 w 20936"/>
                  <a:gd name="csY0" fmla="*/ 26670 h 33337"/>
                  <a:gd name="csX1" fmla="*/ 8565 w 20936"/>
                  <a:gd name="csY1" fmla="*/ 0 h 33337"/>
                  <a:gd name="csX2" fmla="*/ 14275 w 20936"/>
                  <a:gd name="csY2" fmla="*/ 952 h 33337"/>
                  <a:gd name="csX3" fmla="*/ 6662 w 20936"/>
                  <a:gd name="csY3" fmla="*/ 23813 h 33337"/>
                  <a:gd name="csX4" fmla="*/ 20936 w 20936"/>
                  <a:gd name="csY4" fmla="*/ 28575 h 33337"/>
                  <a:gd name="csX5" fmla="*/ 19033 w 20936"/>
                  <a:gd name="csY5" fmla="*/ 33338 h 33337"/>
                  <a:gd name="csX6" fmla="*/ 0 w 20936"/>
                  <a:gd name="csY6" fmla="*/ 26670 h 33337"/>
                  <a:gd name="csX7" fmla="*/ 0 w 20936"/>
                  <a:gd name="csY7" fmla="*/ 26670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0936" h="33337">
                    <a:moveTo>
                      <a:pt x="0" y="26670"/>
                    </a:moveTo>
                    <a:lnTo>
                      <a:pt x="8565" y="0"/>
                    </a:lnTo>
                    <a:lnTo>
                      <a:pt x="14275" y="952"/>
                    </a:lnTo>
                    <a:lnTo>
                      <a:pt x="6662" y="23813"/>
                    </a:lnTo>
                    <a:lnTo>
                      <a:pt x="20936" y="28575"/>
                    </a:lnTo>
                    <a:lnTo>
                      <a:pt x="19033" y="33338"/>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20" name="Freeform 256">
                <a:extLst>
                  <a:ext uri="{FF2B5EF4-FFF2-40B4-BE49-F238E27FC236}">
                    <a16:creationId xmlns:a16="http://schemas.microsoft.com/office/drawing/2014/main" id="{D24E4CA5-8241-4FC4-7048-7B64DDCF4BB0}"/>
                  </a:ext>
                </a:extLst>
              </p:cNvPr>
              <p:cNvSpPr/>
              <p:nvPr/>
            </p:nvSpPr>
            <p:spPr>
              <a:xfrm>
                <a:off x="4492582" y="6760510"/>
                <a:ext cx="11419" cy="29527"/>
              </a:xfrm>
              <a:custGeom>
                <a:avLst/>
                <a:gdLst>
                  <a:gd name="csX0" fmla="*/ 0 w 11419"/>
                  <a:gd name="csY0" fmla="*/ 28575 h 29527"/>
                  <a:gd name="csX1" fmla="*/ 5710 w 11419"/>
                  <a:gd name="csY1" fmla="*/ 0 h 29527"/>
                  <a:gd name="csX2" fmla="*/ 11420 w 11419"/>
                  <a:gd name="csY2" fmla="*/ 953 h 29527"/>
                  <a:gd name="csX3" fmla="*/ 5710 w 11419"/>
                  <a:gd name="csY3" fmla="*/ 29528 h 29527"/>
                  <a:gd name="csX4" fmla="*/ 0 w 11419"/>
                  <a:gd name="csY4" fmla="*/ 28575 h 29527"/>
                  <a:gd name="csX5" fmla="*/ 0 w 11419"/>
                  <a:gd name="csY5" fmla="*/ 28575 h 29527"/>
                </a:gdLst>
                <a:ahLst/>
                <a:cxnLst>
                  <a:cxn ang="0">
                    <a:pos x="csX0" y="csY0"/>
                  </a:cxn>
                  <a:cxn ang="0">
                    <a:pos x="csX1" y="csY1"/>
                  </a:cxn>
                  <a:cxn ang="0">
                    <a:pos x="csX2" y="csY2"/>
                  </a:cxn>
                  <a:cxn ang="0">
                    <a:pos x="csX3" y="csY3"/>
                  </a:cxn>
                  <a:cxn ang="0">
                    <a:pos x="csX4" y="csY4"/>
                  </a:cxn>
                  <a:cxn ang="0">
                    <a:pos x="csX5" y="csY5"/>
                  </a:cxn>
                </a:cxnLst>
                <a:rect l="l" t="t" r="r" b="b"/>
                <a:pathLst>
                  <a:path w="11419" h="29527">
                    <a:moveTo>
                      <a:pt x="0" y="28575"/>
                    </a:moveTo>
                    <a:lnTo>
                      <a:pt x="5710" y="0"/>
                    </a:lnTo>
                    <a:lnTo>
                      <a:pt x="11420" y="953"/>
                    </a:lnTo>
                    <a:lnTo>
                      <a:pt x="5710" y="29528"/>
                    </a:lnTo>
                    <a:lnTo>
                      <a:pt x="0" y="28575"/>
                    </a:lnTo>
                    <a:lnTo>
                      <a:pt x="0" y="28575"/>
                    </a:lnTo>
                    <a:close/>
                  </a:path>
                </a:pathLst>
              </a:custGeom>
              <a:solidFill>
                <a:srgbClr val="FFFFFF"/>
              </a:solidFill>
              <a:ln w="9512" cap="flat">
                <a:noFill/>
                <a:prstDash val="solid"/>
                <a:miter/>
              </a:ln>
            </p:spPr>
            <p:txBody>
              <a:bodyPr/>
              <a:lstStyle/>
              <a:p>
                <a:endParaRPr lang="en-US"/>
              </a:p>
            </p:txBody>
          </p:sp>
          <p:sp>
            <p:nvSpPr>
              <p:cNvPr id="121" name="Freeform 257">
                <a:extLst>
                  <a:ext uri="{FF2B5EF4-FFF2-40B4-BE49-F238E27FC236}">
                    <a16:creationId xmlns:a16="http://schemas.microsoft.com/office/drawing/2014/main" id="{33B602C8-6ABA-84BD-2548-C5548EC4E714}"/>
                  </a:ext>
                </a:extLst>
              </p:cNvPr>
              <p:cNvSpPr/>
              <p:nvPr/>
            </p:nvSpPr>
            <p:spPr>
              <a:xfrm>
                <a:off x="4505906" y="6764320"/>
                <a:ext cx="26067" cy="29527"/>
              </a:xfrm>
              <a:custGeom>
                <a:avLst/>
                <a:gdLst>
                  <a:gd name="csX0" fmla="*/ 1903 w 26067"/>
                  <a:gd name="csY0" fmla="*/ 18098 h 29527"/>
                  <a:gd name="csX1" fmla="*/ 7613 w 26067"/>
                  <a:gd name="csY1" fmla="*/ 18098 h 29527"/>
                  <a:gd name="csX2" fmla="*/ 9517 w 26067"/>
                  <a:gd name="csY2" fmla="*/ 22860 h 29527"/>
                  <a:gd name="csX3" fmla="*/ 13323 w 26067"/>
                  <a:gd name="csY3" fmla="*/ 24765 h 29527"/>
                  <a:gd name="csX4" fmla="*/ 18081 w 26067"/>
                  <a:gd name="csY4" fmla="*/ 24765 h 29527"/>
                  <a:gd name="csX5" fmla="*/ 19984 w 26067"/>
                  <a:gd name="csY5" fmla="*/ 21908 h 29527"/>
                  <a:gd name="csX6" fmla="*/ 19984 w 26067"/>
                  <a:gd name="csY6" fmla="*/ 20003 h 29527"/>
                  <a:gd name="csX7" fmla="*/ 18081 w 26067"/>
                  <a:gd name="csY7" fmla="*/ 18098 h 29527"/>
                  <a:gd name="csX8" fmla="*/ 13323 w 26067"/>
                  <a:gd name="csY8" fmla="*/ 16193 h 29527"/>
                  <a:gd name="csX9" fmla="*/ 6661 w 26067"/>
                  <a:gd name="csY9" fmla="*/ 12383 h 29527"/>
                  <a:gd name="csX10" fmla="*/ 4758 w 26067"/>
                  <a:gd name="csY10" fmla="*/ 6668 h 29527"/>
                  <a:gd name="csX11" fmla="*/ 6661 w 26067"/>
                  <a:gd name="csY11" fmla="*/ 2858 h 29527"/>
                  <a:gd name="csX12" fmla="*/ 10468 w 26067"/>
                  <a:gd name="csY12" fmla="*/ 0 h 29527"/>
                  <a:gd name="csX13" fmla="*/ 16178 w 26067"/>
                  <a:gd name="csY13" fmla="*/ 0 h 29527"/>
                  <a:gd name="csX14" fmla="*/ 23791 w 26067"/>
                  <a:gd name="csY14" fmla="*/ 2858 h 29527"/>
                  <a:gd name="csX15" fmla="*/ 25694 w 26067"/>
                  <a:gd name="csY15" fmla="*/ 9525 h 29527"/>
                  <a:gd name="csX16" fmla="*/ 19984 w 26067"/>
                  <a:gd name="csY16" fmla="*/ 9525 h 29527"/>
                  <a:gd name="csX17" fmla="*/ 19033 w 26067"/>
                  <a:gd name="csY17" fmla="*/ 5715 h 29527"/>
                  <a:gd name="csX18" fmla="*/ 15226 w 26067"/>
                  <a:gd name="csY18" fmla="*/ 4763 h 29527"/>
                  <a:gd name="csX19" fmla="*/ 11420 w 26067"/>
                  <a:gd name="csY19" fmla="*/ 4763 h 29527"/>
                  <a:gd name="csX20" fmla="*/ 10468 w 26067"/>
                  <a:gd name="csY20" fmla="*/ 6668 h 29527"/>
                  <a:gd name="csX21" fmla="*/ 10468 w 26067"/>
                  <a:gd name="csY21" fmla="*/ 8573 h 29527"/>
                  <a:gd name="csX22" fmla="*/ 15226 w 26067"/>
                  <a:gd name="csY22" fmla="*/ 11430 h 29527"/>
                  <a:gd name="csX23" fmla="*/ 20936 w 26067"/>
                  <a:gd name="csY23" fmla="*/ 14288 h 29527"/>
                  <a:gd name="csX24" fmla="*/ 23791 w 26067"/>
                  <a:gd name="csY24" fmla="*/ 17145 h 29527"/>
                  <a:gd name="csX25" fmla="*/ 23791 w 26067"/>
                  <a:gd name="csY25" fmla="*/ 21908 h 29527"/>
                  <a:gd name="csX26" fmla="*/ 21888 w 26067"/>
                  <a:gd name="csY26" fmla="*/ 26670 h 29527"/>
                  <a:gd name="csX27" fmla="*/ 18081 w 26067"/>
                  <a:gd name="csY27" fmla="*/ 29528 h 29527"/>
                  <a:gd name="csX28" fmla="*/ 11420 w 26067"/>
                  <a:gd name="csY28" fmla="*/ 29528 h 29527"/>
                  <a:gd name="csX29" fmla="*/ 2855 w 26067"/>
                  <a:gd name="csY29" fmla="*/ 25718 h 29527"/>
                  <a:gd name="csX30" fmla="*/ 0 w 26067"/>
                  <a:gd name="csY30" fmla="*/ 18098 h 29527"/>
                  <a:gd name="csX31" fmla="*/ 0 w 26067"/>
                  <a:gd name="csY31" fmla="*/ 1809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6067" h="29527">
                    <a:moveTo>
                      <a:pt x="1903" y="18098"/>
                    </a:moveTo>
                    <a:lnTo>
                      <a:pt x="7613" y="18098"/>
                    </a:lnTo>
                    <a:cubicBezTo>
                      <a:pt x="7613" y="20003"/>
                      <a:pt x="7613" y="21908"/>
                      <a:pt x="9517" y="22860"/>
                    </a:cubicBezTo>
                    <a:cubicBezTo>
                      <a:pt x="10468" y="23813"/>
                      <a:pt x="11420" y="24765"/>
                      <a:pt x="13323" y="24765"/>
                    </a:cubicBezTo>
                    <a:cubicBezTo>
                      <a:pt x="15226" y="24765"/>
                      <a:pt x="17130" y="24765"/>
                      <a:pt x="18081" y="24765"/>
                    </a:cubicBezTo>
                    <a:cubicBezTo>
                      <a:pt x="19033" y="24765"/>
                      <a:pt x="19984" y="22860"/>
                      <a:pt x="19984" y="21908"/>
                    </a:cubicBezTo>
                    <a:cubicBezTo>
                      <a:pt x="19984" y="21908"/>
                      <a:pt x="19984" y="20955"/>
                      <a:pt x="19984" y="20003"/>
                    </a:cubicBezTo>
                    <a:cubicBezTo>
                      <a:pt x="19984" y="20003"/>
                      <a:pt x="19033" y="19050"/>
                      <a:pt x="18081" y="18098"/>
                    </a:cubicBezTo>
                    <a:cubicBezTo>
                      <a:pt x="18081" y="18098"/>
                      <a:pt x="16178" y="18098"/>
                      <a:pt x="13323" y="16193"/>
                    </a:cubicBezTo>
                    <a:cubicBezTo>
                      <a:pt x="10468" y="15240"/>
                      <a:pt x="8565" y="14288"/>
                      <a:pt x="6661" y="12383"/>
                    </a:cubicBezTo>
                    <a:cubicBezTo>
                      <a:pt x="4758" y="10478"/>
                      <a:pt x="4758" y="8573"/>
                      <a:pt x="4758" y="6668"/>
                    </a:cubicBezTo>
                    <a:cubicBezTo>
                      <a:pt x="4758" y="4763"/>
                      <a:pt x="4758" y="3810"/>
                      <a:pt x="6661" y="2858"/>
                    </a:cubicBezTo>
                    <a:cubicBezTo>
                      <a:pt x="7613" y="1905"/>
                      <a:pt x="8565" y="953"/>
                      <a:pt x="10468" y="0"/>
                    </a:cubicBezTo>
                    <a:cubicBezTo>
                      <a:pt x="12371" y="0"/>
                      <a:pt x="14275" y="0"/>
                      <a:pt x="16178" y="0"/>
                    </a:cubicBezTo>
                    <a:cubicBezTo>
                      <a:pt x="19984" y="0"/>
                      <a:pt x="22840" y="1905"/>
                      <a:pt x="23791" y="2858"/>
                    </a:cubicBezTo>
                    <a:cubicBezTo>
                      <a:pt x="25694" y="4763"/>
                      <a:pt x="26646" y="6668"/>
                      <a:pt x="25694" y="9525"/>
                    </a:cubicBezTo>
                    <a:lnTo>
                      <a:pt x="19984" y="9525"/>
                    </a:lnTo>
                    <a:cubicBezTo>
                      <a:pt x="19984" y="7620"/>
                      <a:pt x="19984" y="6668"/>
                      <a:pt x="19033" y="5715"/>
                    </a:cubicBezTo>
                    <a:cubicBezTo>
                      <a:pt x="19033" y="5715"/>
                      <a:pt x="17130" y="4763"/>
                      <a:pt x="15226" y="4763"/>
                    </a:cubicBezTo>
                    <a:cubicBezTo>
                      <a:pt x="13323" y="4763"/>
                      <a:pt x="12371" y="4763"/>
                      <a:pt x="11420" y="4763"/>
                    </a:cubicBezTo>
                    <a:cubicBezTo>
                      <a:pt x="11420" y="4763"/>
                      <a:pt x="10468" y="5715"/>
                      <a:pt x="10468" y="6668"/>
                    </a:cubicBezTo>
                    <a:cubicBezTo>
                      <a:pt x="10468" y="6668"/>
                      <a:pt x="10468" y="7620"/>
                      <a:pt x="10468" y="8573"/>
                    </a:cubicBezTo>
                    <a:cubicBezTo>
                      <a:pt x="10468" y="8573"/>
                      <a:pt x="13323" y="10478"/>
                      <a:pt x="15226" y="11430"/>
                    </a:cubicBezTo>
                    <a:cubicBezTo>
                      <a:pt x="18081" y="12383"/>
                      <a:pt x="19984" y="13335"/>
                      <a:pt x="20936" y="14288"/>
                    </a:cubicBezTo>
                    <a:cubicBezTo>
                      <a:pt x="21888" y="14288"/>
                      <a:pt x="22840" y="16193"/>
                      <a:pt x="23791" y="17145"/>
                    </a:cubicBezTo>
                    <a:cubicBezTo>
                      <a:pt x="23791" y="18098"/>
                      <a:pt x="23791" y="20003"/>
                      <a:pt x="23791" y="21908"/>
                    </a:cubicBezTo>
                    <a:cubicBezTo>
                      <a:pt x="23791" y="23813"/>
                      <a:pt x="23791" y="24765"/>
                      <a:pt x="21888" y="26670"/>
                    </a:cubicBezTo>
                    <a:cubicBezTo>
                      <a:pt x="20936" y="27623"/>
                      <a:pt x="19033" y="28575"/>
                      <a:pt x="18081" y="29528"/>
                    </a:cubicBezTo>
                    <a:cubicBezTo>
                      <a:pt x="16178" y="29528"/>
                      <a:pt x="14275" y="29528"/>
                      <a:pt x="11420" y="29528"/>
                    </a:cubicBezTo>
                    <a:cubicBezTo>
                      <a:pt x="7613" y="29528"/>
                      <a:pt x="4758" y="27623"/>
                      <a:pt x="2855" y="25718"/>
                    </a:cubicBezTo>
                    <a:cubicBezTo>
                      <a:pt x="951" y="23813"/>
                      <a:pt x="0" y="20955"/>
                      <a:pt x="0" y="18098"/>
                    </a:cubicBezTo>
                    <a:lnTo>
                      <a:pt x="0" y="18098"/>
                    </a:lnTo>
                    <a:close/>
                  </a:path>
                </a:pathLst>
              </a:custGeom>
              <a:solidFill>
                <a:srgbClr val="FFFFFF"/>
              </a:solidFill>
              <a:ln w="9512" cap="flat">
                <a:noFill/>
                <a:prstDash val="solid"/>
                <a:miter/>
              </a:ln>
            </p:spPr>
            <p:txBody>
              <a:bodyPr/>
              <a:lstStyle/>
              <a:p>
                <a:endParaRPr lang="en-US"/>
              </a:p>
            </p:txBody>
          </p:sp>
          <p:sp>
            <p:nvSpPr>
              <p:cNvPr id="122" name="Freeform 258">
                <a:extLst>
                  <a:ext uri="{FF2B5EF4-FFF2-40B4-BE49-F238E27FC236}">
                    <a16:creationId xmlns:a16="http://schemas.microsoft.com/office/drawing/2014/main" id="{7131D863-97C0-3BAD-954D-E8B961D442E3}"/>
                  </a:ext>
                </a:extLst>
              </p:cNvPr>
              <p:cNvSpPr/>
              <p:nvPr/>
            </p:nvSpPr>
            <p:spPr>
              <a:xfrm>
                <a:off x="4535407" y="6764320"/>
                <a:ext cx="23791" cy="29527"/>
              </a:xfrm>
              <a:custGeom>
                <a:avLst/>
                <a:gdLst>
                  <a:gd name="csX0" fmla="*/ 9517 w 23791"/>
                  <a:gd name="csY0" fmla="*/ 29528 h 29527"/>
                  <a:gd name="csX1" fmla="*/ 8565 w 23791"/>
                  <a:gd name="csY1" fmla="*/ 5715 h 29527"/>
                  <a:gd name="csX2" fmla="*/ 0 w 23791"/>
                  <a:gd name="csY2" fmla="*/ 5715 h 29527"/>
                  <a:gd name="csX3" fmla="*/ 0 w 23791"/>
                  <a:gd name="csY3" fmla="*/ 953 h 29527"/>
                  <a:gd name="csX4" fmla="*/ 22840 w 23791"/>
                  <a:gd name="csY4" fmla="*/ 0 h 29527"/>
                  <a:gd name="csX5" fmla="*/ 23791 w 23791"/>
                  <a:gd name="csY5" fmla="*/ 4763 h 29527"/>
                  <a:gd name="csX6" fmla="*/ 15227 w 23791"/>
                  <a:gd name="csY6" fmla="*/ 4763 h 29527"/>
                  <a:gd name="csX7" fmla="*/ 16178 w 23791"/>
                  <a:gd name="csY7" fmla="*/ 29528 h 29527"/>
                  <a:gd name="csX8" fmla="*/ 9517 w 23791"/>
                  <a:gd name="csY8" fmla="*/ 29528 h 29527"/>
                  <a:gd name="csX9" fmla="*/ 9517 w 23791"/>
                  <a:gd name="csY9" fmla="*/ 2952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29527">
                    <a:moveTo>
                      <a:pt x="9517" y="29528"/>
                    </a:moveTo>
                    <a:lnTo>
                      <a:pt x="8565" y="5715"/>
                    </a:lnTo>
                    <a:lnTo>
                      <a:pt x="0" y="5715"/>
                    </a:lnTo>
                    <a:lnTo>
                      <a:pt x="0" y="953"/>
                    </a:lnTo>
                    <a:lnTo>
                      <a:pt x="22840" y="0"/>
                    </a:lnTo>
                    <a:lnTo>
                      <a:pt x="23791" y="4763"/>
                    </a:lnTo>
                    <a:lnTo>
                      <a:pt x="15227" y="4763"/>
                    </a:lnTo>
                    <a:lnTo>
                      <a:pt x="16178" y="29528"/>
                    </a:lnTo>
                    <a:lnTo>
                      <a:pt x="9517" y="29528"/>
                    </a:lnTo>
                    <a:lnTo>
                      <a:pt x="9517" y="29528"/>
                    </a:lnTo>
                    <a:close/>
                  </a:path>
                </a:pathLst>
              </a:custGeom>
              <a:solidFill>
                <a:srgbClr val="FFFFFF"/>
              </a:solidFill>
              <a:ln w="9512" cap="flat">
                <a:noFill/>
                <a:prstDash val="solid"/>
                <a:miter/>
              </a:ln>
            </p:spPr>
            <p:txBody>
              <a:bodyPr/>
              <a:lstStyle/>
              <a:p>
                <a:endParaRPr lang="en-US"/>
              </a:p>
            </p:txBody>
          </p:sp>
          <p:sp>
            <p:nvSpPr>
              <p:cNvPr id="123" name="Freeform 259">
                <a:extLst>
                  <a:ext uri="{FF2B5EF4-FFF2-40B4-BE49-F238E27FC236}">
                    <a16:creationId xmlns:a16="http://schemas.microsoft.com/office/drawing/2014/main" id="{645DD611-9B2C-FF3E-9A37-DA5C1C77E7FE}"/>
                  </a:ext>
                </a:extLst>
              </p:cNvPr>
              <p:cNvSpPr/>
              <p:nvPr/>
            </p:nvSpPr>
            <p:spPr>
              <a:xfrm>
                <a:off x="4562053" y="6760510"/>
                <a:ext cx="27597" cy="32384"/>
              </a:xfrm>
              <a:custGeom>
                <a:avLst/>
                <a:gdLst>
                  <a:gd name="csX0" fmla="*/ 5710 w 27597"/>
                  <a:gd name="csY0" fmla="*/ 32385 h 32384"/>
                  <a:gd name="csX1" fmla="*/ 0 w 27597"/>
                  <a:gd name="csY1" fmla="*/ 2858 h 32384"/>
                  <a:gd name="csX2" fmla="*/ 21888 w 27597"/>
                  <a:gd name="csY2" fmla="*/ 0 h 32384"/>
                  <a:gd name="csX3" fmla="*/ 22840 w 27597"/>
                  <a:gd name="csY3" fmla="*/ 4763 h 32384"/>
                  <a:gd name="csX4" fmla="*/ 6661 w 27597"/>
                  <a:gd name="csY4" fmla="*/ 7620 h 32384"/>
                  <a:gd name="csX5" fmla="*/ 7613 w 27597"/>
                  <a:gd name="csY5" fmla="*/ 13335 h 32384"/>
                  <a:gd name="csX6" fmla="*/ 22840 w 27597"/>
                  <a:gd name="csY6" fmla="*/ 11430 h 32384"/>
                  <a:gd name="csX7" fmla="*/ 22840 w 27597"/>
                  <a:gd name="csY7" fmla="*/ 16193 h 32384"/>
                  <a:gd name="csX8" fmla="*/ 8565 w 27597"/>
                  <a:gd name="csY8" fmla="*/ 18097 h 32384"/>
                  <a:gd name="csX9" fmla="*/ 10468 w 27597"/>
                  <a:gd name="csY9" fmla="*/ 25718 h 32384"/>
                  <a:gd name="csX10" fmla="*/ 26646 w 27597"/>
                  <a:gd name="csY10" fmla="*/ 22860 h 32384"/>
                  <a:gd name="csX11" fmla="*/ 27598 w 27597"/>
                  <a:gd name="csY11" fmla="*/ 28575 h 32384"/>
                  <a:gd name="csX12" fmla="*/ 5710 w 27597"/>
                  <a:gd name="csY12" fmla="*/ 32385 h 32384"/>
                  <a:gd name="csX13" fmla="*/ 5710 w 27597"/>
                  <a:gd name="csY13" fmla="*/ 32385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7597" h="32384">
                    <a:moveTo>
                      <a:pt x="5710" y="32385"/>
                    </a:moveTo>
                    <a:lnTo>
                      <a:pt x="0" y="2858"/>
                    </a:lnTo>
                    <a:lnTo>
                      <a:pt x="21888" y="0"/>
                    </a:lnTo>
                    <a:lnTo>
                      <a:pt x="22840" y="4763"/>
                    </a:lnTo>
                    <a:lnTo>
                      <a:pt x="6661" y="7620"/>
                    </a:lnTo>
                    <a:lnTo>
                      <a:pt x="7613" y="13335"/>
                    </a:lnTo>
                    <a:lnTo>
                      <a:pt x="22840" y="11430"/>
                    </a:lnTo>
                    <a:lnTo>
                      <a:pt x="22840" y="16193"/>
                    </a:lnTo>
                    <a:lnTo>
                      <a:pt x="8565" y="18097"/>
                    </a:lnTo>
                    <a:lnTo>
                      <a:pt x="10468" y="25718"/>
                    </a:lnTo>
                    <a:lnTo>
                      <a:pt x="26646" y="22860"/>
                    </a:lnTo>
                    <a:lnTo>
                      <a:pt x="27598" y="28575"/>
                    </a:lnTo>
                    <a:lnTo>
                      <a:pt x="5710" y="32385"/>
                    </a:lnTo>
                    <a:lnTo>
                      <a:pt x="5710" y="32385"/>
                    </a:lnTo>
                    <a:close/>
                  </a:path>
                </a:pathLst>
              </a:custGeom>
              <a:solidFill>
                <a:srgbClr val="FFFFFF"/>
              </a:solidFill>
              <a:ln w="9512" cap="flat">
                <a:noFill/>
                <a:prstDash val="solid"/>
                <a:miter/>
              </a:ln>
            </p:spPr>
            <p:txBody>
              <a:bodyPr/>
              <a:lstStyle/>
              <a:p>
                <a:endParaRPr lang="en-US"/>
              </a:p>
            </p:txBody>
          </p:sp>
          <p:sp>
            <p:nvSpPr>
              <p:cNvPr id="124" name="Freeform 260">
                <a:extLst>
                  <a:ext uri="{FF2B5EF4-FFF2-40B4-BE49-F238E27FC236}">
                    <a16:creationId xmlns:a16="http://schemas.microsoft.com/office/drawing/2014/main" id="{8F355967-715A-E6E9-8B66-1B76590E297B}"/>
                  </a:ext>
                </a:extLst>
              </p:cNvPr>
              <p:cNvSpPr/>
              <p:nvPr/>
            </p:nvSpPr>
            <p:spPr>
              <a:xfrm>
                <a:off x="4588700" y="6753843"/>
                <a:ext cx="28549" cy="32384"/>
              </a:xfrm>
              <a:custGeom>
                <a:avLst/>
                <a:gdLst>
                  <a:gd name="csX0" fmla="*/ 6662 w 28549"/>
                  <a:gd name="csY0" fmla="*/ 7620 h 32384"/>
                  <a:gd name="csX1" fmla="*/ 12372 w 28549"/>
                  <a:gd name="csY1" fmla="*/ 25717 h 32384"/>
                  <a:gd name="csX2" fmla="*/ 16178 w 28549"/>
                  <a:gd name="csY2" fmla="*/ 25717 h 32384"/>
                  <a:gd name="csX3" fmla="*/ 19033 w 28549"/>
                  <a:gd name="csY3" fmla="*/ 22860 h 32384"/>
                  <a:gd name="csX4" fmla="*/ 20936 w 28549"/>
                  <a:gd name="csY4" fmla="*/ 20955 h 32384"/>
                  <a:gd name="csX5" fmla="*/ 20936 w 28549"/>
                  <a:gd name="csY5" fmla="*/ 18097 h 32384"/>
                  <a:gd name="csX6" fmla="*/ 19985 w 28549"/>
                  <a:gd name="csY6" fmla="*/ 13335 h 32384"/>
                  <a:gd name="csX7" fmla="*/ 18081 w 28549"/>
                  <a:gd name="csY7" fmla="*/ 8572 h 32384"/>
                  <a:gd name="csX8" fmla="*/ 15227 w 28549"/>
                  <a:gd name="csY8" fmla="*/ 6667 h 32384"/>
                  <a:gd name="csX9" fmla="*/ 12372 w 28549"/>
                  <a:gd name="csY9" fmla="*/ 6667 h 32384"/>
                  <a:gd name="csX10" fmla="*/ 7613 w 28549"/>
                  <a:gd name="csY10" fmla="*/ 7620 h 32384"/>
                  <a:gd name="csX11" fmla="*/ 4758 w 28549"/>
                  <a:gd name="csY11" fmla="*/ 7620 h 32384"/>
                  <a:gd name="csX12" fmla="*/ 0 w 28549"/>
                  <a:gd name="csY12" fmla="*/ 4763 h 32384"/>
                  <a:gd name="csX13" fmla="*/ 10468 w 28549"/>
                  <a:gd name="csY13" fmla="*/ 952 h 32384"/>
                  <a:gd name="csX14" fmla="*/ 16178 w 28549"/>
                  <a:gd name="csY14" fmla="*/ 0 h 32384"/>
                  <a:gd name="csX15" fmla="*/ 20936 w 28549"/>
                  <a:gd name="csY15" fmla="*/ 952 h 32384"/>
                  <a:gd name="csX16" fmla="*/ 24743 w 28549"/>
                  <a:gd name="csY16" fmla="*/ 4763 h 32384"/>
                  <a:gd name="csX17" fmla="*/ 27598 w 28549"/>
                  <a:gd name="csY17" fmla="*/ 11430 h 32384"/>
                  <a:gd name="csX18" fmla="*/ 28550 w 28549"/>
                  <a:gd name="csY18" fmla="*/ 17145 h 32384"/>
                  <a:gd name="csX19" fmla="*/ 27598 w 28549"/>
                  <a:gd name="csY19" fmla="*/ 22860 h 32384"/>
                  <a:gd name="csX20" fmla="*/ 24743 w 28549"/>
                  <a:gd name="csY20" fmla="*/ 26670 h 32384"/>
                  <a:gd name="csX21" fmla="*/ 19985 w 28549"/>
                  <a:gd name="csY21" fmla="*/ 28575 h 32384"/>
                  <a:gd name="csX22" fmla="*/ 9517 w 28549"/>
                  <a:gd name="csY22" fmla="*/ 32385 h 32384"/>
                  <a:gd name="csX23" fmla="*/ 0 w 28549"/>
                  <a:gd name="csY23" fmla="*/ 4763 h 32384"/>
                  <a:gd name="csX24" fmla="*/ 0 w 28549"/>
                  <a:gd name="csY24" fmla="*/ 4763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28549" h="32384">
                    <a:moveTo>
                      <a:pt x="6662" y="7620"/>
                    </a:moveTo>
                    <a:lnTo>
                      <a:pt x="12372" y="25717"/>
                    </a:lnTo>
                    <a:lnTo>
                      <a:pt x="16178" y="25717"/>
                    </a:lnTo>
                    <a:cubicBezTo>
                      <a:pt x="18081" y="23813"/>
                      <a:pt x="19033" y="22860"/>
                      <a:pt x="19033" y="22860"/>
                    </a:cubicBezTo>
                    <a:cubicBezTo>
                      <a:pt x="19033" y="22860"/>
                      <a:pt x="20936" y="21907"/>
                      <a:pt x="20936" y="20955"/>
                    </a:cubicBezTo>
                    <a:cubicBezTo>
                      <a:pt x="20936" y="20955"/>
                      <a:pt x="20936" y="19050"/>
                      <a:pt x="20936" y="18097"/>
                    </a:cubicBezTo>
                    <a:cubicBezTo>
                      <a:pt x="20936" y="17145"/>
                      <a:pt x="20936" y="15240"/>
                      <a:pt x="19985" y="13335"/>
                    </a:cubicBezTo>
                    <a:cubicBezTo>
                      <a:pt x="19985" y="11430"/>
                      <a:pt x="18081" y="9525"/>
                      <a:pt x="18081" y="8572"/>
                    </a:cubicBezTo>
                    <a:cubicBezTo>
                      <a:pt x="18081" y="7620"/>
                      <a:pt x="16178" y="6667"/>
                      <a:pt x="15227" y="6667"/>
                    </a:cubicBezTo>
                    <a:cubicBezTo>
                      <a:pt x="15227" y="6667"/>
                      <a:pt x="13323" y="6667"/>
                      <a:pt x="12372" y="6667"/>
                    </a:cubicBezTo>
                    <a:cubicBezTo>
                      <a:pt x="12372" y="6667"/>
                      <a:pt x="9517" y="6667"/>
                      <a:pt x="7613" y="7620"/>
                    </a:cubicBezTo>
                    <a:lnTo>
                      <a:pt x="4758" y="7620"/>
                    </a:lnTo>
                    <a:close/>
                    <a:moveTo>
                      <a:pt x="0" y="4763"/>
                    </a:moveTo>
                    <a:lnTo>
                      <a:pt x="10468" y="952"/>
                    </a:lnTo>
                    <a:cubicBezTo>
                      <a:pt x="12372" y="952"/>
                      <a:pt x="14275" y="0"/>
                      <a:pt x="16178" y="0"/>
                    </a:cubicBezTo>
                    <a:cubicBezTo>
                      <a:pt x="18081" y="0"/>
                      <a:pt x="19985" y="0"/>
                      <a:pt x="20936" y="952"/>
                    </a:cubicBezTo>
                    <a:cubicBezTo>
                      <a:pt x="22840" y="952"/>
                      <a:pt x="23791" y="2857"/>
                      <a:pt x="24743" y="4763"/>
                    </a:cubicBezTo>
                    <a:cubicBezTo>
                      <a:pt x="25695" y="6667"/>
                      <a:pt x="26646" y="8572"/>
                      <a:pt x="27598" y="11430"/>
                    </a:cubicBezTo>
                    <a:cubicBezTo>
                      <a:pt x="27598" y="13335"/>
                      <a:pt x="28550" y="16192"/>
                      <a:pt x="28550" y="17145"/>
                    </a:cubicBezTo>
                    <a:cubicBezTo>
                      <a:pt x="28550" y="19050"/>
                      <a:pt x="28550" y="20955"/>
                      <a:pt x="27598" y="22860"/>
                    </a:cubicBezTo>
                    <a:cubicBezTo>
                      <a:pt x="27598" y="23813"/>
                      <a:pt x="25695" y="25717"/>
                      <a:pt x="24743" y="26670"/>
                    </a:cubicBezTo>
                    <a:cubicBezTo>
                      <a:pt x="23791" y="26670"/>
                      <a:pt x="21888" y="28575"/>
                      <a:pt x="19985" y="28575"/>
                    </a:cubicBezTo>
                    <a:lnTo>
                      <a:pt x="9517" y="32385"/>
                    </a:lnTo>
                    <a:lnTo>
                      <a:pt x="0" y="4763"/>
                    </a:lnTo>
                    <a:lnTo>
                      <a:pt x="0" y="4763"/>
                    </a:lnTo>
                    <a:close/>
                  </a:path>
                </a:pathLst>
              </a:custGeom>
              <a:solidFill>
                <a:srgbClr val="FFFFFF"/>
              </a:solidFill>
              <a:ln w="9512" cap="flat">
                <a:noFill/>
                <a:prstDash val="solid"/>
                <a:miter/>
              </a:ln>
            </p:spPr>
            <p:txBody>
              <a:bodyPr/>
              <a:lstStyle/>
              <a:p>
                <a:endParaRPr lang="en-US"/>
              </a:p>
            </p:txBody>
          </p:sp>
          <p:sp>
            <p:nvSpPr>
              <p:cNvPr id="125" name="Freeform 261">
                <a:extLst>
                  <a:ext uri="{FF2B5EF4-FFF2-40B4-BE49-F238E27FC236}">
                    <a16:creationId xmlns:a16="http://schemas.microsoft.com/office/drawing/2014/main" id="{B081E48D-D3E3-C2AC-B126-76700945F5F2}"/>
                  </a:ext>
                </a:extLst>
              </p:cNvPr>
              <p:cNvSpPr/>
              <p:nvPr/>
            </p:nvSpPr>
            <p:spPr>
              <a:xfrm>
                <a:off x="4275606" y="6657640"/>
                <a:ext cx="55195" cy="65722"/>
              </a:xfrm>
              <a:custGeom>
                <a:avLst/>
                <a:gdLst>
                  <a:gd name="csX0" fmla="*/ 42824 w 55195"/>
                  <a:gd name="csY0" fmla="*/ 41910 h 65722"/>
                  <a:gd name="csX1" fmla="*/ 55196 w 55195"/>
                  <a:gd name="csY1" fmla="*/ 45720 h 65722"/>
                  <a:gd name="csX2" fmla="*/ 45679 w 55195"/>
                  <a:gd name="csY2" fmla="*/ 60960 h 65722"/>
                  <a:gd name="csX3" fmla="*/ 28550 w 55195"/>
                  <a:gd name="csY3" fmla="*/ 65722 h 65722"/>
                  <a:gd name="csX4" fmla="*/ 7613 w 55195"/>
                  <a:gd name="csY4" fmla="*/ 57150 h 65722"/>
                  <a:gd name="csX5" fmla="*/ 0 w 55195"/>
                  <a:gd name="csY5" fmla="*/ 33338 h 65722"/>
                  <a:gd name="csX6" fmla="*/ 8565 w 55195"/>
                  <a:gd name="csY6" fmla="*/ 8572 h 65722"/>
                  <a:gd name="csX7" fmla="*/ 29501 w 55195"/>
                  <a:gd name="csY7" fmla="*/ 0 h 65722"/>
                  <a:gd name="csX8" fmla="*/ 48534 w 55195"/>
                  <a:gd name="csY8" fmla="*/ 6667 h 65722"/>
                  <a:gd name="csX9" fmla="*/ 55196 w 55195"/>
                  <a:gd name="csY9" fmla="*/ 18097 h 65722"/>
                  <a:gd name="csX10" fmla="*/ 42824 w 55195"/>
                  <a:gd name="csY10" fmla="*/ 20955 h 65722"/>
                  <a:gd name="csX11" fmla="*/ 38066 w 55195"/>
                  <a:gd name="csY11" fmla="*/ 13335 h 65722"/>
                  <a:gd name="csX12" fmla="*/ 29501 w 55195"/>
                  <a:gd name="csY12" fmla="*/ 10478 h 65722"/>
                  <a:gd name="csX13" fmla="*/ 18081 w 55195"/>
                  <a:gd name="csY13" fmla="*/ 15240 h 65722"/>
                  <a:gd name="csX14" fmla="*/ 13323 w 55195"/>
                  <a:gd name="csY14" fmla="*/ 31432 h 65722"/>
                  <a:gd name="csX15" fmla="*/ 18081 w 55195"/>
                  <a:gd name="csY15" fmla="*/ 48578 h 65722"/>
                  <a:gd name="csX16" fmla="*/ 29501 w 55195"/>
                  <a:gd name="csY16" fmla="*/ 53340 h 65722"/>
                  <a:gd name="csX17" fmla="*/ 38066 w 55195"/>
                  <a:gd name="csY17" fmla="*/ 50482 h 65722"/>
                  <a:gd name="csX18" fmla="*/ 42824 w 55195"/>
                  <a:gd name="csY18" fmla="*/ 40005 h 657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5195" h="65722">
                    <a:moveTo>
                      <a:pt x="42824" y="41910"/>
                    </a:moveTo>
                    <a:lnTo>
                      <a:pt x="55196" y="45720"/>
                    </a:lnTo>
                    <a:cubicBezTo>
                      <a:pt x="53293" y="52388"/>
                      <a:pt x="50438" y="58103"/>
                      <a:pt x="45679" y="60960"/>
                    </a:cubicBezTo>
                    <a:cubicBezTo>
                      <a:pt x="40921" y="63817"/>
                      <a:pt x="36163" y="65722"/>
                      <a:pt x="28550" y="65722"/>
                    </a:cubicBezTo>
                    <a:cubicBezTo>
                      <a:pt x="20936" y="65722"/>
                      <a:pt x="13323" y="62865"/>
                      <a:pt x="7613" y="57150"/>
                    </a:cubicBezTo>
                    <a:cubicBezTo>
                      <a:pt x="1903" y="51435"/>
                      <a:pt x="0" y="43815"/>
                      <a:pt x="0" y="33338"/>
                    </a:cubicBezTo>
                    <a:cubicBezTo>
                      <a:pt x="0" y="22860"/>
                      <a:pt x="2855" y="14288"/>
                      <a:pt x="8565" y="8572"/>
                    </a:cubicBezTo>
                    <a:cubicBezTo>
                      <a:pt x="14275" y="2857"/>
                      <a:pt x="20936" y="0"/>
                      <a:pt x="29501" y="0"/>
                    </a:cubicBezTo>
                    <a:cubicBezTo>
                      <a:pt x="38066" y="0"/>
                      <a:pt x="43776" y="1905"/>
                      <a:pt x="48534" y="6667"/>
                    </a:cubicBezTo>
                    <a:cubicBezTo>
                      <a:pt x="51389" y="9525"/>
                      <a:pt x="53293" y="13335"/>
                      <a:pt x="55196" y="18097"/>
                    </a:cubicBezTo>
                    <a:lnTo>
                      <a:pt x="42824" y="20955"/>
                    </a:lnTo>
                    <a:cubicBezTo>
                      <a:pt x="42824" y="18097"/>
                      <a:pt x="40921" y="15240"/>
                      <a:pt x="38066" y="13335"/>
                    </a:cubicBezTo>
                    <a:cubicBezTo>
                      <a:pt x="35211" y="11430"/>
                      <a:pt x="33308" y="10478"/>
                      <a:pt x="29501" y="10478"/>
                    </a:cubicBezTo>
                    <a:cubicBezTo>
                      <a:pt x="25695" y="10478"/>
                      <a:pt x="20936" y="12382"/>
                      <a:pt x="18081" y="15240"/>
                    </a:cubicBezTo>
                    <a:cubicBezTo>
                      <a:pt x="15227" y="18097"/>
                      <a:pt x="13323" y="23813"/>
                      <a:pt x="13323" y="31432"/>
                    </a:cubicBezTo>
                    <a:cubicBezTo>
                      <a:pt x="13323" y="39053"/>
                      <a:pt x="15227" y="44767"/>
                      <a:pt x="18081" y="48578"/>
                    </a:cubicBezTo>
                    <a:cubicBezTo>
                      <a:pt x="20936" y="52388"/>
                      <a:pt x="24743" y="53340"/>
                      <a:pt x="29501" y="53340"/>
                    </a:cubicBezTo>
                    <a:cubicBezTo>
                      <a:pt x="34260" y="53340"/>
                      <a:pt x="36163" y="52388"/>
                      <a:pt x="38066" y="50482"/>
                    </a:cubicBezTo>
                    <a:cubicBezTo>
                      <a:pt x="39970" y="48578"/>
                      <a:pt x="41873" y="44767"/>
                      <a:pt x="42824" y="40005"/>
                    </a:cubicBezTo>
                    <a:close/>
                  </a:path>
                </a:pathLst>
              </a:custGeom>
              <a:solidFill>
                <a:srgbClr val="FFFFFF"/>
              </a:solidFill>
              <a:ln w="9512" cap="flat">
                <a:noFill/>
                <a:prstDash val="solid"/>
                <a:miter/>
              </a:ln>
            </p:spPr>
            <p:txBody>
              <a:bodyPr/>
              <a:lstStyle/>
              <a:p>
                <a:endParaRPr lang="en-US"/>
              </a:p>
            </p:txBody>
          </p:sp>
        </p:grpSp>
        <p:grpSp>
          <p:nvGrpSpPr>
            <p:cNvPr id="11" name="Graphic 210">
              <a:extLst>
                <a:ext uri="{FF2B5EF4-FFF2-40B4-BE49-F238E27FC236}">
                  <a16:creationId xmlns:a16="http://schemas.microsoft.com/office/drawing/2014/main" id="{F24CE3F9-A8D4-6758-85C4-2877D84C1837}"/>
                </a:ext>
              </a:extLst>
            </p:cNvPr>
            <p:cNvGrpSpPr/>
            <p:nvPr/>
          </p:nvGrpSpPr>
          <p:grpSpPr>
            <a:xfrm>
              <a:off x="2984950" y="6565356"/>
              <a:ext cx="239942" cy="161644"/>
              <a:chOff x="5054058" y="6391893"/>
              <a:chExt cx="552824" cy="372427"/>
            </a:xfrm>
            <a:solidFill>
              <a:srgbClr val="FFFFFF"/>
            </a:solidFill>
          </p:grpSpPr>
          <p:sp>
            <p:nvSpPr>
              <p:cNvPr id="100" name="Freeform 236">
                <a:extLst>
                  <a:ext uri="{FF2B5EF4-FFF2-40B4-BE49-F238E27FC236}">
                    <a16:creationId xmlns:a16="http://schemas.microsoft.com/office/drawing/2014/main" id="{78024B51-E6DC-9DE1-0583-BBCBBEE8963F}"/>
                  </a:ext>
                </a:extLst>
              </p:cNvPr>
              <p:cNvSpPr/>
              <p:nvPr/>
            </p:nvSpPr>
            <p:spPr>
              <a:xfrm>
                <a:off x="5054058" y="6391893"/>
                <a:ext cx="234552" cy="371475"/>
              </a:xfrm>
              <a:custGeom>
                <a:avLst/>
                <a:gdLst>
                  <a:gd name="csX0" fmla="*/ 203654 w 234552"/>
                  <a:gd name="csY0" fmla="*/ 316230 h 371475"/>
                  <a:gd name="csX1" fmla="*/ 203654 w 234552"/>
                  <a:gd name="csY1" fmla="*/ 371475 h 371475"/>
                  <a:gd name="csX2" fmla="*/ 203654 w 234552"/>
                  <a:gd name="csY2" fmla="*/ 371475 h 371475"/>
                  <a:gd name="csX3" fmla="*/ 185572 w 234552"/>
                  <a:gd name="csY3" fmla="*/ 371475 h 371475"/>
                  <a:gd name="csX4" fmla="*/ 0 w 234552"/>
                  <a:gd name="csY4" fmla="*/ 185738 h 371475"/>
                  <a:gd name="csX5" fmla="*/ 185572 w 234552"/>
                  <a:gd name="csY5" fmla="*/ 0 h 371475"/>
                  <a:gd name="csX6" fmla="*/ 203654 w 234552"/>
                  <a:gd name="csY6" fmla="*/ 0 h 371475"/>
                  <a:gd name="csX7" fmla="*/ 203654 w 234552"/>
                  <a:gd name="csY7" fmla="*/ 0 h 371475"/>
                  <a:gd name="csX8" fmla="*/ 203654 w 234552"/>
                  <a:gd name="csY8" fmla="*/ 55245 h 371475"/>
                  <a:gd name="csX9" fmla="*/ 203654 w 234552"/>
                  <a:gd name="csY9" fmla="*/ 55245 h 371475"/>
                  <a:gd name="csX10" fmla="*/ 185572 w 234552"/>
                  <a:gd name="csY10" fmla="*/ 54292 h 371475"/>
                  <a:gd name="csX11" fmla="*/ 54244 w 234552"/>
                  <a:gd name="csY11" fmla="*/ 185738 h 371475"/>
                  <a:gd name="csX12" fmla="*/ 185572 w 234552"/>
                  <a:gd name="csY12" fmla="*/ 317182 h 371475"/>
                  <a:gd name="csX13" fmla="*/ 203654 w 234552"/>
                  <a:gd name="csY13" fmla="*/ 316230 h 371475"/>
                  <a:gd name="csX14" fmla="*/ 203654 w 234552"/>
                  <a:gd name="csY14" fmla="*/ 316230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4552" h="371475">
                    <a:moveTo>
                      <a:pt x="203654" y="316230"/>
                    </a:moveTo>
                    <a:lnTo>
                      <a:pt x="203654" y="371475"/>
                    </a:lnTo>
                    <a:lnTo>
                      <a:pt x="203654" y="371475"/>
                    </a:lnTo>
                    <a:cubicBezTo>
                      <a:pt x="197944" y="371475"/>
                      <a:pt x="191282" y="371475"/>
                      <a:pt x="185572" y="371475"/>
                    </a:cubicBezTo>
                    <a:cubicBezTo>
                      <a:pt x="83746" y="371475"/>
                      <a:pt x="0" y="287655"/>
                      <a:pt x="0" y="185738"/>
                    </a:cubicBezTo>
                    <a:cubicBezTo>
                      <a:pt x="0" y="83820"/>
                      <a:pt x="83746" y="0"/>
                      <a:pt x="185572" y="0"/>
                    </a:cubicBezTo>
                    <a:cubicBezTo>
                      <a:pt x="287399" y="0"/>
                      <a:pt x="197944" y="0"/>
                      <a:pt x="203654" y="0"/>
                    </a:cubicBezTo>
                    <a:lnTo>
                      <a:pt x="203654" y="0"/>
                    </a:lnTo>
                    <a:lnTo>
                      <a:pt x="203654" y="55245"/>
                    </a:lnTo>
                    <a:lnTo>
                      <a:pt x="203654" y="55245"/>
                    </a:lnTo>
                    <a:cubicBezTo>
                      <a:pt x="197944" y="55245"/>
                      <a:pt x="191282" y="54292"/>
                      <a:pt x="185572" y="54292"/>
                    </a:cubicBezTo>
                    <a:cubicBezTo>
                      <a:pt x="113247" y="54292"/>
                      <a:pt x="54244" y="113347"/>
                      <a:pt x="54244" y="185738"/>
                    </a:cubicBezTo>
                    <a:cubicBezTo>
                      <a:pt x="54244" y="258127"/>
                      <a:pt x="113247" y="317182"/>
                      <a:pt x="185572" y="317182"/>
                    </a:cubicBezTo>
                    <a:cubicBezTo>
                      <a:pt x="257898" y="317182"/>
                      <a:pt x="197944" y="317182"/>
                      <a:pt x="203654" y="316230"/>
                    </a:cubicBezTo>
                    <a:lnTo>
                      <a:pt x="203654" y="316230"/>
                    </a:lnTo>
                    <a:close/>
                  </a:path>
                </a:pathLst>
              </a:custGeom>
              <a:solidFill>
                <a:srgbClr val="FFFFFF"/>
              </a:solidFill>
              <a:ln w="9512" cap="flat">
                <a:noFill/>
                <a:prstDash val="solid"/>
                <a:miter/>
              </a:ln>
            </p:spPr>
            <p:txBody>
              <a:bodyPr/>
              <a:lstStyle/>
              <a:p>
                <a:endParaRPr lang="en-US"/>
              </a:p>
            </p:txBody>
          </p:sp>
          <p:sp>
            <p:nvSpPr>
              <p:cNvPr id="101" name="Freeform 237">
                <a:extLst>
                  <a:ext uri="{FF2B5EF4-FFF2-40B4-BE49-F238E27FC236}">
                    <a16:creationId xmlns:a16="http://schemas.microsoft.com/office/drawing/2014/main" id="{29E510B4-ECB8-332A-3239-517C2FFAD775}"/>
                  </a:ext>
                </a:extLst>
              </p:cNvPr>
              <p:cNvSpPr/>
              <p:nvPr/>
            </p:nvSpPr>
            <p:spPr>
              <a:xfrm>
                <a:off x="5371910" y="6392845"/>
                <a:ext cx="234972" cy="371475"/>
              </a:xfrm>
              <a:custGeom>
                <a:avLst/>
                <a:gdLst>
                  <a:gd name="csX0" fmla="*/ 58051 w 234972"/>
                  <a:gd name="csY0" fmla="*/ 157163 h 371475"/>
                  <a:gd name="csX1" fmla="*/ 165588 w 234972"/>
                  <a:gd name="csY1" fmla="*/ 157163 h 371475"/>
                  <a:gd name="csX2" fmla="*/ 165588 w 234972"/>
                  <a:gd name="csY2" fmla="*/ 214313 h 371475"/>
                  <a:gd name="csX3" fmla="*/ 58051 w 234972"/>
                  <a:gd name="csY3" fmla="*/ 214313 h 371475"/>
                  <a:gd name="csX4" fmla="*/ 185572 w 234972"/>
                  <a:gd name="csY4" fmla="*/ 317183 h 371475"/>
                  <a:gd name="csX5" fmla="*/ 203654 w 234972"/>
                  <a:gd name="csY5" fmla="*/ 316230 h 371475"/>
                  <a:gd name="csX6" fmla="*/ 203654 w 234972"/>
                  <a:gd name="csY6" fmla="*/ 316230 h 371475"/>
                  <a:gd name="csX7" fmla="*/ 203654 w 234972"/>
                  <a:gd name="csY7" fmla="*/ 371475 h 371475"/>
                  <a:gd name="csX8" fmla="*/ 203654 w 234972"/>
                  <a:gd name="csY8" fmla="*/ 371475 h 371475"/>
                  <a:gd name="csX9" fmla="*/ 185572 w 234972"/>
                  <a:gd name="csY9" fmla="*/ 371475 h 371475"/>
                  <a:gd name="csX10" fmla="*/ 0 w 234972"/>
                  <a:gd name="csY10" fmla="*/ 185738 h 371475"/>
                  <a:gd name="csX11" fmla="*/ 185572 w 234972"/>
                  <a:gd name="csY11" fmla="*/ 0 h 371475"/>
                  <a:gd name="csX12" fmla="*/ 203654 w 234972"/>
                  <a:gd name="csY12" fmla="*/ 0 h 371475"/>
                  <a:gd name="csX13" fmla="*/ 203654 w 234972"/>
                  <a:gd name="csY13" fmla="*/ 0 h 371475"/>
                  <a:gd name="csX14" fmla="*/ 203654 w 234972"/>
                  <a:gd name="csY14" fmla="*/ 55245 h 371475"/>
                  <a:gd name="csX15" fmla="*/ 203654 w 234972"/>
                  <a:gd name="csY15" fmla="*/ 55245 h 371475"/>
                  <a:gd name="csX16" fmla="*/ 185572 w 234972"/>
                  <a:gd name="csY16" fmla="*/ 54293 h 371475"/>
                  <a:gd name="csX17" fmla="*/ 58051 w 234972"/>
                  <a:gd name="csY17" fmla="*/ 157163 h 371475"/>
                  <a:gd name="csX18" fmla="*/ 58051 w 234972"/>
                  <a:gd name="csY18" fmla="*/ 157163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34972" h="371475">
                    <a:moveTo>
                      <a:pt x="58051" y="157163"/>
                    </a:moveTo>
                    <a:lnTo>
                      <a:pt x="165588" y="157163"/>
                    </a:lnTo>
                    <a:lnTo>
                      <a:pt x="165588" y="214313"/>
                    </a:lnTo>
                    <a:lnTo>
                      <a:pt x="58051" y="214313"/>
                    </a:lnTo>
                    <a:cubicBezTo>
                      <a:pt x="71374" y="272415"/>
                      <a:pt x="123715" y="317183"/>
                      <a:pt x="185572" y="317183"/>
                    </a:cubicBezTo>
                    <a:cubicBezTo>
                      <a:pt x="247430" y="317183"/>
                      <a:pt x="197944" y="317183"/>
                      <a:pt x="203654" y="316230"/>
                    </a:cubicBezTo>
                    <a:lnTo>
                      <a:pt x="203654" y="316230"/>
                    </a:lnTo>
                    <a:lnTo>
                      <a:pt x="203654" y="371475"/>
                    </a:lnTo>
                    <a:lnTo>
                      <a:pt x="203654" y="371475"/>
                    </a:lnTo>
                    <a:cubicBezTo>
                      <a:pt x="197944" y="371475"/>
                      <a:pt x="191282" y="371475"/>
                      <a:pt x="185572" y="371475"/>
                    </a:cubicBezTo>
                    <a:cubicBezTo>
                      <a:pt x="83745" y="371475"/>
                      <a:pt x="0" y="287655"/>
                      <a:pt x="0" y="185738"/>
                    </a:cubicBezTo>
                    <a:cubicBezTo>
                      <a:pt x="0" y="83820"/>
                      <a:pt x="82794" y="0"/>
                      <a:pt x="185572" y="0"/>
                    </a:cubicBezTo>
                    <a:cubicBezTo>
                      <a:pt x="288351" y="0"/>
                      <a:pt x="197944" y="0"/>
                      <a:pt x="203654" y="0"/>
                    </a:cubicBezTo>
                    <a:lnTo>
                      <a:pt x="203654" y="0"/>
                    </a:lnTo>
                    <a:lnTo>
                      <a:pt x="203654" y="55245"/>
                    </a:lnTo>
                    <a:lnTo>
                      <a:pt x="203654" y="55245"/>
                    </a:lnTo>
                    <a:cubicBezTo>
                      <a:pt x="197944" y="55245"/>
                      <a:pt x="191282" y="54293"/>
                      <a:pt x="185572" y="54293"/>
                    </a:cubicBezTo>
                    <a:cubicBezTo>
                      <a:pt x="122763" y="54293"/>
                      <a:pt x="70422" y="98108"/>
                      <a:pt x="58051" y="157163"/>
                    </a:cubicBezTo>
                    <a:lnTo>
                      <a:pt x="58051" y="157163"/>
                    </a:lnTo>
                    <a:close/>
                  </a:path>
                </a:pathLst>
              </a:custGeom>
              <a:solidFill>
                <a:srgbClr val="FFFFFF"/>
              </a:solidFill>
              <a:ln w="9512" cap="flat">
                <a:noFill/>
                <a:prstDash val="solid"/>
                <a:miter/>
              </a:ln>
            </p:spPr>
            <p:txBody>
              <a:bodyPr/>
              <a:lstStyle/>
              <a:p>
                <a:endParaRPr lang="en-US"/>
              </a:p>
            </p:txBody>
          </p:sp>
        </p:grpSp>
        <p:grpSp>
          <p:nvGrpSpPr>
            <p:cNvPr id="12" name="Graphic 210">
              <a:extLst>
                <a:ext uri="{FF2B5EF4-FFF2-40B4-BE49-F238E27FC236}">
                  <a16:creationId xmlns:a16="http://schemas.microsoft.com/office/drawing/2014/main" id="{8A15CD20-BDB1-1BDA-4232-E14D58165EBE}"/>
                </a:ext>
              </a:extLst>
            </p:cNvPr>
            <p:cNvGrpSpPr/>
            <p:nvPr/>
          </p:nvGrpSpPr>
          <p:grpSpPr>
            <a:xfrm>
              <a:off x="3378943" y="6554154"/>
              <a:ext cx="179095" cy="185249"/>
              <a:chOff x="5778913" y="6366082"/>
              <a:chExt cx="412633" cy="426812"/>
            </a:xfrm>
            <a:solidFill>
              <a:srgbClr val="FFFFFF"/>
            </a:solidFill>
          </p:grpSpPr>
          <p:sp>
            <p:nvSpPr>
              <p:cNvPr id="85" name="Freeform 221">
                <a:extLst>
                  <a:ext uri="{FF2B5EF4-FFF2-40B4-BE49-F238E27FC236}">
                    <a16:creationId xmlns:a16="http://schemas.microsoft.com/office/drawing/2014/main" id="{F64CB0E7-42C1-A1BD-3426-69C0CDADC9B8}"/>
                  </a:ext>
                </a:extLst>
              </p:cNvPr>
              <p:cNvSpPr/>
              <p:nvPr/>
            </p:nvSpPr>
            <p:spPr>
              <a:xfrm>
                <a:off x="6025127" y="6451379"/>
                <a:ext cx="148037" cy="143719"/>
              </a:xfrm>
              <a:custGeom>
                <a:avLst/>
                <a:gdLst>
                  <a:gd name="csX0" fmla="*/ 101445 w 148037"/>
                  <a:gd name="csY0" fmla="*/ 139586 h 143719"/>
                  <a:gd name="csX1" fmla="*/ 19603 w 148037"/>
                  <a:gd name="csY1" fmla="*/ 125298 h 143719"/>
                  <a:gd name="csX2" fmla="*/ 2473 w 148037"/>
                  <a:gd name="csY2" fmla="*/ 95771 h 143719"/>
                  <a:gd name="csX3" fmla="*/ 569 w 148037"/>
                  <a:gd name="csY3" fmla="*/ 56718 h 143719"/>
                  <a:gd name="csX4" fmla="*/ 26264 w 148037"/>
                  <a:gd name="csY4" fmla="*/ 12903 h 143719"/>
                  <a:gd name="csX5" fmla="*/ 114768 w 148037"/>
                  <a:gd name="csY5" fmla="*/ 10046 h 143719"/>
                  <a:gd name="csX6" fmla="*/ 143317 w 148037"/>
                  <a:gd name="csY6" fmla="*/ 42431 h 143719"/>
                  <a:gd name="csX7" fmla="*/ 135704 w 148037"/>
                  <a:gd name="csY7" fmla="*/ 118631 h 143719"/>
                  <a:gd name="csX8" fmla="*/ 102396 w 148037"/>
                  <a:gd name="csY8" fmla="*/ 140539 h 143719"/>
                  <a:gd name="csX9" fmla="*/ 95735 w 148037"/>
                  <a:gd name="csY9" fmla="*/ 92914 h 143719"/>
                  <a:gd name="csX10" fmla="*/ 95735 w 148037"/>
                  <a:gd name="csY10" fmla="*/ 51956 h 143719"/>
                  <a:gd name="csX11" fmla="*/ 85266 w 148037"/>
                  <a:gd name="csY11" fmla="*/ 35764 h 143719"/>
                  <a:gd name="csX12" fmla="*/ 52910 w 148037"/>
                  <a:gd name="csY12" fmla="*/ 45289 h 143719"/>
                  <a:gd name="csX13" fmla="*/ 51007 w 148037"/>
                  <a:gd name="csY13" fmla="*/ 73864 h 143719"/>
                  <a:gd name="csX14" fmla="*/ 61475 w 148037"/>
                  <a:gd name="csY14" fmla="*/ 106248 h 143719"/>
                  <a:gd name="csX15" fmla="*/ 95735 w 148037"/>
                  <a:gd name="csY15" fmla="*/ 92914 h 1437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8037" h="143719">
                    <a:moveTo>
                      <a:pt x="101445" y="139586"/>
                    </a:moveTo>
                    <a:cubicBezTo>
                      <a:pt x="73846" y="148158"/>
                      <a:pt x="41490" y="143396"/>
                      <a:pt x="19603" y="125298"/>
                    </a:cubicBezTo>
                    <a:cubicBezTo>
                      <a:pt x="-2286" y="107201"/>
                      <a:pt x="5327" y="107201"/>
                      <a:pt x="2473" y="95771"/>
                    </a:cubicBezTo>
                    <a:cubicBezTo>
                      <a:pt x="-383" y="84341"/>
                      <a:pt x="-383" y="70053"/>
                      <a:pt x="569" y="56718"/>
                    </a:cubicBezTo>
                    <a:cubicBezTo>
                      <a:pt x="1521" y="43383"/>
                      <a:pt x="11037" y="22428"/>
                      <a:pt x="26264" y="12903"/>
                    </a:cubicBezTo>
                    <a:cubicBezTo>
                      <a:pt x="52910" y="-3289"/>
                      <a:pt x="87170" y="-4242"/>
                      <a:pt x="114768" y="10046"/>
                    </a:cubicBezTo>
                    <a:cubicBezTo>
                      <a:pt x="142365" y="24333"/>
                      <a:pt x="138559" y="27191"/>
                      <a:pt x="143317" y="42431"/>
                    </a:cubicBezTo>
                    <a:cubicBezTo>
                      <a:pt x="150931" y="67196"/>
                      <a:pt x="149979" y="97676"/>
                      <a:pt x="135704" y="118631"/>
                    </a:cubicBezTo>
                    <a:cubicBezTo>
                      <a:pt x="121429" y="139586"/>
                      <a:pt x="115719" y="136728"/>
                      <a:pt x="102396" y="140539"/>
                    </a:cubicBezTo>
                    <a:close/>
                    <a:moveTo>
                      <a:pt x="95735" y="92914"/>
                    </a:moveTo>
                    <a:cubicBezTo>
                      <a:pt x="97638" y="83389"/>
                      <a:pt x="97638" y="61481"/>
                      <a:pt x="95735" y="51956"/>
                    </a:cubicBezTo>
                    <a:cubicBezTo>
                      <a:pt x="93831" y="42431"/>
                      <a:pt x="91928" y="38621"/>
                      <a:pt x="85266" y="35764"/>
                    </a:cubicBezTo>
                    <a:cubicBezTo>
                      <a:pt x="73846" y="31001"/>
                      <a:pt x="55765" y="33858"/>
                      <a:pt x="52910" y="45289"/>
                    </a:cubicBezTo>
                    <a:cubicBezTo>
                      <a:pt x="50055" y="56718"/>
                      <a:pt x="51007" y="63386"/>
                      <a:pt x="51007" y="73864"/>
                    </a:cubicBezTo>
                    <a:cubicBezTo>
                      <a:pt x="51007" y="84341"/>
                      <a:pt x="51007" y="101486"/>
                      <a:pt x="61475" y="106248"/>
                    </a:cubicBezTo>
                    <a:cubicBezTo>
                      <a:pt x="71943" y="111011"/>
                      <a:pt x="92879" y="110058"/>
                      <a:pt x="95735" y="92914"/>
                    </a:cubicBezTo>
                    <a:close/>
                  </a:path>
                </a:pathLst>
              </a:custGeom>
              <a:solidFill>
                <a:srgbClr val="FFFFFF"/>
              </a:solidFill>
              <a:ln w="9512" cap="flat">
                <a:noFill/>
                <a:prstDash val="solid"/>
                <a:miter/>
              </a:ln>
            </p:spPr>
            <p:txBody>
              <a:bodyPr/>
              <a:lstStyle/>
              <a:p>
                <a:endParaRPr lang="en-US"/>
              </a:p>
            </p:txBody>
          </p:sp>
          <p:sp>
            <p:nvSpPr>
              <p:cNvPr id="86" name="Freeform 222">
                <a:extLst>
                  <a:ext uri="{FF2B5EF4-FFF2-40B4-BE49-F238E27FC236}">
                    <a16:creationId xmlns:a16="http://schemas.microsoft.com/office/drawing/2014/main" id="{9BE35195-30E2-0BE3-E203-10898EDBD1E8}"/>
                  </a:ext>
                </a:extLst>
              </p:cNvPr>
              <p:cNvSpPr/>
              <p:nvPr/>
            </p:nvSpPr>
            <p:spPr>
              <a:xfrm>
                <a:off x="5890820" y="6451540"/>
                <a:ext cx="129386" cy="143347"/>
              </a:xfrm>
              <a:custGeom>
                <a:avLst/>
                <a:gdLst>
                  <a:gd name="csX0" fmla="*/ 99665 w 129386"/>
                  <a:gd name="csY0" fmla="*/ 139425 h 143347"/>
                  <a:gd name="csX1" fmla="*/ 31146 w 129386"/>
                  <a:gd name="csY1" fmla="*/ 130852 h 143347"/>
                  <a:gd name="csX2" fmla="*/ 31146 w 129386"/>
                  <a:gd name="csY2" fmla="*/ 140377 h 143347"/>
                  <a:gd name="csX3" fmla="*/ 693 w 129386"/>
                  <a:gd name="csY3" fmla="*/ 140377 h 143347"/>
                  <a:gd name="csX4" fmla="*/ 693 w 129386"/>
                  <a:gd name="csY4" fmla="*/ 90847 h 143347"/>
                  <a:gd name="csX5" fmla="*/ 28291 w 129386"/>
                  <a:gd name="csY5" fmla="*/ 90847 h 143347"/>
                  <a:gd name="csX6" fmla="*/ 83487 w 129386"/>
                  <a:gd name="csY6" fmla="*/ 109897 h 143347"/>
                  <a:gd name="csX7" fmla="*/ 87294 w 129386"/>
                  <a:gd name="csY7" fmla="*/ 105135 h 143347"/>
                  <a:gd name="csX8" fmla="*/ 83487 w 129386"/>
                  <a:gd name="csY8" fmla="*/ 100372 h 143347"/>
                  <a:gd name="csX9" fmla="*/ 38759 w 129386"/>
                  <a:gd name="csY9" fmla="*/ 87037 h 143347"/>
                  <a:gd name="csX10" fmla="*/ 5451 w 129386"/>
                  <a:gd name="csY10" fmla="*/ 66082 h 143347"/>
                  <a:gd name="csX11" fmla="*/ 11161 w 129386"/>
                  <a:gd name="csY11" fmla="*/ 13695 h 143347"/>
                  <a:gd name="csX12" fmla="*/ 95858 w 129386"/>
                  <a:gd name="csY12" fmla="*/ 12742 h 143347"/>
                  <a:gd name="csX13" fmla="*/ 96810 w 129386"/>
                  <a:gd name="csY13" fmla="*/ 4170 h 143347"/>
                  <a:gd name="csX14" fmla="*/ 125360 w 129386"/>
                  <a:gd name="csY14" fmla="*/ 4170 h 143347"/>
                  <a:gd name="csX15" fmla="*/ 125360 w 129386"/>
                  <a:gd name="csY15" fmla="*/ 50842 h 143347"/>
                  <a:gd name="csX16" fmla="*/ 96810 w 129386"/>
                  <a:gd name="csY16" fmla="*/ 50842 h 143347"/>
                  <a:gd name="csX17" fmla="*/ 44469 w 129386"/>
                  <a:gd name="csY17" fmla="*/ 32745 h 143347"/>
                  <a:gd name="csX18" fmla="*/ 40663 w 129386"/>
                  <a:gd name="csY18" fmla="*/ 37507 h 143347"/>
                  <a:gd name="csX19" fmla="*/ 43518 w 129386"/>
                  <a:gd name="csY19" fmla="*/ 42270 h 143347"/>
                  <a:gd name="csX20" fmla="*/ 99665 w 129386"/>
                  <a:gd name="csY20" fmla="*/ 59415 h 143347"/>
                  <a:gd name="csX21" fmla="*/ 129166 w 129386"/>
                  <a:gd name="csY21" fmla="*/ 93705 h 143347"/>
                  <a:gd name="csX22" fmla="*/ 99665 w 129386"/>
                  <a:gd name="csY22" fmla="*/ 140377 h 1433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29386" h="143347">
                    <a:moveTo>
                      <a:pt x="99665" y="139425"/>
                    </a:moveTo>
                    <a:cubicBezTo>
                      <a:pt x="76825" y="147045"/>
                      <a:pt x="52083" y="143235"/>
                      <a:pt x="31146" y="130852"/>
                    </a:cubicBezTo>
                    <a:lnTo>
                      <a:pt x="31146" y="140377"/>
                    </a:lnTo>
                    <a:cubicBezTo>
                      <a:pt x="30194" y="140377"/>
                      <a:pt x="693" y="140377"/>
                      <a:pt x="693" y="140377"/>
                    </a:cubicBezTo>
                    <a:lnTo>
                      <a:pt x="693" y="90847"/>
                    </a:lnTo>
                    <a:cubicBezTo>
                      <a:pt x="10210" y="88942"/>
                      <a:pt x="18775" y="90847"/>
                      <a:pt x="28291" y="90847"/>
                    </a:cubicBezTo>
                    <a:cubicBezTo>
                      <a:pt x="39711" y="109897"/>
                      <a:pt x="62551" y="114660"/>
                      <a:pt x="83487" y="109897"/>
                    </a:cubicBezTo>
                    <a:cubicBezTo>
                      <a:pt x="104424" y="105135"/>
                      <a:pt x="87294" y="107992"/>
                      <a:pt x="87294" y="105135"/>
                    </a:cubicBezTo>
                    <a:cubicBezTo>
                      <a:pt x="87294" y="102277"/>
                      <a:pt x="85390" y="101325"/>
                      <a:pt x="83487" y="100372"/>
                    </a:cubicBezTo>
                    <a:lnTo>
                      <a:pt x="38759" y="87037"/>
                    </a:lnTo>
                    <a:cubicBezTo>
                      <a:pt x="25436" y="83227"/>
                      <a:pt x="13065" y="77512"/>
                      <a:pt x="5451" y="66082"/>
                    </a:cubicBezTo>
                    <a:cubicBezTo>
                      <a:pt x="-2162" y="54652"/>
                      <a:pt x="-3113" y="26077"/>
                      <a:pt x="11161" y="13695"/>
                    </a:cubicBezTo>
                    <a:cubicBezTo>
                      <a:pt x="33050" y="-5355"/>
                      <a:pt x="73019" y="-3450"/>
                      <a:pt x="95858" y="12742"/>
                    </a:cubicBezTo>
                    <a:cubicBezTo>
                      <a:pt x="96810" y="9885"/>
                      <a:pt x="95858" y="7980"/>
                      <a:pt x="96810" y="4170"/>
                    </a:cubicBezTo>
                    <a:lnTo>
                      <a:pt x="125360" y="4170"/>
                    </a:lnTo>
                    <a:cubicBezTo>
                      <a:pt x="125360" y="4170"/>
                      <a:pt x="125360" y="50842"/>
                      <a:pt x="125360" y="50842"/>
                    </a:cubicBezTo>
                    <a:cubicBezTo>
                      <a:pt x="115843" y="50842"/>
                      <a:pt x="106327" y="51795"/>
                      <a:pt x="96810" y="50842"/>
                    </a:cubicBezTo>
                    <a:cubicBezTo>
                      <a:pt x="85390" y="35602"/>
                      <a:pt x="62551" y="29887"/>
                      <a:pt x="44469" y="32745"/>
                    </a:cubicBezTo>
                    <a:cubicBezTo>
                      <a:pt x="26388" y="35602"/>
                      <a:pt x="40663" y="35602"/>
                      <a:pt x="40663" y="37507"/>
                    </a:cubicBezTo>
                    <a:cubicBezTo>
                      <a:pt x="40663" y="39412"/>
                      <a:pt x="41614" y="42270"/>
                      <a:pt x="43518" y="42270"/>
                    </a:cubicBezTo>
                    <a:lnTo>
                      <a:pt x="99665" y="59415"/>
                    </a:lnTo>
                    <a:cubicBezTo>
                      <a:pt x="114892" y="64177"/>
                      <a:pt x="127263" y="77512"/>
                      <a:pt x="129166" y="93705"/>
                    </a:cubicBezTo>
                    <a:cubicBezTo>
                      <a:pt x="131070" y="109897"/>
                      <a:pt x="120601" y="133710"/>
                      <a:pt x="99665" y="140377"/>
                    </a:cubicBezTo>
                    <a:close/>
                  </a:path>
                </a:pathLst>
              </a:custGeom>
              <a:solidFill>
                <a:srgbClr val="FFFFFF"/>
              </a:solidFill>
              <a:ln w="9512" cap="flat">
                <a:noFill/>
                <a:prstDash val="solid"/>
                <a:miter/>
              </a:ln>
            </p:spPr>
            <p:txBody>
              <a:bodyPr/>
              <a:lstStyle/>
              <a:p>
                <a:endParaRPr lang="en-US"/>
              </a:p>
            </p:txBody>
          </p:sp>
          <p:sp>
            <p:nvSpPr>
              <p:cNvPr id="87" name="Freeform 223">
                <a:extLst>
                  <a:ext uri="{FF2B5EF4-FFF2-40B4-BE49-F238E27FC236}">
                    <a16:creationId xmlns:a16="http://schemas.microsoft.com/office/drawing/2014/main" id="{9E8AAA87-4B7E-E27B-D0CC-CD9F0319B91C}"/>
                  </a:ext>
                </a:extLst>
              </p:cNvPr>
              <p:cNvSpPr/>
              <p:nvPr/>
            </p:nvSpPr>
            <p:spPr>
              <a:xfrm>
                <a:off x="5793493" y="6452853"/>
                <a:ext cx="88503" cy="139065"/>
              </a:xfrm>
              <a:custGeom>
                <a:avLst/>
                <a:gdLst>
                  <a:gd name="csX0" fmla="*/ 88504 w 88503"/>
                  <a:gd name="csY0" fmla="*/ 139065 h 139065"/>
                  <a:gd name="csX1" fmla="*/ 0 w 88503"/>
                  <a:gd name="csY1" fmla="*/ 139065 h 139065"/>
                  <a:gd name="csX2" fmla="*/ 0 w 88503"/>
                  <a:gd name="csY2" fmla="*/ 105728 h 139065"/>
                  <a:gd name="csX3" fmla="*/ 19985 w 88503"/>
                  <a:gd name="csY3" fmla="*/ 105728 h 139065"/>
                  <a:gd name="csX4" fmla="*/ 19985 w 88503"/>
                  <a:gd name="csY4" fmla="*/ 34290 h 139065"/>
                  <a:gd name="csX5" fmla="*/ 0 w 88503"/>
                  <a:gd name="csY5" fmla="*/ 34290 h 139065"/>
                  <a:gd name="csX6" fmla="*/ 0 w 88503"/>
                  <a:gd name="csY6" fmla="*/ 0 h 139065"/>
                  <a:gd name="csX7" fmla="*/ 88504 w 88503"/>
                  <a:gd name="csY7" fmla="*/ 0 h 139065"/>
                  <a:gd name="csX8" fmla="*/ 88504 w 88503"/>
                  <a:gd name="csY8" fmla="*/ 34290 h 139065"/>
                  <a:gd name="csX9" fmla="*/ 68519 w 88503"/>
                  <a:gd name="csY9" fmla="*/ 34290 h 139065"/>
                  <a:gd name="csX10" fmla="*/ 68519 w 88503"/>
                  <a:gd name="csY10" fmla="*/ 104775 h 139065"/>
                  <a:gd name="csX11" fmla="*/ 88504 w 88503"/>
                  <a:gd name="csY11" fmla="*/ 104775 h 139065"/>
                  <a:gd name="csX12" fmla="*/ 88504 w 88503"/>
                  <a:gd name="csY12" fmla="*/ 138113 h 1390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88503" h="139065">
                    <a:moveTo>
                      <a:pt x="88504" y="139065"/>
                    </a:moveTo>
                    <a:lnTo>
                      <a:pt x="0" y="139065"/>
                    </a:lnTo>
                    <a:cubicBezTo>
                      <a:pt x="0" y="139065"/>
                      <a:pt x="0" y="105728"/>
                      <a:pt x="0" y="105728"/>
                    </a:cubicBezTo>
                    <a:lnTo>
                      <a:pt x="19985" y="105728"/>
                    </a:lnTo>
                    <a:cubicBezTo>
                      <a:pt x="19985" y="105728"/>
                      <a:pt x="19985" y="34290"/>
                      <a:pt x="19985" y="34290"/>
                    </a:cubicBezTo>
                    <a:lnTo>
                      <a:pt x="0" y="34290"/>
                    </a:lnTo>
                    <a:cubicBezTo>
                      <a:pt x="0" y="34290"/>
                      <a:pt x="0" y="0"/>
                      <a:pt x="0" y="0"/>
                    </a:cubicBezTo>
                    <a:lnTo>
                      <a:pt x="88504" y="0"/>
                    </a:lnTo>
                    <a:cubicBezTo>
                      <a:pt x="88504" y="0"/>
                      <a:pt x="88504" y="34290"/>
                      <a:pt x="88504" y="34290"/>
                    </a:cubicBezTo>
                    <a:cubicBezTo>
                      <a:pt x="81842" y="34290"/>
                      <a:pt x="75181" y="34290"/>
                      <a:pt x="68519" y="34290"/>
                    </a:cubicBezTo>
                    <a:lnTo>
                      <a:pt x="68519" y="104775"/>
                    </a:lnTo>
                    <a:cubicBezTo>
                      <a:pt x="68519" y="104775"/>
                      <a:pt x="88504" y="104775"/>
                      <a:pt x="88504" y="104775"/>
                    </a:cubicBezTo>
                    <a:lnTo>
                      <a:pt x="88504" y="138113"/>
                    </a:lnTo>
                    <a:close/>
                  </a:path>
                </a:pathLst>
              </a:custGeom>
              <a:solidFill>
                <a:srgbClr val="FFFFFF"/>
              </a:solidFill>
              <a:ln w="9512" cap="flat">
                <a:noFill/>
                <a:prstDash val="solid"/>
                <a:miter/>
              </a:ln>
            </p:spPr>
            <p:txBody>
              <a:bodyPr/>
              <a:lstStyle/>
              <a:p>
                <a:endParaRPr lang="en-US"/>
              </a:p>
            </p:txBody>
          </p:sp>
          <p:sp>
            <p:nvSpPr>
              <p:cNvPr id="88" name="Freeform 224">
                <a:extLst>
                  <a:ext uri="{FF2B5EF4-FFF2-40B4-BE49-F238E27FC236}">
                    <a16:creationId xmlns:a16="http://schemas.microsoft.com/office/drawing/2014/main" id="{C0C0B516-8846-6F22-A10D-61BB498CE61E}"/>
                  </a:ext>
                </a:extLst>
              </p:cNvPr>
              <p:cNvSpPr/>
              <p:nvPr/>
            </p:nvSpPr>
            <p:spPr>
              <a:xfrm>
                <a:off x="5845834" y="6604120"/>
                <a:ext cx="262656" cy="75585"/>
              </a:xfrm>
              <a:custGeom>
                <a:avLst/>
                <a:gdLst>
                  <a:gd name="csX0" fmla="*/ 135135 w 262656"/>
                  <a:gd name="csY0" fmla="*/ 7800 h 75585"/>
                  <a:gd name="csX1" fmla="*/ 171298 w 262656"/>
                  <a:gd name="csY1" fmla="*/ 12562 h 75585"/>
                  <a:gd name="csX2" fmla="*/ 177959 w 262656"/>
                  <a:gd name="csY2" fmla="*/ 2085 h 75585"/>
                  <a:gd name="csX3" fmla="*/ 181766 w 262656"/>
                  <a:gd name="csY3" fmla="*/ 3037 h 75585"/>
                  <a:gd name="csX4" fmla="*/ 177959 w 262656"/>
                  <a:gd name="csY4" fmla="*/ 12562 h 75585"/>
                  <a:gd name="csX5" fmla="*/ 204605 w 262656"/>
                  <a:gd name="csY5" fmla="*/ 23040 h 75585"/>
                  <a:gd name="csX6" fmla="*/ 219832 w 262656"/>
                  <a:gd name="csY6" fmla="*/ 3990 h 75585"/>
                  <a:gd name="csX7" fmla="*/ 226493 w 262656"/>
                  <a:gd name="csY7" fmla="*/ 3990 h 75585"/>
                  <a:gd name="csX8" fmla="*/ 209364 w 262656"/>
                  <a:gd name="csY8" fmla="*/ 26850 h 75585"/>
                  <a:gd name="csX9" fmla="*/ 225542 w 262656"/>
                  <a:gd name="csY9" fmla="*/ 36375 h 75585"/>
                  <a:gd name="csX10" fmla="*/ 234106 w 262656"/>
                  <a:gd name="csY10" fmla="*/ 29708 h 75585"/>
                  <a:gd name="csX11" fmla="*/ 255995 w 262656"/>
                  <a:gd name="csY11" fmla="*/ 4942 h 75585"/>
                  <a:gd name="csX12" fmla="*/ 262656 w 262656"/>
                  <a:gd name="csY12" fmla="*/ 4942 h 75585"/>
                  <a:gd name="csX13" fmla="*/ 96117 w 262656"/>
                  <a:gd name="csY13" fmla="*/ 71617 h 75585"/>
                  <a:gd name="csX14" fmla="*/ 0 w 262656"/>
                  <a:gd name="csY14" fmla="*/ 4942 h 75585"/>
                  <a:gd name="csX15" fmla="*/ 5710 w 262656"/>
                  <a:gd name="csY15" fmla="*/ 4942 h 75585"/>
                  <a:gd name="csX16" fmla="*/ 25695 w 262656"/>
                  <a:gd name="csY16" fmla="*/ 27802 h 75585"/>
                  <a:gd name="csX17" fmla="*/ 35211 w 262656"/>
                  <a:gd name="csY17" fmla="*/ 36375 h 75585"/>
                  <a:gd name="csX18" fmla="*/ 43776 w 262656"/>
                  <a:gd name="csY18" fmla="*/ 33517 h 75585"/>
                  <a:gd name="csX19" fmla="*/ 53293 w 262656"/>
                  <a:gd name="csY19" fmla="*/ 26850 h 75585"/>
                  <a:gd name="csX20" fmla="*/ 40921 w 262656"/>
                  <a:gd name="csY20" fmla="*/ 3037 h 75585"/>
                  <a:gd name="csX21" fmla="*/ 59003 w 262656"/>
                  <a:gd name="csY21" fmla="*/ 24945 h 75585"/>
                  <a:gd name="csX22" fmla="*/ 86601 w 262656"/>
                  <a:gd name="csY22" fmla="*/ 14467 h 75585"/>
                  <a:gd name="csX23" fmla="*/ 82794 w 262656"/>
                  <a:gd name="csY23" fmla="*/ 3990 h 75585"/>
                  <a:gd name="csX24" fmla="*/ 88504 w 262656"/>
                  <a:gd name="csY24" fmla="*/ 3990 h 75585"/>
                  <a:gd name="csX25" fmla="*/ 93262 w 262656"/>
                  <a:gd name="csY25" fmla="*/ 12562 h 75585"/>
                  <a:gd name="csX26" fmla="*/ 111344 w 262656"/>
                  <a:gd name="csY26" fmla="*/ 9705 h 75585"/>
                  <a:gd name="csX27" fmla="*/ 129425 w 262656"/>
                  <a:gd name="csY27" fmla="*/ 7800 h 75585"/>
                  <a:gd name="csX28" fmla="*/ 130377 w 262656"/>
                  <a:gd name="csY28" fmla="*/ 3990 h 75585"/>
                  <a:gd name="csX29" fmla="*/ 134183 w 262656"/>
                  <a:gd name="csY29" fmla="*/ 3990 h 75585"/>
                  <a:gd name="csX30" fmla="*/ 135135 w 262656"/>
                  <a:gd name="csY30" fmla="*/ 8752 h 75585"/>
                  <a:gd name="csX31" fmla="*/ 117053 w 262656"/>
                  <a:gd name="csY31" fmla="*/ 49710 h 75585"/>
                  <a:gd name="csX32" fmla="*/ 129425 w 262656"/>
                  <a:gd name="csY32" fmla="*/ 49710 h 75585"/>
                  <a:gd name="csX33" fmla="*/ 129425 w 262656"/>
                  <a:gd name="csY33" fmla="*/ 15420 h 75585"/>
                  <a:gd name="csX34" fmla="*/ 96117 w 262656"/>
                  <a:gd name="csY34" fmla="*/ 19230 h 75585"/>
                  <a:gd name="csX35" fmla="*/ 117053 w 262656"/>
                  <a:gd name="csY35" fmla="*/ 49710 h 75585"/>
                  <a:gd name="csX36" fmla="*/ 169394 w 262656"/>
                  <a:gd name="csY36" fmla="*/ 19230 h 75585"/>
                  <a:gd name="csX37" fmla="*/ 135135 w 262656"/>
                  <a:gd name="csY37" fmla="*/ 15420 h 75585"/>
                  <a:gd name="csX38" fmla="*/ 135135 w 262656"/>
                  <a:gd name="csY38" fmla="*/ 49710 h 75585"/>
                  <a:gd name="csX39" fmla="*/ 149410 w 262656"/>
                  <a:gd name="csY39" fmla="*/ 50662 h 75585"/>
                  <a:gd name="csX40" fmla="*/ 169394 w 262656"/>
                  <a:gd name="csY40" fmla="*/ 19230 h 75585"/>
                  <a:gd name="csX41" fmla="*/ 110392 w 262656"/>
                  <a:gd name="csY41" fmla="*/ 52567 h 75585"/>
                  <a:gd name="csX42" fmla="*/ 90407 w 262656"/>
                  <a:gd name="csY42" fmla="*/ 21135 h 75585"/>
                  <a:gd name="csX43" fmla="*/ 64712 w 262656"/>
                  <a:gd name="csY43" fmla="*/ 29708 h 75585"/>
                  <a:gd name="csX44" fmla="*/ 100875 w 262656"/>
                  <a:gd name="csY44" fmla="*/ 57330 h 75585"/>
                  <a:gd name="csX45" fmla="*/ 110392 w 262656"/>
                  <a:gd name="csY45" fmla="*/ 52567 h 75585"/>
                  <a:gd name="csX46" fmla="*/ 164636 w 262656"/>
                  <a:gd name="csY46" fmla="*/ 56377 h 75585"/>
                  <a:gd name="csX47" fmla="*/ 200799 w 262656"/>
                  <a:gd name="csY47" fmla="*/ 29708 h 75585"/>
                  <a:gd name="csX48" fmla="*/ 176056 w 262656"/>
                  <a:gd name="csY48" fmla="*/ 21135 h 75585"/>
                  <a:gd name="csX49" fmla="*/ 156071 w 262656"/>
                  <a:gd name="csY49" fmla="*/ 52567 h 75585"/>
                  <a:gd name="csX50" fmla="*/ 165588 w 262656"/>
                  <a:gd name="csY50" fmla="*/ 56377 h 75585"/>
                  <a:gd name="csX51" fmla="*/ 93262 w 262656"/>
                  <a:gd name="csY51" fmla="*/ 59235 h 75585"/>
                  <a:gd name="csX52" fmla="*/ 58051 w 262656"/>
                  <a:gd name="csY52" fmla="*/ 31612 h 75585"/>
                  <a:gd name="csX53" fmla="*/ 42824 w 262656"/>
                  <a:gd name="csY53" fmla="*/ 41137 h 75585"/>
                  <a:gd name="csX54" fmla="*/ 88504 w 262656"/>
                  <a:gd name="csY54" fmla="*/ 63998 h 75585"/>
                  <a:gd name="csX55" fmla="*/ 93262 w 262656"/>
                  <a:gd name="csY55" fmla="*/ 60187 h 75585"/>
                  <a:gd name="csX56" fmla="*/ 176056 w 262656"/>
                  <a:gd name="csY56" fmla="*/ 63045 h 75585"/>
                  <a:gd name="csX57" fmla="*/ 221735 w 262656"/>
                  <a:gd name="csY57" fmla="*/ 40185 h 75585"/>
                  <a:gd name="csX58" fmla="*/ 210315 w 262656"/>
                  <a:gd name="csY58" fmla="*/ 33517 h 75585"/>
                  <a:gd name="csX59" fmla="*/ 201751 w 262656"/>
                  <a:gd name="csY59" fmla="*/ 33517 h 75585"/>
                  <a:gd name="csX60" fmla="*/ 196040 w 262656"/>
                  <a:gd name="csY60" fmla="*/ 39233 h 75585"/>
                  <a:gd name="csX61" fmla="*/ 171298 w 262656"/>
                  <a:gd name="csY61" fmla="*/ 58283 h 75585"/>
                  <a:gd name="csX62" fmla="*/ 172249 w 262656"/>
                  <a:gd name="csY62" fmla="*/ 62092 h 75585"/>
                  <a:gd name="csX63" fmla="*/ 176056 w 262656"/>
                  <a:gd name="csY63" fmla="*/ 63045 h 75585"/>
                  <a:gd name="csX64" fmla="*/ 167491 w 262656"/>
                  <a:gd name="csY64" fmla="*/ 64950 h 75585"/>
                  <a:gd name="csX65" fmla="*/ 105634 w 262656"/>
                  <a:gd name="csY65" fmla="*/ 60187 h 75585"/>
                  <a:gd name="csX66" fmla="*/ 99924 w 262656"/>
                  <a:gd name="csY66" fmla="*/ 65902 h 75585"/>
                  <a:gd name="csX67" fmla="*/ 167491 w 262656"/>
                  <a:gd name="csY67" fmla="*/ 64950 h 7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2656" h="75585">
                    <a:moveTo>
                      <a:pt x="135135" y="7800"/>
                    </a:moveTo>
                    <a:cubicBezTo>
                      <a:pt x="148458" y="9705"/>
                      <a:pt x="157975" y="9705"/>
                      <a:pt x="171298" y="12562"/>
                    </a:cubicBezTo>
                    <a:cubicBezTo>
                      <a:pt x="175104" y="9705"/>
                      <a:pt x="175104" y="3990"/>
                      <a:pt x="177959" y="2085"/>
                    </a:cubicBezTo>
                    <a:cubicBezTo>
                      <a:pt x="180814" y="180"/>
                      <a:pt x="181766" y="2085"/>
                      <a:pt x="181766" y="3037"/>
                    </a:cubicBezTo>
                    <a:cubicBezTo>
                      <a:pt x="181766" y="6848"/>
                      <a:pt x="178911" y="9705"/>
                      <a:pt x="177959" y="12562"/>
                    </a:cubicBezTo>
                    <a:cubicBezTo>
                      <a:pt x="181766" y="16373"/>
                      <a:pt x="198896" y="20183"/>
                      <a:pt x="204605" y="23040"/>
                    </a:cubicBezTo>
                    <a:cubicBezTo>
                      <a:pt x="210315" y="17325"/>
                      <a:pt x="215073" y="10658"/>
                      <a:pt x="219832" y="3990"/>
                    </a:cubicBezTo>
                    <a:cubicBezTo>
                      <a:pt x="224590" y="-2677"/>
                      <a:pt x="224590" y="1133"/>
                      <a:pt x="226493" y="3990"/>
                    </a:cubicBezTo>
                    <a:cubicBezTo>
                      <a:pt x="221735" y="12562"/>
                      <a:pt x="216025" y="19230"/>
                      <a:pt x="209364" y="26850"/>
                    </a:cubicBezTo>
                    <a:cubicBezTo>
                      <a:pt x="215073" y="29708"/>
                      <a:pt x="219832" y="33517"/>
                      <a:pt x="225542" y="36375"/>
                    </a:cubicBezTo>
                    <a:cubicBezTo>
                      <a:pt x="229348" y="36375"/>
                      <a:pt x="232204" y="32565"/>
                      <a:pt x="234106" y="29708"/>
                    </a:cubicBezTo>
                    <a:cubicBezTo>
                      <a:pt x="242672" y="22087"/>
                      <a:pt x="249333" y="14467"/>
                      <a:pt x="255995" y="4942"/>
                    </a:cubicBezTo>
                    <a:cubicBezTo>
                      <a:pt x="262656" y="-4583"/>
                      <a:pt x="260753" y="2085"/>
                      <a:pt x="262656" y="4942"/>
                    </a:cubicBezTo>
                    <a:cubicBezTo>
                      <a:pt x="227445" y="61140"/>
                      <a:pt x="160829" y="85905"/>
                      <a:pt x="96117" y="71617"/>
                    </a:cubicBezTo>
                    <a:cubicBezTo>
                      <a:pt x="56147" y="63045"/>
                      <a:pt x="22840" y="38280"/>
                      <a:pt x="0" y="4942"/>
                    </a:cubicBezTo>
                    <a:cubicBezTo>
                      <a:pt x="952" y="3037"/>
                      <a:pt x="4758" y="3037"/>
                      <a:pt x="5710" y="4942"/>
                    </a:cubicBezTo>
                    <a:cubicBezTo>
                      <a:pt x="12371" y="12562"/>
                      <a:pt x="18081" y="21135"/>
                      <a:pt x="25695" y="27802"/>
                    </a:cubicBezTo>
                    <a:lnTo>
                      <a:pt x="35211" y="36375"/>
                    </a:lnTo>
                    <a:cubicBezTo>
                      <a:pt x="38066" y="38280"/>
                      <a:pt x="41873" y="35423"/>
                      <a:pt x="43776" y="33517"/>
                    </a:cubicBezTo>
                    <a:cubicBezTo>
                      <a:pt x="47583" y="31612"/>
                      <a:pt x="51389" y="30660"/>
                      <a:pt x="53293" y="26850"/>
                    </a:cubicBezTo>
                    <a:cubicBezTo>
                      <a:pt x="52341" y="23992"/>
                      <a:pt x="28550" y="-773"/>
                      <a:pt x="40921" y="3037"/>
                    </a:cubicBezTo>
                    <a:cubicBezTo>
                      <a:pt x="53293" y="6848"/>
                      <a:pt x="55196" y="22087"/>
                      <a:pt x="59003" y="24945"/>
                    </a:cubicBezTo>
                    <a:lnTo>
                      <a:pt x="86601" y="14467"/>
                    </a:lnTo>
                    <a:cubicBezTo>
                      <a:pt x="86601" y="10658"/>
                      <a:pt x="82794" y="7800"/>
                      <a:pt x="82794" y="3990"/>
                    </a:cubicBezTo>
                    <a:cubicBezTo>
                      <a:pt x="82794" y="180"/>
                      <a:pt x="87552" y="3037"/>
                      <a:pt x="88504" y="3990"/>
                    </a:cubicBezTo>
                    <a:cubicBezTo>
                      <a:pt x="90407" y="6848"/>
                      <a:pt x="91359" y="9705"/>
                      <a:pt x="93262" y="12562"/>
                    </a:cubicBezTo>
                    <a:cubicBezTo>
                      <a:pt x="99924" y="11610"/>
                      <a:pt x="105634" y="10658"/>
                      <a:pt x="111344" y="9705"/>
                    </a:cubicBezTo>
                    <a:cubicBezTo>
                      <a:pt x="117053" y="8752"/>
                      <a:pt x="123715" y="9705"/>
                      <a:pt x="129425" y="7800"/>
                    </a:cubicBezTo>
                    <a:cubicBezTo>
                      <a:pt x="129425" y="7800"/>
                      <a:pt x="129425" y="3990"/>
                      <a:pt x="130377" y="3990"/>
                    </a:cubicBezTo>
                    <a:cubicBezTo>
                      <a:pt x="130377" y="3990"/>
                      <a:pt x="133231" y="3037"/>
                      <a:pt x="134183" y="3990"/>
                    </a:cubicBezTo>
                    <a:cubicBezTo>
                      <a:pt x="135135" y="4942"/>
                      <a:pt x="135135" y="6848"/>
                      <a:pt x="135135" y="8752"/>
                    </a:cubicBezTo>
                    <a:close/>
                    <a:moveTo>
                      <a:pt x="117053" y="49710"/>
                    </a:moveTo>
                    <a:cubicBezTo>
                      <a:pt x="120860" y="49710"/>
                      <a:pt x="124667" y="49710"/>
                      <a:pt x="129425" y="49710"/>
                    </a:cubicBezTo>
                    <a:lnTo>
                      <a:pt x="129425" y="15420"/>
                    </a:lnTo>
                    <a:cubicBezTo>
                      <a:pt x="121812" y="13515"/>
                      <a:pt x="103730" y="17325"/>
                      <a:pt x="96117" y="19230"/>
                    </a:cubicBezTo>
                    <a:cubicBezTo>
                      <a:pt x="98972" y="25898"/>
                      <a:pt x="113247" y="49710"/>
                      <a:pt x="117053" y="49710"/>
                    </a:cubicBezTo>
                    <a:close/>
                    <a:moveTo>
                      <a:pt x="169394" y="19230"/>
                    </a:moveTo>
                    <a:cubicBezTo>
                      <a:pt x="158926" y="16373"/>
                      <a:pt x="142748" y="13515"/>
                      <a:pt x="135135" y="15420"/>
                    </a:cubicBezTo>
                    <a:lnTo>
                      <a:pt x="135135" y="49710"/>
                    </a:lnTo>
                    <a:cubicBezTo>
                      <a:pt x="135135" y="49710"/>
                      <a:pt x="149410" y="50662"/>
                      <a:pt x="149410" y="50662"/>
                    </a:cubicBezTo>
                    <a:cubicBezTo>
                      <a:pt x="157023" y="40185"/>
                      <a:pt x="163684" y="30660"/>
                      <a:pt x="169394" y="19230"/>
                    </a:cubicBezTo>
                    <a:close/>
                    <a:moveTo>
                      <a:pt x="110392" y="52567"/>
                    </a:moveTo>
                    <a:cubicBezTo>
                      <a:pt x="102778" y="42090"/>
                      <a:pt x="97069" y="31612"/>
                      <a:pt x="90407" y="21135"/>
                    </a:cubicBezTo>
                    <a:cubicBezTo>
                      <a:pt x="81842" y="22087"/>
                      <a:pt x="73277" y="25898"/>
                      <a:pt x="64712" y="29708"/>
                    </a:cubicBezTo>
                    <a:cubicBezTo>
                      <a:pt x="75181" y="41137"/>
                      <a:pt x="87552" y="49710"/>
                      <a:pt x="100875" y="57330"/>
                    </a:cubicBezTo>
                    <a:cubicBezTo>
                      <a:pt x="104682" y="56377"/>
                      <a:pt x="107537" y="55425"/>
                      <a:pt x="110392" y="52567"/>
                    </a:cubicBezTo>
                    <a:close/>
                    <a:moveTo>
                      <a:pt x="164636" y="56377"/>
                    </a:moveTo>
                    <a:cubicBezTo>
                      <a:pt x="178911" y="49710"/>
                      <a:pt x="190331" y="40185"/>
                      <a:pt x="200799" y="29708"/>
                    </a:cubicBezTo>
                    <a:cubicBezTo>
                      <a:pt x="192234" y="25898"/>
                      <a:pt x="184621" y="23040"/>
                      <a:pt x="176056" y="21135"/>
                    </a:cubicBezTo>
                    <a:cubicBezTo>
                      <a:pt x="170346" y="32565"/>
                      <a:pt x="162733" y="42090"/>
                      <a:pt x="156071" y="52567"/>
                    </a:cubicBezTo>
                    <a:cubicBezTo>
                      <a:pt x="158926" y="54473"/>
                      <a:pt x="162733" y="57330"/>
                      <a:pt x="165588" y="56377"/>
                    </a:cubicBezTo>
                    <a:close/>
                    <a:moveTo>
                      <a:pt x="93262" y="59235"/>
                    </a:moveTo>
                    <a:cubicBezTo>
                      <a:pt x="80891" y="49710"/>
                      <a:pt x="68519" y="42090"/>
                      <a:pt x="58051" y="31612"/>
                    </a:cubicBezTo>
                    <a:cubicBezTo>
                      <a:pt x="52341" y="34470"/>
                      <a:pt x="47583" y="36375"/>
                      <a:pt x="42824" y="41137"/>
                    </a:cubicBezTo>
                    <a:cubicBezTo>
                      <a:pt x="57099" y="51615"/>
                      <a:pt x="72326" y="58283"/>
                      <a:pt x="88504" y="63998"/>
                    </a:cubicBezTo>
                    <a:cubicBezTo>
                      <a:pt x="104682" y="69712"/>
                      <a:pt x="95165" y="62092"/>
                      <a:pt x="93262" y="60187"/>
                    </a:cubicBezTo>
                    <a:close/>
                    <a:moveTo>
                      <a:pt x="176056" y="63045"/>
                    </a:moveTo>
                    <a:cubicBezTo>
                      <a:pt x="192234" y="58283"/>
                      <a:pt x="208412" y="50662"/>
                      <a:pt x="221735" y="40185"/>
                    </a:cubicBezTo>
                    <a:cubicBezTo>
                      <a:pt x="217929" y="36375"/>
                      <a:pt x="214122" y="36375"/>
                      <a:pt x="210315" y="33517"/>
                    </a:cubicBezTo>
                    <a:cubicBezTo>
                      <a:pt x="206509" y="30660"/>
                      <a:pt x="203654" y="31612"/>
                      <a:pt x="201751" y="33517"/>
                    </a:cubicBezTo>
                    <a:cubicBezTo>
                      <a:pt x="199847" y="35423"/>
                      <a:pt x="197944" y="37327"/>
                      <a:pt x="196040" y="39233"/>
                    </a:cubicBezTo>
                    <a:cubicBezTo>
                      <a:pt x="188427" y="46852"/>
                      <a:pt x="179862" y="52567"/>
                      <a:pt x="171298" y="58283"/>
                    </a:cubicBezTo>
                    <a:cubicBezTo>
                      <a:pt x="162733" y="63998"/>
                      <a:pt x="171298" y="61140"/>
                      <a:pt x="172249" y="62092"/>
                    </a:cubicBezTo>
                    <a:cubicBezTo>
                      <a:pt x="173201" y="63045"/>
                      <a:pt x="174152" y="63045"/>
                      <a:pt x="176056" y="63045"/>
                    </a:cubicBezTo>
                    <a:close/>
                    <a:moveTo>
                      <a:pt x="167491" y="64950"/>
                    </a:moveTo>
                    <a:cubicBezTo>
                      <a:pt x="149410" y="51615"/>
                      <a:pt x="125618" y="50662"/>
                      <a:pt x="105634" y="60187"/>
                    </a:cubicBezTo>
                    <a:cubicBezTo>
                      <a:pt x="85649" y="69712"/>
                      <a:pt x="99924" y="62092"/>
                      <a:pt x="99924" y="65902"/>
                    </a:cubicBezTo>
                    <a:cubicBezTo>
                      <a:pt x="117053" y="70665"/>
                      <a:pt x="150361" y="70665"/>
                      <a:pt x="167491" y="64950"/>
                    </a:cubicBezTo>
                    <a:close/>
                  </a:path>
                </a:pathLst>
              </a:custGeom>
              <a:solidFill>
                <a:srgbClr val="FFFFFF"/>
              </a:solidFill>
              <a:ln w="9512" cap="flat">
                <a:noFill/>
                <a:prstDash val="solid"/>
                <a:miter/>
              </a:ln>
            </p:spPr>
            <p:txBody>
              <a:bodyPr/>
              <a:lstStyle/>
              <a:p>
                <a:endParaRPr lang="en-US"/>
              </a:p>
            </p:txBody>
          </p:sp>
          <p:sp>
            <p:nvSpPr>
              <p:cNvPr id="89" name="Freeform 225">
                <a:extLst>
                  <a:ext uri="{FF2B5EF4-FFF2-40B4-BE49-F238E27FC236}">
                    <a16:creationId xmlns:a16="http://schemas.microsoft.com/office/drawing/2014/main" id="{4759542E-5B99-2715-5FF6-CE14626AFAEE}"/>
                  </a:ext>
                </a:extLst>
              </p:cNvPr>
              <p:cNvSpPr/>
              <p:nvPr/>
            </p:nvSpPr>
            <p:spPr>
              <a:xfrm>
                <a:off x="5847737" y="6366082"/>
                <a:ext cx="263608" cy="75121"/>
              </a:xfrm>
              <a:custGeom>
                <a:avLst/>
                <a:gdLst>
                  <a:gd name="csX0" fmla="*/ 133231 w 263608"/>
                  <a:gd name="csY0" fmla="*/ 66768 h 75121"/>
                  <a:gd name="csX1" fmla="*/ 132280 w 263608"/>
                  <a:gd name="csY1" fmla="*/ 71530 h 75121"/>
                  <a:gd name="csX2" fmla="*/ 127521 w 263608"/>
                  <a:gd name="csY2" fmla="*/ 69625 h 75121"/>
                  <a:gd name="csX3" fmla="*/ 127521 w 263608"/>
                  <a:gd name="csY3" fmla="*/ 66768 h 75121"/>
                  <a:gd name="csX4" fmla="*/ 124666 w 263608"/>
                  <a:gd name="csY4" fmla="*/ 65815 h 75121"/>
                  <a:gd name="csX5" fmla="*/ 91358 w 263608"/>
                  <a:gd name="csY5" fmla="*/ 62005 h 75121"/>
                  <a:gd name="csX6" fmla="*/ 87552 w 263608"/>
                  <a:gd name="csY6" fmla="*/ 69625 h 75121"/>
                  <a:gd name="csX7" fmla="*/ 81842 w 263608"/>
                  <a:gd name="csY7" fmla="*/ 70578 h 75121"/>
                  <a:gd name="csX8" fmla="*/ 85649 w 263608"/>
                  <a:gd name="csY8" fmla="*/ 60100 h 75121"/>
                  <a:gd name="csX9" fmla="*/ 59002 w 263608"/>
                  <a:gd name="csY9" fmla="*/ 50575 h 75121"/>
                  <a:gd name="csX10" fmla="*/ 43776 w 263608"/>
                  <a:gd name="csY10" fmla="*/ 69625 h 75121"/>
                  <a:gd name="csX11" fmla="*/ 36163 w 263608"/>
                  <a:gd name="csY11" fmla="*/ 71530 h 75121"/>
                  <a:gd name="csX12" fmla="*/ 53292 w 263608"/>
                  <a:gd name="csY12" fmla="*/ 48670 h 75121"/>
                  <a:gd name="csX13" fmla="*/ 37114 w 263608"/>
                  <a:gd name="csY13" fmla="*/ 38193 h 75121"/>
                  <a:gd name="csX14" fmla="*/ 7613 w 263608"/>
                  <a:gd name="csY14" fmla="*/ 68673 h 75121"/>
                  <a:gd name="csX15" fmla="*/ 0 w 263608"/>
                  <a:gd name="csY15" fmla="*/ 70578 h 75121"/>
                  <a:gd name="csX16" fmla="*/ 134183 w 263608"/>
                  <a:gd name="csY16" fmla="*/ 93 h 75121"/>
                  <a:gd name="csX17" fmla="*/ 143699 w 263608"/>
                  <a:gd name="csY17" fmla="*/ 93 h 75121"/>
                  <a:gd name="csX18" fmla="*/ 263608 w 263608"/>
                  <a:gd name="csY18" fmla="*/ 70578 h 75121"/>
                  <a:gd name="csX19" fmla="*/ 255043 w 263608"/>
                  <a:gd name="csY19" fmla="*/ 67720 h 75121"/>
                  <a:gd name="csX20" fmla="*/ 224590 w 263608"/>
                  <a:gd name="csY20" fmla="*/ 38193 h 75121"/>
                  <a:gd name="csX21" fmla="*/ 209364 w 263608"/>
                  <a:gd name="csY21" fmla="*/ 47718 h 75121"/>
                  <a:gd name="csX22" fmla="*/ 225542 w 263608"/>
                  <a:gd name="csY22" fmla="*/ 71530 h 75121"/>
                  <a:gd name="csX23" fmla="*/ 220784 w 263608"/>
                  <a:gd name="csY23" fmla="*/ 71530 h 75121"/>
                  <a:gd name="csX24" fmla="*/ 202702 w 263608"/>
                  <a:gd name="csY24" fmla="*/ 50575 h 75121"/>
                  <a:gd name="csX25" fmla="*/ 176056 w 263608"/>
                  <a:gd name="csY25" fmla="*/ 60100 h 75121"/>
                  <a:gd name="csX26" fmla="*/ 179862 w 263608"/>
                  <a:gd name="csY26" fmla="*/ 71530 h 75121"/>
                  <a:gd name="csX27" fmla="*/ 174152 w 263608"/>
                  <a:gd name="csY27" fmla="*/ 71530 h 75121"/>
                  <a:gd name="csX28" fmla="*/ 169394 w 263608"/>
                  <a:gd name="csY28" fmla="*/ 62005 h 75121"/>
                  <a:gd name="csX29" fmla="*/ 133231 w 263608"/>
                  <a:gd name="csY29" fmla="*/ 67720 h 75121"/>
                  <a:gd name="csX30" fmla="*/ 161781 w 263608"/>
                  <a:gd name="csY30" fmla="*/ 8665 h 75121"/>
                  <a:gd name="csX31" fmla="*/ 96117 w 263608"/>
                  <a:gd name="csY31" fmla="*/ 8665 h 75121"/>
                  <a:gd name="csX32" fmla="*/ 101827 w 263608"/>
                  <a:gd name="csY32" fmla="*/ 14380 h 75121"/>
                  <a:gd name="csX33" fmla="*/ 161781 w 263608"/>
                  <a:gd name="csY33" fmla="*/ 8665 h 75121"/>
                  <a:gd name="csX34" fmla="*/ 56147 w 263608"/>
                  <a:gd name="csY34" fmla="*/ 42003 h 75121"/>
                  <a:gd name="csX35" fmla="*/ 59954 w 263608"/>
                  <a:gd name="csY35" fmla="*/ 39145 h 75121"/>
                  <a:gd name="csX36" fmla="*/ 91358 w 263608"/>
                  <a:gd name="csY36" fmla="*/ 14380 h 75121"/>
                  <a:gd name="csX37" fmla="*/ 85649 w 263608"/>
                  <a:gd name="csY37" fmla="*/ 10570 h 75121"/>
                  <a:gd name="csX38" fmla="*/ 40921 w 263608"/>
                  <a:gd name="csY38" fmla="*/ 33430 h 75121"/>
                  <a:gd name="csX39" fmla="*/ 56147 w 263608"/>
                  <a:gd name="csY39" fmla="*/ 42003 h 75121"/>
                  <a:gd name="csX40" fmla="*/ 203653 w 263608"/>
                  <a:gd name="csY40" fmla="*/ 42955 h 75121"/>
                  <a:gd name="csX41" fmla="*/ 217928 w 263608"/>
                  <a:gd name="csY41" fmla="*/ 34383 h 75121"/>
                  <a:gd name="csX42" fmla="*/ 172249 w 263608"/>
                  <a:gd name="csY42" fmla="*/ 11523 h 75121"/>
                  <a:gd name="csX43" fmla="*/ 168442 w 263608"/>
                  <a:gd name="csY43" fmla="*/ 14380 h 75121"/>
                  <a:gd name="csX44" fmla="*/ 171298 w 263608"/>
                  <a:gd name="csY44" fmla="*/ 17237 h 75121"/>
                  <a:gd name="csX45" fmla="*/ 203653 w 263608"/>
                  <a:gd name="csY45" fmla="*/ 42955 h 75121"/>
                  <a:gd name="csX46" fmla="*/ 88504 w 263608"/>
                  <a:gd name="csY46" fmla="*/ 51528 h 75121"/>
                  <a:gd name="csX47" fmla="*/ 106585 w 263608"/>
                  <a:gd name="csY47" fmla="*/ 22953 h 75121"/>
                  <a:gd name="csX48" fmla="*/ 97068 w 263608"/>
                  <a:gd name="csY48" fmla="*/ 18190 h 75121"/>
                  <a:gd name="csX49" fmla="*/ 60906 w 263608"/>
                  <a:gd name="csY49" fmla="*/ 44860 h 75121"/>
                  <a:gd name="csX50" fmla="*/ 82794 w 263608"/>
                  <a:gd name="csY50" fmla="*/ 52480 h 75121"/>
                  <a:gd name="csX51" fmla="*/ 88504 w 263608"/>
                  <a:gd name="csY51" fmla="*/ 50575 h 75121"/>
                  <a:gd name="csX52" fmla="*/ 196992 w 263608"/>
                  <a:gd name="csY52" fmla="*/ 44860 h 75121"/>
                  <a:gd name="csX53" fmla="*/ 192234 w 263608"/>
                  <a:gd name="csY53" fmla="*/ 39145 h 75121"/>
                  <a:gd name="csX54" fmla="*/ 161781 w 263608"/>
                  <a:gd name="csY54" fmla="*/ 19143 h 75121"/>
                  <a:gd name="csX55" fmla="*/ 152265 w 263608"/>
                  <a:gd name="csY55" fmla="*/ 22953 h 75121"/>
                  <a:gd name="csX56" fmla="*/ 172249 w 263608"/>
                  <a:gd name="csY56" fmla="*/ 54385 h 75121"/>
                  <a:gd name="csX57" fmla="*/ 196992 w 263608"/>
                  <a:gd name="csY57" fmla="*/ 45812 h 75121"/>
                  <a:gd name="csX58" fmla="*/ 126570 w 263608"/>
                  <a:gd name="csY58" fmla="*/ 59148 h 75121"/>
                  <a:gd name="csX59" fmla="*/ 126570 w 263608"/>
                  <a:gd name="csY59" fmla="*/ 25810 h 75121"/>
                  <a:gd name="csX60" fmla="*/ 113247 w 263608"/>
                  <a:gd name="csY60" fmla="*/ 24858 h 75121"/>
                  <a:gd name="csX61" fmla="*/ 93262 w 263608"/>
                  <a:gd name="csY61" fmla="*/ 55337 h 75121"/>
                  <a:gd name="csX62" fmla="*/ 126570 w 263608"/>
                  <a:gd name="csY62" fmla="*/ 59148 h 75121"/>
                  <a:gd name="csX63" fmla="*/ 165588 w 263608"/>
                  <a:gd name="csY63" fmla="*/ 55337 h 75121"/>
                  <a:gd name="csX64" fmla="*/ 145603 w 263608"/>
                  <a:gd name="csY64" fmla="*/ 24858 h 75121"/>
                  <a:gd name="csX65" fmla="*/ 132280 w 263608"/>
                  <a:gd name="csY65" fmla="*/ 26762 h 75121"/>
                  <a:gd name="csX66" fmla="*/ 132280 w 263608"/>
                  <a:gd name="csY66" fmla="*/ 60100 h 75121"/>
                  <a:gd name="csX67" fmla="*/ 165588 w 263608"/>
                  <a:gd name="csY67" fmla="*/ 55337 h 751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3608" h="75121">
                    <a:moveTo>
                      <a:pt x="133231" y="66768"/>
                    </a:moveTo>
                    <a:cubicBezTo>
                      <a:pt x="132280" y="67720"/>
                      <a:pt x="133231" y="71530"/>
                      <a:pt x="132280" y="71530"/>
                    </a:cubicBezTo>
                    <a:cubicBezTo>
                      <a:pt x="130376" y="71530"/>
                      <a:pt x="127521" y="71530"/>
                      <a:pt x="127521" y="69625"/>
                    </a:cubicBezTo>
                    <a:cubicBezTo>
                      <a:pt x="127521" y="67720"/>
                      <a:pt x="127521" y="67720"/>
                      <a:pt x="127521" y="66768"/>
                    </a:cubicBezTo>
                    <a:cubicBezTo>
                      <a:pt x="127521" y="65815"/>
                      <a:pt x="125618" y="65815"/>
                      <a:pt x="124666" y="65815"/>
                    </a:cubicBezTo>
                    <a:cubicBezTo>
                      <a:pt x="113247" y="65815"/>
                      <a:pt x="102778" y="63910"/>
                      <a:pt x="91358" y="62005"/>
                    </a:cubicBezTo>
                    <a:cubicBezTo>
                      <a:pt x="89455" y="64862"/>
                      <a:pt x="88504" y="66768"/>
                      <a:pt x="87552" y="69625"/>
                    </a:cubicBezTo>
                    <a:cubicBezTo>
                      <a:pt x="86600" y="72483"/>
                      <a:pt x="81842" y="73435"/>
                      <a:pt x="81842" y="70578"/>
                    </a:cubicBezTo>
                    <a:cubicBezTo>
                      <a:pt x="81842" y="66768"/>
                      <a:pt x="85649" y="63910"/>
                      <a:pt x="85649" y="60100"/>
                    </a:cubicBezTo>
                    <a:lnTo>
                      <a:pt x="59002" y="50575"/>
                    </a:lnTo>
                    <a:cubicBezTo>
                      <a:pt x="53292" y="56290"/>
                      <a:pt x="48534" y="62958"/>
                      <a:pt x="43776" y="69625"/>
                    </a:cubicBezTo>
                    <a:cubicBezTo>
                      <a:pt x="39018" y="76293"/>
                      <a:pt x="39969" y="73435"/>
                      <a:pt x="36163" y="71530"/>
                    </a:cubicBezTo>
                    <a:cubicBezTo>
                      <a:pt x="40921" y="62958"/>
                      <a:pt x="45679" y="56290"/>
                      <a:pt x="53292" y="48670"/>
                    </a:cubicBezTo>
                    <a:cubicBezTo>
                      <a:pt x="47583" y="43908"/>
                      <a:pt x="41873" y="42003"/>
                      <a:pt x="37114" y="38193"/>
                    </a:cubicBezTo>
                    <a:cubicBezTo>
                      <a:pt x="25694" y="46765"/>
                      <a:pt x="16178" y="57243"/>
                      <a:pt x="7613" y="68673"/>
                    </a:cubicBezTo>
                    <a:cubicBezTo>
                      <a:pt x="-952" y="80103"/>
                      <a:pt x="2855" y="73435"/>
                      <a:pt x="0" y="70578"/>
                    </a:cubicBezTo>
                    <a:cubicBezTo>
                      <a:pt x="30453" y="25810"/>
                      <a:pt x="80891" y="-1813"/>
                      <a:pt x="134183" y="93"/>
                    </a:cubicBezTo>
                    <a:lnTo>
                      <a:pt x="143699" y="93"/>
                    </a:lnTo>
                    <a:cubicBezTo>
                      <a:pt x="192234" y="1998"/>
                      <a:pt x="236010" y="29620"/>
                      <a:pt x="263608" y="70578"/>
                    </a:cubicBezTo>
                    <a:cubicBezTo>
                      <a:pt x="260753" y="73435"/>
                      <a:pt x="256946" y="70578"/>
                      <a:pt x="255043" y="67720"/>
                    </a:cubicBezTo>
                    <a:cubicBezTo>
                      <a:pt x="250285" y="59148"/>
                      <a:pt x="233155" y="41050"/>
                      <a:pt x="224590" y="38193"/>
                    </a:cubicBezTo>
                    <a:cubicBezTo>
                      <a:pt x="219832" y="42003"/>
                      <a:pt x="215073" y="43908"/>
                      <a:pt x="209364" y="47718"/>
                    </a:cubicBezTo>
                    <a:cubicBezTo>
                      <a:pt x="215073" y="55337"/>
                      <a:pt x="221735" y="62005"/>
                      <a:pt x="225542" y="71530"/>
                    </a:cubicBezTo>
                    <a:cubicBezTo>
                      <a:pt x="225542" y="72483"/>
                      <a:pt x="222687" y="72483"/>
                      <a:pt x="220784" y="71530"/>
                    </a:cubicBezTo>
                    <a:cubicBezTo>
                      <a:pt x="218880" y="70578"/>
                      <a:pt x="208412" y="53433"/>
                      <a:pt x="202702" y="50575"/>
                    </a:cubicBezTo>
                    <a:lnTo>
                      <a:pt x="176056" y="60100"/>
                    </a:lnTo>
                    <a:lnTo>
                      <a:pt x="179862" y="71530"/>
                    </a:lnTo>
                    <a:cubicBezTo>
                      <a:pt x="179862" y="73435"/>
                      <a:pt x="175104" y="73435"/>
                      <a:pt x="174152" y="71530"/>
                    </a:cubicBezTo>
                    <a:lnTo>
                      <a:pt x="169394" y="62005"/>
                    </a:lnTo>
                    <a:cubicBezTo>
                      <a:pt x="156071" y="65815"/>
                      <a:pt x="144651" y="64862"/>
                      <a:pt x="133231" y="67720"/>
                    </a:cubicBezTo>
                    <a:close/>
                    <a:moveTo>
                      <a:pt x="161781" y="8665"/>
                    </a:moveTo>
                    <a:cubicBezTo>
                      <a:pt x="139893" y="3903"/>
                      <a:pt x="118005" y="3903"/>
                      <a:pt x="96117" y="8665"/>
                    </a:cubicBezTo>
                    <a:cubicBezTo>
                      <a:pt x="97068" y="11523"/>
                      <a:pt x="99924" y="13428"/>
                      <a:pt x="101827" y="14380"/>
                    </a:cubicBezTo>
                    <a:cubicBezTo>
                      <a:pt x="135135" y="29620"/>
                      <a:pt x="167491" y="9618"/>
                      <a:pt x="161781" y="8665"/>
                    </a:cubicBezTo>
                    <a:close/>
                    <a:moveTo>
                      <a:pt x="56147" y="42003"/>
                    </a:moveTo>
                    <a:cubicBezTo>
                      <a:pt x="58051" y="42003"/>
                      <a:pt x="59002" y="41050"/>
                      <a:pt x="59954" y="39145"/>
                    </a:cubicBezTo>
                    <a:cubicBezTo>
                      <a:pt x="69471" y="29620"/>
                      <a:pt x="80891" y="22000"/>
                      <a:pt x="91358" y="14380"/>
                    </a:cubicBezTo>
                    <a:cubicBezTo>
                      <a:pt x="91358" y="12475"/>
                      <a:pt x="87552" y="9618"/>
                      <a:pt x="85649" y="10570"/>
                    </a:cubicBezTo>
                    <a:cubicBezTo>
                      <a:pt x="69471" y="17237"/>
                      <a:pt x="55196" y="22000"/>
                      <a:pt x="40921" y="33430"/>
                    </a:cubicBezTo>
                    <a:cubicBezTo>
                      <a:pt x="42824" y="36287"/>
                      <a:pt x="54244" y="42003"/>
                      <a:pt x="56147" y="42003"/>
                    </a:cubicBezTo>
                    <a:close/>
                    <a:moveTo>
                      <a:pt x="203653" y="42955"/>
                    </a:moveTo>
                    <a:lnTo>
                      <a:pt x="217928" y="34383"/>
                    </a:lnTo>
                    <a:cubicBezTo>
                      <a:pt x="204605" y="23905"/>
                      <a:pt x="188427" y="16285"/>
                      <a:pt x="172249" y="11523"/>
                    </a:cubicBezTo>
                    <a:cubicBezTo>
                      <a:pt x="156071" y="6760"/>
                      <a:pt x="168442" y="13428"/>
                      <a:pt x="168442" y="14380"/>
                    </a:cubicBezTo>
                    <a:cubicBezTo>
                      <a:pt x="168442" y="15333"/>
                      <a:pt x="170346" y="16285"/>
                      <a:pt x="171298" y="17237"/>
                    </a:cubicBezTo>
                    <a:cubicBezTo>
                      <a:pt x="183669" y="23905"/>
                      <a:pt x="193186" y="33430"/>
                      <a:pt x="203653" y="42955"/>
                    </a:cubicBezTo>
                    <a:close/>
                    <a:moveTo>
                      <a:pt x="88504" y="51528"/>
                    </a:moveTo>
                    <a:cubicBezTo>
                      <a:pt x="93262" y="41050"/>
                      <a:pt x="99924" y="32478"/>
                      <a:pt x="106585" y="22953"/>
                    </a:cubicBezTo>
                    <a:cubicBezTo>
                      <a:pt x="104682" y="21048"/>
                      <a:pt x="99924" y="18190"/>
                      <a:pt x="97068" y="18190"/>
                    </a:cubicBezTo>
                    <a:cubicBezTo>
                      <a:pt x="83745" y="24858"/>
                      <a:pt x="72325" y="33430"/>
                      <a:pt x="60906" y="44860"/>
                    </a:cubicBezTo>
                    <a:cubicBezTo>
                      <a:pt x="68519" y="48670"/>
                      <a:pt x="75181" y="50575"/>
                      <a:pt x="82794" y="52480"/>
                    </a:cubicBezTo>
                    <a:cubicBezTo>
                      <a:pt x="90407" y="54385"/>
                      <a:pt x="87552" y="52480"/>
                      <a:pt x="88504" y="50575"/>
                    </a:cubicBezTo>
                    <a:close/>
                    <a:moveTo>
                      <a:pt x="196992" y="44860"/>
                    </a:moveTo>
                    <a:cubicBezTo>
                      <a:pt x="195089" y="41050"/>
                      <a:pt x="194137" y="41050"/>
                      <a:pt x="192234" y="39145"/>
                    </a:cubicBezTo>
                    <a:cubicBezTo>
                      <a:pt x="182717" y="31525"/>
                      <a:pt x="174152" y="22953"/>
                      <a:pt x="161781" y="19143"/>
                    </a:cubicBezTo>
                    <a:cubicBezTo>
                      <a:pt x="149409" y="15333"/>
                      <a:pt x="154168" y="21048"/>
                      <a:pt x="152265" y="22953"/>
                    </a:cubicBezTo>
                    <a:cubicBezTo>
                      <a:pt x="159878" y="33430"/>
                      <a:pt x="165588" y="42955"/>
                      <a:pt x="172249" y="54385"/>
                    </a:cubicBezTo>
                    <a:cubicBezTo>
                      <a:pt x="181766" y="52480"/>
                      <a:pt x="189379" y="49623"/>
                      <a:pt x="196992" y="45812"/>
                    </a:cubicBezTo>
                    <a:close/>
                    <a:moveTo>
                      <a:pt x="126570" y="59148"/>
                    </a:moveTo>
                    <a:lnTo>
                      <a:pt x="126570" y="25810"/>
                    </a:lnTo>
                    <a:cubicBezTo>
                      <a:pt x="121812" y="24858"/>
                      <a:pt x="118005" y="23905"/>
                      <a:pt x="113247" y="24858"/>
                    </a:cubicBezTo>
                    <a:cubicBezTo>
                      <a:pt x="105633" y="34383"/>
                      <a:pt x="98972" y="43908"/>
                      <a:pt x="93262" y="55337"/>
                    </a:cubicBezTo>
                    <a:cubicBezTo>
                      <a:pt x="98020" y="58195"/>
                      <a:pt x="120860" y="61053"/>
                      <a:pt x="126570" y="59148"/>
                    </a:cubicBezTo>
                    <a:close/>
                    <a:moveTo>
                      <a:pt x="165588" y="55337"/>
                    </a:moveTo>
                    <a:cubicBezTo>
                      <a:pt x="158926" y="42955"/>
                      <a:pt x="152265" y="33430"/>
                      <a:pt x="145603" y="24858"/>
                    </a:cubicBezTo>
                    <a:cubicBezTo>
                      <a:pt x="140845" y="24858"/>
                      <a:pt x="137038" y="24858"/>
                      <a:pt x="132280" y="26762"/>
                    </a:cubicBezTo>
                    <a:lnTo>
                      <a:pt x="132280" y="60100"/>
                    </a:lnTo>
                    <a:cubicBezTo>
                      <a:pt x="143699" y="60100"/>
                      <a:pt x="155119" y="60100"/>
                      <a:pt x="165588" y="55337"/>
                    </a:cubicBezTo>
                    <a:close/>
                  </a:path>
                </a:pathLst>
              </a:custGeom>
              <a:solidFill>
                <a:srgbClr val="FFFFFF"/>
              </a:solidFill>
              <a:ln w="9512" cap="flat">
                <a:noFill/>
                <a:prstDash val="solid"/>
                <a:miter/>
              </a:ln>
            </p:spPr>
            <p:txBody>
              <a:bodyPr/>
              <a:lstStyle/>
              <a:p>
                <a:endParaRPr lang="en-US"/>
              </a:p>
            </p:txBody>
          </p:sp>
          <p:sp>
            <p:nvSpPr>
              <p:cNvPr id="90" name="Freeform 226">
                <a:extLst>
                  <a:ext uri="{FF2B5EF4-FFF2-40B4-BE49-F238E27FC236}">
                    <a16:creationId xmlns:a16="http://schemas.microsoft.com/office/drawing/2014/main" id="{5CD3A0C5-A9FA-D939-34B9-770F90339753}"/>
                  </a:ext>
                </a:extLst>
              </p:cNvPr>
              <p:cNvSpPr/>
              <p:nvPr/>
            </p:nvSpPr>
            <p:spPr>
              <a:xfrm>
                <a:off x="5826800" y="6727846"/>
                <a:ext cx="40921" cy="63263"/>
              </a:xfrm>
              <a:custGeom>
                <a:avLst/>
                <a:gdLst>
                  <a:gd name="csX0" fmla="*/ 40921 w 40921"/>
                  <a:gd name="csY0" fmla="*/ 31712 h 63263"/>
                  <a:gd name="csX1" fmla="*/ 21888 w 40921"/>
                  <a:gd name="csY1" fmla="*/ 63144 h 63263"/>
                  <a:gd name="csX2" fmla="*/ 2855 w 40921"/>
                  <a:gd name="csY2" fmla="*/ 49809 h 63263"/>
                  <a:gd name="csX3" fmla="*/ 2855 w 40921"/>
                  <a:gd name="csY3" fmla="*/ 11709 h 63263"/>
                  <a:gd name="csX4" fmla="*/ 21888 w 40921"/>
                  <a:gd name="csY4" fmla="*/ 279 h 63263"/>
                  <a:gd name="csX5" fmla="*/ 33308 w 40921"/>
                  <a:gd name="csY5" fmla="*/ 5042 h 63263"/>
                  <a:gd name="csX6" fmla="*/ 39970 w 40921"/>
                  <a:gd name="csY6" fmla="*/ 31712 h 63263"/>
                  <a:gd name="csX7" fmla="*/ 27598 w 40921"/>
                  <a:gd name="csY7" fmla="*/ 16472 h 63263"/>
                  <a:gd name="csX8" fmla="*/ 19985 w 40921"/>
                  <a:gd name="csY8" fmla="*/ 9804 h 63263"/>
                  <a:gd name="csX9" fmla="*/ 14275 w 40921"/>
                  <a:gd name="csY9" fmla="*/ 47904 h 63263"/>
                  <a:gd name="csX10" fmla="*/ 20937 w 40921"/>
                  <a:gd name="csY10" fmla="*/ 53619 h 63263"/>
                  <a:gd name="csX11" fmla="*/ 27598 w 40921"/>
                  <a:gd name="csY11" fmla="*/ 16472 h 63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0921" h="63263">
                    <a:moveTo>
                      <a:pt x="40921" y="31712"/>
                    </a:moveTo>
                    <a:cubicBezTo>
                      <a:pt x="40921" y="44094"/>
                      <a:pt x="39970" y="62192"/>
                      <a:pt x="21888" y="63144"/>
                    </a:cubicBezTo>
                    <a:cubicBezTo>
                      <a:pt x="3807" y="64097"/>
                      <a:pt x="5710" y="59334"/>
                      <a:pt x="2855" y="49809"/>
                    </a:cubicBezTo>
                    <a:cubicBezTo>
                      <a:pt x="-952" y="37427"/>
                      <a:pt x="-952" y="23139"/>
                      <a:pt x="2855" y="11709"/>
                    </a:cubicBezTo>
                    <a:cubicBezTo>
                      <a:pt x="6662" y="279"/>
                      <a:pt x="13323" y="-673"/>
                      <a:pt x="21888" y="279"/>
                    </a:cubicBezTo>
                    <a:cubicBezTo>
                      <a:pt x="30453" y="1232"/>
                      <a:pt x="29501" y="279"/>
                      <a:pt x="33308" y="5042"/>
                    </a:cubicBezTo>
                    <a:cubicBezTo>
                      <a:pt x="39018" y="12662"/>
                      <a:pt x="39970" y="22187"/>
                      <a:pt x="39970" y="31712"/>
                    </a:cubicBezTo>
                    <a:close/>
                    <a:moveTo>
                      <a:pt x="27598" y="16472"/>
                    </a:moveTo>
                    <a:cubicBezTo>
                      <a:pt x="27598" y="11709"/>
                      <a:pt x="23791" y="9804"/>
                      <a:pt x="19985" y="9804"/>
                    </a:cubicBezTo>
                    <a:cubicBezTo>
                      <a:pt x="9517" y="9804"/>
                      <a:pt x="12371" y="40284"/>
                      <a:pt x="14275" y="47904"/>
                    </a:cubicBezTo>
                    <a:cubicBezTo>
                      <a:pt x="16178" y="55524"/>
                      <a:pt x="18081" y="53619"/>
                      <a:pt x="20937" y="53619"/>
                    </a:cubicBezTo>
                    <a:cubicBezTo>
                      <a:pt x="31405" y="53619"/>
                      <a:pt x="28550" y="24092"/>
                      <a:pt x="27598" y="16472"/>
                    </a:cubicBezTo>
                    <a:close/>
                  </a:path>
                </a:pathLst>
              </a:custGeom>
              <a:solidFill>
                <a:srgbClr val="FFFFFF"/>
              </a:solidFill>
              <a:ln w="9512" cap="flat">
                <a:noFill/>
                <a:prstDash val="solid"/>
                <a:miter/>
              </a:ln>
            </p:spPr>
            <p:txBody>
              <a:bodyPr/>
              <a:lstStyle/>
              <a:p>
                <a:endParaRPr lang="en-US"/>
              </a:p>
            </p:txBody>
          </p:sp>
          <p:sp>
            <p:nvSpPr>
              <p:cNvPr id="91" name="Freeform 227">
                <a:extLst>
                  <a:ext uri="{FF2B5EF4-FFF2-40B4-BE49-F238E27FC236}">
                    <a16:creationId xmlns:a16="http://schemas.microsoft.com/office/drawing/2014/main" id="{80AE7CCC-645A-5036-9E4B-54BF73F78644}"/>
                  </a:ext>
                </a:extLst>
              </p:cNvPr>
              <p:cNvSpPr/>
              <p:nvPr/>
            </p:nvSpPr>
            <p:spPr>
              <a:xfrm>
                <a:off x="6050663" y="6728125"/>
                <a:ext cx="40438" cy="63920"/>
              </a:xfrm>
              <a:custGeom>
                <a:avLst/>
                <a:gdLst>
                  <a:gd name="csX0" fmla="*/ 38794 w 40438"/>
                  <a:gd name="csY0" fmla="*/ 48578 h 63920"/>
                  <a:gd name="csX1" fmla="*/ 17858 w 40438"/>
                  <a:gd name="csY1" fmla="*/ 63818 h 63920"/>
                  <a:gd name="csX2" fmla="*/ 2631 w 40438"/>
                  <a:gd name="csY2" fmla="*/ 12382 h 63920"/>
                  <a:gd name="csX3" fmla="*/ 19761 w 40438"/>
                  <a:gd name="csY3" fmla="*/ 0 h 63920"/>
                  <a:gd name="csX4" fmla="*/ 38794 w 40438"/>
                  <a:gd name="csY4" fmla="*/ 48578 h 63920"/>
                  <a:gd name="csX5" fmla="*/ 21664 w 40438"/>
                  <a:gd name="csY5" fmla="*/ 53340 h 63920"/>
                  <a:gd name="csX6" fmla="*/ 27374 w 40438"/>
                  <a:gd name="csY6" fmla="*/ 47625 h 63920"/>
                  <a:gd name="csX7" fmla="*/ 22616 w 40438"/>
                  <a:gd name="csY7" fmla="*/ 9525 h 63920"/>
                  <a:gd name="csX8" fmla="*/ 15002 w 40438"/>
                  <a:gd name="csY8" fmla="*/ 12382 h 63920"/>
                  <a:gd name="csX9" fmla="*/ 13100 w 40438"/>
                  <a:gd name="csY9" fmla="*/ 30480 h 63920"/>
                  <a:gd name="csX10" fmla="*/ 21664 w 40438"/>
                  <a:gd name="csY10" fmla="*/ 53340 h 639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438" h="63920">
                    <a:moveTo>
                      <a:pt x="38794" y="48578"/>
                    </a:moveTo>
                    <a:cubicBezTo>
                      <a:pt x="35939" y="59055"/>
                      <a:pt x="28326" y="64770"/>
                      <a:pt x="17858" y="63818"/>
                    </a:cubicBezTo>
                    <a:cubicBezTo>
                      <a:pt x="-4031" y="61913"/>
                      <a:pt x="-1175" y="26670"/>
                      <a:pt x="2631" y="12382"/>
                    </a:cubicBezTo>
                    <a:cubicBezTo>
                      <a:pt x="6438" y="-1905"/>
                      <a:pt x="12148" y="953"/>
                      <a:pt x="19761" y="0"/>
                    </a:cubicBezTo>
                    <a:cubicBezTo>
                      <a:pt x="43552" y="0"/>
                      <a:pt x="41649" y="32385"/>
                      <a:pt x="38794" y="48578"/>
                    </a:cubicBezTo>
                    <a:close/>
                    <a:moveTo>
                      <a:pt x="21664" y="53340"/>
                    </a:moveTo>
                    <a:cubicBezTo>
                      <a:pt x="23568" y="53340"/>
                      <a:pt x="26422" y="50482"/>
                      <a:pt x="27374" y="47625"/>
                    </a:cubicBezTo>
                    <a:cubicBezTo>
                      <a:pt x="28326" y="40957"/>
                      <a:pt x="31181" y="11430"/>
                      <a:pt x="22616" y="9525"/>
                    </a:cubicBezTo>
                    <a:cubicBezTo>
                      <a:pt x="14051" y="7620"/>
                      <a:pt x="15954" y="9525"/>
                      <a:pt x="15002" y="12382"/>
                    </a:cubicBezTo>
                    <a:cubicBezTo>
                      <a:pt x="12148" y="18097"/>
                      <a:pt x="13100" y="23813"/>
                      <a:pt x="13100" y="30480"/>
                    </a:cubicBezTo>
                    <a:cubicBezTo>
                      <a:pt x="13100" y="37147"/>
                      <a:pt x="12148" y="55245"/>
                      <a:pt x="21664" y="53340"/>
                    </a:cubicBezTo>
                    <a:close/>
                  </a:path>
                </a:pathLst>
              </a:custGeom>
              <a:solidFill>
                <a:srgbClr val="FFFFFF"/>
              </a:solidFill>
              <a:ln w="9512" cap="flat">
                <a:noFill/>
                <a:prstDash val="solid"/>
                <a:miter/>
              </a:ln>
            </p:spPr>
            <p:txBody>
              <a:bodyPr/>
              <a:lstStyle/>
              <a:p>
                <a:endParaRPr lang="en-US"/>
              </a:p>
            </p:txBody>
          </p:sp>
          <p:sp>
            <p:nvSpPr>
              <p:cNvPr id="92" name="Freeform 228">
                <a:extLst>
                  <a:ext uri="{FF2B5EF4-FFF2-40B4-BE49-F238E27FC236}">
                    <a16:creationId xmlns:a16="http://schemas.microsoft.com/office/drawing/2014/main" id="{2FACCD22-4202-3877-8C84-182771FF3B75}"/>
                  </a:ext>
                </a:extLst>
              </p:cNvPr>
              <p:cNvSpPr/>
              <p:nvPr/>
            </p:nvSpPr>
            <p:spPr>
              <a:xfrm>
                <a:off x="5875789" y="6728103"/>
                <a:ext cx="40354" cy="64490"/>
              </a:xfrm>
              <a:custGeom>
                <a:avLst/>
                <a:gdLst>
                  <a:gd name="csX0" fmla="*/ 36660 w 40354"/>
                  <a:gd name="csY0" fmla="*/ 9547 h 64490"/>
                  <a:gd name="csX1" fmla="*/ 34757 w 40354"/>
                  <a:gd name="csY1" fmla="*/ 56219 h 64490"/>
                  <a:gd name="csX2" fmla="*/ 13821 w 40354"/>
                  <a:gd name="csY2" fmla="*/ 61934 h 64490"/>
                  <a:gd name="csX3" fmla="*/ 1449 w 40354"/>
                  <a:gd name="csY3" fmla="*/ 45742 h 64490"/>
                  <a:gd name="csX4" fmla="*/ 21434 w 40354"/>
                  <a:gd name="csY4" fmla="*/ 22 h 64490"/>
                  <a:gd name="csX5" fmla="*/ 37612 w 40354"/>
                  <a:gd name="csY5" fmla="*/ 9547 h 64490"/>
                  <a:gd name="csX6" fmla="*/ 27144 w 40354"/>
                  <a:gd name="csY6" fmla="*/ 17167 h 64490"/>
                  <a:gd name="csX7" fmla="*/ 20482 w 40354"/>
                  <a:gd name="csY7" fmla="*/ 9547 h 64490"/>
                  <a:gd name="csX8" fmla="*/ 13821 w 40354"/>
                  <a:gd name="csY8" fmla="*/ 16214 h 64490"/>
                  <a:gd name="csX9" fmla="*/ 21434 w 40354"/>
                  <a:gd name="csY9" fmla="*/ 53362 h 64490"/>
                  <a:gd name="csX10" fmla="*/ 27144 w 40354"/>
                  <a:gd name="csY10" fmla="*/ 16214 h 644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354" h="64490">
                    <a:moveTo>
                      <a:pt x="36660" y="9547"/>
                    </a:moveTo>
                    <a:cubicBezTo>
                      <a:pt x="41419" y="20024"/>
                      <a:pt x="42370" y="44789"/>
                      <a:pt x="34757" y="56219"/>
                    </a:cubicBezTo>
                    <a:cubicBezTo>
                      <a:pt x="27144" y="67649"/>
                      <a:pt x="21434" y="64792"/>
                      <a:pt x="13821" y="61934"/>
                    </a:cubicBezTo>
                    <a:cubicBezTo>
                      <a:pt x="6207" y="59077"/>
                      <a:pt x="2401" y="53362"/>
                      <a:pt x="1449" y="45742"/>
                    </a:cubicBezTo>
                    <a:cubicBezTo>
                      <a:pt x="-1406" y="29549"/>
                      <a:pt x="-2357" y="-931"/>
                      <a:pt x="21434" y="22"/>
                    </a:cubicBezTo>
                    <a:cubicBezTo>
                      <a:pt x="45225" y="974"/>
                      <a:pt x="34757" y="2879"/>
                      <a:pt x="37612" y="9547"/>
                    </a:cubicBezTo>
                    <a:close/>
                    <a:moveTo>
                      <a:pt x="27144" y="17167"/>
                    </a:moveTo>
                    <a:cubicBezTo>
                      <a:pt x="27144" y="12404"/>
                      <a:pt x="24289" y="10499"/>
                      <a:pt x="20482" y="9547"/>
                    </a:cubicBezTo>
                    <a:cubicBezTo>
                      <a:pt x="16676" y="8594"/>
                      <a:pt x="14772" y="11452"/>
                      <a:pt x="13821" y="16214"/>
                    </a:cubicBezTo>
                    <a:cubicBezTo>
                      <a:pt x="12869" y="23834"/>
                      <a:pt x="9062" y="55267"/>
                      <a:pt x="21434" y="53362"/>
                    </a:cubicBezTo>
                    <a:cubicBezTo>
                      <a:pt x="33806" y="51457"/>
                      <a:pt x="28096" y="23834"/>
                      <a:pt x="27144" y="16214"/>
                    </a:cubicBezTo>
                    <a:close/>
                  </a:path>
                </a:pathLst>
              </a:custGeom>
              <a:solidFill>
                <a:srgbClr val="FFFFFF"/>
              </a:solidFill>
              <a:ln w="9512" cap="flat">
                <a:noFill/>
                <a:prstDash val="solid"/>
                <a:miter/>
              </a:ln>
            </p:spPr>
            <p:txBody>
              <a:bodyPr/>
              <a:lstStyle/>
              <a:p>
                <a:endParaRPr lang="en-US"/>
              </a:p>
            </p:txBody>
          </p:sp>
          <p:sp>
            <p:nvSpPr>
              <p:cNvPr id="93" name="Freeform 229">
                <a:extLst>
                  <a:ext uri="{FF2B5EF4-FFF2-40B4-BE49-F238E27FC236}">
                    <a16:creationId xmlns:a16="http://schemas.microsoft.com/office/drawing/2014/main" id="{0BA0B587-2D03-F682-4DC8-4E787BA437F6}"/>
                  </a:ext>
                </a:extLst>
              </p:cNvPr>
              <p:cNvSpPr/>
              <p:nvPr/>
            </p:nvSpPr>
            <p:spPr>
              <a:xfrm>
                <a:off x="5778913" y="6727805"/>
                <a:ext cx="40901" cy="64713"/>
              </a:xfrm>
              <a:custGeom>
                <a:avLst/>
                <a:gdLst>
                  <a:gd name="csX0" fmla="*/ 1256 w 40901"/>
                  <a:gd name="csY0" fmla="*/ 48898 h 64713"/>
                  <a:gd name="csX1" fmla="*/ 12676 w 40901"/>
                  <a:gd name="csY1" fmla="*/ 46993 h 64713"/>
                  <a:gd name="csX2" fmla="*/ 18386 w 40901"/>
                  <a:gd name="csY2" fmla="*/ 53660 h 64713"/>
                  <a:gd name="csX3" fmla="*/ 28854 w 40901"/>
                  <a:gd name="csY3" fmla="*/ 36515 h 64713"/>
                  <a:gd name="csX4" fmla="*/ 4111 w 40901"/>
                  <a:gd name="csY4" fmla="*/ 33658 h 64713"/>
                  <a:gd name="csX5" fmla="*/ 305 w 40901"/>
                  <a:gd name="csY5" fmla="*/ 21275 h 64713"/>
                  <a:gd name="csX6" fmla="*/ 15531 w 40901"/>
                  <a:gd name="csY6" fmla="*/ 320 h 64713"/>
                  <a:gd name="csX7" fmla="*/ 40274 w 40901"/>
                  <a:gd name="csY7" fmla="*/ 18418 h 64713"/>
                  <a:gd name="csX8" fmla="*/ 27902 w 40901"/>
                  <a:gd name="csY8" fmla="*/ 61280 h 64713"/>
                  <a:gd name="csX9" fmla="*/ 11725 w 40901"/>
                  <a:gd name="csY9" fmla="*/ 61280 h 64713"/>
                  <a:gd name="csX10" fmla="*/ 1256 w 40901"/>
                  <a:gd name="csY10" fmla="*/ 47945 h 64713"/>
                  <a:gd name="csX11" fmla="*/ 23144 w 40901"/>
                  <a:gd name="csY11" fmla="*/ 31753 h 64713"/>
                  <a:gd name="csX12" fmla="*/ 25999 w 40901"/>
                  <a:gd name="csY12" fmla="*/ 15560 h 64713"/>
                  <a:gd name="csX13" fmla="*/ 17434 w 40901"/>
                  <a:gd name="csY13" fmla="*/ 9845 h 64713"/>
                  <a:gd name="csX14" fmla="*/ 14579 w 40901"/>
                  <a:gd name="csY14" fmla="*/ 31753 h 64713"/>
                  <a:gd name="csX15" fmla="*/ 23144 w 40901"/>
                  <a:gd name="csY15" fmla="*/ 31753 h 647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0901" h="64713">
                    <a:moveTo>
                      <a:pt x="1256" y="48898"/>
                    </a:moveTo>
                    <a:cubicBezTo>
                      <a:pt x="5063" y="46993"/>
                      <a:pt x="8869" y="47945"/>
                      <a:pt x="12676" y="46993"/>
                    </a:cubicBezTo>
                    <a:cubicBezTo>
                      <a:pt x="14579" y="50803"/>
                      <a:pt x="15531" y="52708"/>
                      <a:pt x="18386" y="53660"/>
                    </a:cubicBezTo>
                    <a:cubicBezTo>
                      <a:pt x="26951" y="55565"/>
                      <a:pt x="29806" y="44135"/>
                      <a:pt x="28854" y="36515"/>
                    </a:cubicBezTo>
                    <a:cubicBezTo>
                      <a:pt x="20289" y="44135"/>
                      <a:pt x="9821" y="42230"/>
                      <a:pt x="4111" y="33658"/>
                    </a:cubicBezTo>
                    <a:cubicBezTo>
                      <a:pt x="-1599" y="25085"/>
                      <a:pt x="305" y="26038"/>
                      <a:pt x="305" y="21275"/>
                    </a:cubicBezTo>
                    <a:cubicBezTo>
                      <a:pt x="305" y="11750"/>
                      <a:pt x="6015" y="2225"/>
                      <a:pt x="15531" y="320"/>
                    </a:cubicBezTo>
                    <a:cubicBezTo>
                      <a:pt x="25048" y="-1585"/>
                      <a:pt x="39322" y="5083"/>
                      <a:pt x="40274" y="18418"/>
                    </a:cubicBezTo>
                    <a:cubicBezTo>
                      <a:pt x="41226" y="31753"/>
                      <a:pt x="43129" y="54613"/>
                      <a:pt x="27902" y="61280"/>
                    </a:cubicBezTo>
                    <a:cubicBezTo>
                      <a:pt x="12676" y="67948"/>
                      <a:pt x="16483" y="63185"/>
                      <a:pt x="11725" y="61280"/>
                    </a:cubicBezTo>
                    <a:cubicBezTo>
                      <a:pt x="6966" y="59375"/>
                      <a:pt x="2208" y="53660"/>
                      <a:pt x="1256" y="47945"/>
                    </a:cubicBezTo>
                    <a:close/>
                    <a:moveTo>
                      <a:pt x="23144" y="31753"/>
                    </a:moveTo>
                    <a:cubicBezTo>
                      <a:pt x="28854" y="26990"/>
                      <a:pt x="28854" y="20323"/>
                      <a:pt x="25999" y="15560"/>
                    </a:cubicBezTo>
                    <a:cubicBezTo>
                      <a:pt x="23144" y="10798"/>
                      <a:pt x="21241" y="9845"/>
                      <a:pt x="17434" y="9845"/>
                    </a:cubicBezTo>
                    <a:cubicBezTo>
                      <a:pt x="8869" y="10798"/>
                      <a:pt x="8869" y="26990"/>
                      <a:pt x="14579" y="31753"/>
                    </a:cubicBezTo>
                    <a:cubicBezTo>
                      <a:pt x="20289" y="36515"/>
                      <a:pt x="21241" y="33658"/>
                      <a:pt x="23144" y="31753"/>
                    </a:cubicBezTo>
                    <a:close/>
                  </a:path>
                </a:pathLst>
              </a:custGeom>
              <a:solidFill>
                <a:srgbClr val="FFFFFF"/>
              </a:solidFill>
              <a:ln w="9512" cap="flat">
                <a:noFill/>
                <a:prstDash val="solid"/>
                <a:miter/>
              </a:ln>
            </p:spPr>
            <p:txBody>
              <a:bodyPr/>
              <a:lstStyle/>
              <a:p>
                <a:endParaRPr lang="en-US"/>
              </a:p>
            </p:txBody>
          </p:sp>
          <p:sp>
            <p:nvSpPr>
              <p:cNvPr id="94" name="Freeform 230">
                <a:extLst>
                  <a:ext uri="{FF2B5EF4-FFF2-40B4-BE49-F238E27FC236}">
                    <a16:creationId xmlns:a16="http://schemas.microsoft.com/office/drawing/2014/main" id="{C030DDBD-D592-B9E7-EBC8-DAB3D0BB7E0B}"/>
                  </a:ext>
                </a:extLst>
              </p:cNvPr>
              <p:cNvSpPr/>
              <p:nvPr/>
            </p:nvSpPr>
            <p:spPr>
              <a:xfrm>
                <a:off x="6148459" y="6729078"/>
                <a:ext cx="43087" cy="63817"/>
              </a:xfrm>
              <a:custGeom>
                <a:avLst/>
                <a:gdLst>
                  <a:gd name="csX0" fmla="*/ 20936 w 43087"/>
                  <a:gd name="csY0" fmla="*/ 61913 h 63817"/>
                  <a:gd name="csX1" fmla="*/ 0 w 43087"/>
                  <a:gd name="csY1" fmla="*/ 45720 h 63817"/>
                  <a:gd name="csX2" fmla="*/ 11420 w 43087"/>
                  <a:gd name="csY2" fmla="*/ 45720 h 63817"/>
                  <a:gd name="csX3" fmla="*/ 19033 w 43087"/>
                  <a:gd name="csY3" fmla="*/ 52388 h 63817"/>
                  <a:gd name="csX4" fmla="*/ 28550 w 43087"/>
                  <a:gd name="csY4" fmla="*/ 47625 h 63817"/>
                  <a:gd name="csX5" fmla="*/ 27598 w 43087"/>
                  <a:gd name="csY5" fmla="*/ 31432 h 63817"/>
                  <a:gd name="csX6" fmla="*/ 11420 w 43087"/>
                  <a:gd name="csY6" fmla="*/ 31432 h 63817"/>
                  <a:gd name="csX7" fmla="*/ 1903 w 43087"/>
                  <a:gd name="csY7" fmla="*/ 31432 h 63817"/>
                  <a:gd name="csX8" fmla="*/ 8565 w 43087"/>
                  <a:gd name="csY8" fmla="*/ 0 h 63817"/>
                  <a:gd name="csX9" fmla="*/ 39970 w 43087"/>
                  <a:gd name="csY9" fmla="*/ 0 h 63817"/>
                  <a:gd name="csX10" fmla="*/ 39970 w 43087"/>
                  <a:gd name="csY10" fmla="*/ 10478 h 63817"/>
                  <a:gd name="csX11" fmla="*/ 18082 w 43087"/>
                  <a:gd name="csY11" fmla="*/ 10478 h 63817"/>
                  <a:gd name="csX12" fmla="*/ 16178 w 43087"/>
                  <a:gd name="csY12" fmla="*/ 21907 h 63817"/>
                  <a:gd name="csX13" fmla="*/ 34260 w 43087"/>
                  <a:gd name="csY13" fmla="*/ 23813 h 63817"/>
                  <a:gd name="csX14" fmla="*/ 42824 w 43087"/>
                  <a:gd name="csY14" fmla="*/ 38100 h 63817"/>
                  <a:gd name="csX15" fmla="*/ 21888 w 43087"/>
                  <a:gd name="csY15" fmla="*/ 63817 h 638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087" h="63817">
                    <a:moveTo>
                      <a:pt x="20936" y="61913"/>
                    </a:moveTo>
                    <a:cubicBezTo>
                      <a:pt x="10469" y="61913"/>
                      <a:pt x="952" y="56197"/>
                      <a:pt x="0" y="45720"/>
                    </a:cubicBezTo>
                    <a:cubicBezTo>
                      <a:pt x="2855" y="45720"/>
                      <a:pt x="8565" y="42863"/>
                      <a:pt x="11420" y="45720"/>
                    </a:cubicBezTo>
                    <a:cubicBezTo>
                      <a:pt x="14275" y="48578"/>
                      <a:pt x="15227" y="52388"/>
                      <a:pt x="19033" y="52388"/>
                    </a:cubicBezTo>
                    <a:cubicBezTo>
                      <a:pt x="22840" y="52388"/>
                      <a:pt x="25695" y="52388"/>
                      <a:pt x="28550" y="47625"/>
                    </a:cubicBezTo>
                    <a:cubicBezTo>
                      <a:pt x="31404" y="42863"/>
                      <a:pt x="31404" y="35242"/>
                      <a:pt x="27598" y="31432"/>
                    </a:cubicBezTo>
                    <a:cubicBezTo>
                      <a:pt x="23791" y="27622"/>
                      <a:pt x="16178" y="28575"/>
                      <a:pt x="11420" y="31432"/>
                    </a:cubicBezTo>
                    <a:cubicBezTo>
                      <a:pt x="6662" y="34290"/>
                      <a:pt x="4758" y="31432"/>
                      <a:pt x="1903" y="31432"/>
                    </a:cubicBezTo>
                    <a:lnTo>
                      <a:pt x="8565" y="0"/>
                    </a:lnTo>
                    <a:lnTo>
                      <a:pt x="39970" y="0"/>
                    </a:lnTo>
                    <a:cubicBezTo>
                      <a:pt x="40921" y="2857"/>
                      <a:pt x="39970" y="6667"/>
                      <a:pt x="39970" y="10478"/>
                    </a:cubicBezTo>
                    <a:lnTo>
                      <a:pt x="18082" y="10478"/>
                    </a:lnTo>
                    <a:cubicBezTo>
                      <a:pt x="16178" y="14288"/>
                      <a:pt x="16178" y="18097"/>
                      <a:pt x="16178" y="21907"/>
                    </a:cubicBezTo>
                    <a:cubicBezTo>
                      <a:pt x="22840" y="20955"/>
                      <a:pt x="28550" y="20003"/>
                      <a:pt x="34260" y="23813"/>
                    </a:cubicBezTo>
                    <a:cubicBezTo>
                      <a:pt x="39970" y="27622"/>
                      <a:pt x="42824" y="31432"/>
                      <a:pt x="42824" y="38100"/>
                    </a:cubicBezTo>
                    <a:cubicBezTo>
                      <a:pt x="44728" y="51435"/>
                      <a:pt x="36163" y="62865"/>
                      <a:pt x="21888" y="63817"/>
                    </a:cubicBezTo>
                    <a:close/>
                  </a:path>
                </a:pathLst>
              </a:custGeom>
              <a:solidFill>
                <a:srgbClr val="FFFFFF"/>
              </a:solidFill>
              <a:ln w="9512" cap="flat">
                <a:noFill/>
                <a:prstDash val="solid"/>
                <a:miter/>
              </a:ln>
            </p:spPr>
            <p:txBody>
              <a:bodyPr/>
              <a:lstStyle/>
              <a:p>
                <a:endParaRPr lang="en-US"/>
              </a:p>
            </p:txBody>
          </p:sp>
          <p:sp>
            <p:nvSpPr>
              <p:cNvPr id="95" name="Freeform 231">
                <a:extLst>
                  <a:ext uri="{FF2B5EF4-FFF2-40B4-BE49-F238E27FC236}">
                    <a16:creationId xmlns:a16="http://schemas.microsoft.com/office/drawing/2014/main" id="{CC2AEE2E-0D4F-2714-FC17-4C2D7CB3E344}"/>
                  </a:ext>
                </a:extLst>
              </p:cNvPr>
              <p:cNvSpPr/>
              <p:nvPr/>
            </p:nvSpPr>
            <p:spPr>
              <a:xfrm>
                <a:off x="6000953" y="6729078"/>
                <a:ext cx="42824" cy="60959"/>
              </a:xfrm>
              <a:custGeom>
                <a:avLst/>
                <a:gdLst>
                  <a:gd name="csX0" fmla="*/ 40921 w 42824"/>
                  <a:gd name="csY0" fmla="*/ 60007 h 60959"/>
                  <a:gd name="csX1" fmla="*/ 0 w 42824"/>
                  <a:gd name="csY1" fmla="*/ 60007 h 60959"/>
                  <a:gd name="csX2" fmla="*/ 7613 w 42824"/>
                  <a:gd name="csY2" fmla="*/ 44767 h 60959"/>
                  <a:gd name="csX3" fmla="*/ 24743 w 42824"/>
                  <a:gd name="csY3" fmla="*/ 27622 h 60959"/>
                  <a:gd name="csX4" fmla="*/ 28550 w 42824"/>
                  <a:gd name="csY4" fmla="*/ 12382 h 60959"/>
                  <a:gd name="csX5" fmla="*/ 19033 w 42824"/>
                  <a:gd name="csY5" fmla="*/ 9525 h 60959"/>
                  <a:gd name="csX6" fmla="*/ 13323 w 42824"/>
                  <a:gd name="csY6" fmla="*/ 18097 h 60959"/>
                  <a:gd name="csX7" fmla="*/ 1903 w 42824"/>
                  <a:gd name="csY7" fmla="*/ 17145 h 60959"/>
                  <a:gd name="csX8" fmla="*/ 23791 w 42824"/>
                  <a:gd name="csY8" fmla="*/ 0 h 60959"/>
                  <a:gd name="csX9" fmla="*/ 42824 w 42824"/>
                  <a:gd name="csY9" fmla="*/ 17145 h 60959"/>
                  <a:gd name="csX10" fmla="*/ 19033 w 42824"/>
                  <a:gd name="csY10" fmla="*/ 50482 h 60959"/>
                  <a:gd name="csX11" fmla="*/ 41873 w 42824"/>
                  <a:gd name="csY11" fmla="*/ 50482 h 60959"/>
                  <a:gd name="csX12" fmla="*/ 41873 w 42824"/>
                  <a:gd name="csY12" fmla="*/ 60960 h 609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824" h="60959">
                    <a:moveTo>
                      <a:pt x="40921" y="60007"/>
                    </a:moveTo>
                    <a:lnTo>
                      <a:pt x="0" y="60007"/>
                    </a:lnTo>
                    <a:cubicBezTo>
                      <a:pt x="952" y="54292"/>
                      <a:pt x="3807" y="48578"/>
                      <a:pt x="7613" y="44767"/>
                    </a:cubicBezTo>
                    <a:lnTo>
                      <a:pt x="24743" y="27622"/>
                    </a:lnTo>
                    <a:cubicBezTo>
                      <a:pt x="28550" y="23813"/>
                      <a:pt x="31405" y="17145"/>
                      <a:pt x="28550" y="12382"/>
                    </a:cubicBezTo>
                    <a:cubicBezTo>
                      <a:pt x="25695" y="7620"/>
                      <a:pt x="21888" y="8572"/>
                      <a:pt x="19033" y="9525"/>
                    </a:cubicBezTo>
                    <a:cubicBezTo>
                      <a:pt x="16178" y="10478"/>
                      <a:pt x="14275" y="13335"/>
                      <a:pt x="13323" y="18097"/>
                    </a:cubicBezTo>
                    <a:cubicBezTo>
                      <a:pt x="9517" y="18097"/>
                      <a:pt x="5710" y="18097"/>
                      <a:pt x="1903" y="17145"/>
                    </a:cubicBezTo>
                    <a:cubicBezTo>
                      <a:pt x="2855" y="4763"/>
                      <a:pt x="12372" y="0"/>
                      <a:pt x="23791" y="0"/>
                    </a:cubicBezTo>
                    <a:cubicBezTo>
                      <a:pt x="35211" y="0"/>
                      <a:pt x="42824" y="5715"/>
                      <a:pt x="42824" y="17145"/>
                    </a:cubicBezTo>
                    <a:cubicBezTo>
                      <a:pt x="42824" y="28575"/>
                      <a:pt x="28550" y="39053"/>
                      <a:pt x="19033" y="50482"/>
                    </a:cubicBezTo>
                    <a:cubicBezTo>
                      <a:pt x="26646" y="52388"/>
                      <a:pt x="34260" y="50482"/>
                      <a:pt x="41873" y="50482"/>
                    </a:cubicBezTo>
                    <a:cubicBezTo>
                      <a:pt x="41873" y="53340"/>
                      <a:pt x="41873" y="56197"/>
                      <a:pt x="41873" y="60960"/>
                    </a:cubicBezTo>
                    <a:close/>
                  </a:path>
                </a:pathLst>
              </a:custGeom>
              <a:solidFill>
                <a:srgbClr val="FFFFFF"/>
              </a:solidFill>
              <a:ln w="9512" cap="flat">
                <a:noFill/>
                <a:prstDash val="solid"/>
                <a:miter/>
              </a:ln>
            </p:spPr>
            <p:txBody>
              <a:bodyPr/>
              <a:lstStyle/>
              <a:p>
                <a:endParaRPr lang="en-US"/>
              </a:p>
            </p:txBody>
          </p:sp>
          <p:sp>
            <p:nvSpPr>
              <p:cNvPr id="96" name="Freeform 232">
                <a:extLst>
                  <a:ext uri="{FF2B5EF4-FFF2-40B4-BE49-F238E27FC236}">
                    <a16:creationId xmlns:a16="http://schemas.microsoft.com/office/drawing/2014/main" id="{1EC66F52-FDD9-3CCC-0615-5D87F3A327F1}"/>
                  </a:ext>
                </a:extLst>
              </p:cNvPr>
              <p:cNvSpPr/>
              <p:nvPr/>
            </p:nvSpPr>
            <p:spPr>
              <a:xfrm>
                <a:off x="6102780" y="6727278"/>
                <a:ext cx="26646" cy="62521"/>
              </a:xfrm>
              <a:custGeom>
                <a:avLst/>
                <a:gdLst>
                  <a:gd name="csX0" fmla="*/ 15226 w 26646"/>
                  <a:gd name="csY0" fmla="*/ 61807 h 62521"/>
                  <a:gd name="csX1" fmla="*/ 15226 w 26646"/>
                  <a:gd name="csY1" fmla="*/ 17992 h 62521"/>
                  <a:gd name="csX2" fmla="*/ 0 w 26646"/>
                  <a:gd name="csY2" fmla="*/ 26564 h 62521"/>
                  <a:gd name="csX3" fmla="*/ 0 w 26646"/>
                  <a:gd name="csY3" fmla="*/ 16087 h 62521"/>
                  <a:gd name="csX4" fmla="*/ 18082 w 26646"/>
                  <a:gd name="csY4" fmla="*/ 847 h 62521"/>
                  <a:gd name="csX5" fmla="*/ 26646 w 26646"/>
                  <a:gd name="csY5" fmla="*/ 847 h 62521"/>
                  <a:gd name="csX6" fmla="*/ 26646 w 26646"/>
                  <a:gd name="csY6" fmla="*/ 61807 h 62521"/>
                  <a:gd name="csX7" fmla="*/ 15226 w 26646"/>
                  <a:gd name="csY7" fmla="*/ 61807 h 625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46" h="62521">
                    <a:moveTo>
                      <a:pt x="15226" y="61807"/>
                    </a:moveTo>
                    <a:lnTo>
                      <a:pt x="15226" y="17992"/>
                    </a:lnTo>
                    <a:cubicBezTo>
                      <a:pt x="10468" y="21802"/>
                      <a:pt x="5710" y="25612"/>
                      <a:pt x="0" y="26564"/>
                    </a:cubicBezTo>
                    <a:cubicBezTo>
                      <a:pt x="0" y="22754"/>
                      <a:pt x="0" y="19897"/>
                      <a:pt x="0" y="16087"/>
                    </a:cubicBezTo>
                    <a:cubicBezTo>
                      <a:pt x="7613" y="13229"/>
                      <a:pt x="13323" y="7514"/>
                      <a:pt x="18082" y="847"/>
                    </a:cubicBezTo>
                    <a:cubicBezTo>
                      <a:pt x="19984" y="-1058"/>
                      <a:pt x="23791" y="847"/>
                      <a:pt x="26646" y="847"/>
                    </a:cubicBezTo>
                    <a:lnTo>
                      <a:pt x="26646" y="61807"/>
                    </a:lnTo>
                    <a:cubicBezTo>
                      <a:pt x="22840" y="62759"/>
                      <a:pt x="19033" y="62759"/>
                      <a:pt x="15226" y="61807"/>
                    </a:cubicBezTo>
                    <a:close/>
                  </a:path>
                </a:pathLst>
              </a:custGeom>
              <a:solidFill>
                <a:srgbClr val="FFFFFF"/>
              </a:solidFill>
              <a:ln w="9512" cap="flat">
                <a:noFill/>
                <a:prstDash val="solid"/>
                <a:miter/>
              </a:ln>
            </p:spPr>
            <p:txBody>
              <a:bodyPr/>
              <a:lstStyle/>
              <a:p>
                <a:endParaRPr lang="en-US"/>
              </a:p>
            </p:txBody>
          </p:sp>
          <p:sp>
            <p:nvSpPr>
              <p:cNvPr id="97" name="Freeform 233">
                <a:extLst>
                  <a:ext uri="{FF2B5EF4-FFF2-40B4-BE49-F238E27FC236}">
                    <a16:creationId xmlns:a16="http://schemas.microsoft.com/office/drawing/2014/main" id="{C329D0FD-98E8-D24C-6E3E-BB2D5BBDB81D}"/>
                  </a:ext>
                </a:extLst>
              </p:cNvPr>
              <p:cNvSpPr/>
              <p:nvPr/>
            </p:nvSpPr>
            <p:spPr>
              <a:xfrm>
                <a:off x="5928205" y="6727025"/>
                <a:ext cx="27069" cy="63488"/>
              </a:xfrm>
              <a:custGeom>
                <a:avLst/>
                <a:gdLst>
                  <a:gd name="csX0" fmla="*/ 14698 w 27069"/>
                  <a:gd name="csY0" fmla="*/ 62060 h 63488"/>
                  <a:gd name="csX1" fmla="*/ 14698 w 27069"/>
                  <a:gd name="csY1" fmla="*/ 18245 h 63488"/>
                  <a:gd name="csX2" fmla="*/ 423 w 27069"/>
                  <a:gd name="csY2" fmla="*/ 26818 h 63488"/>
                  <a:gd name="csX3" fmla="*/ 423 w 27069"/>
                  <a:gd name="csY3" fmla="*/ 16340 h 63488"/>
                  <a:gd name="csX4" fmla="*/ 17553 w 27069"/>
                  <a:gd name="csY4" fmla="*/ 1100 h 63488"/>
                  <a:gd name="csX5" fmla="*/ 27069 w 27069"/>
                  <a:gd name="csY5" fmla="*/ 1100 h 63488"/>
                  <a:gd name="csX6" fmla="*/ 27069 w 27069"/>
                  <a:gd name="csY6" fmla="*/ 62060 h 63488"/>
                  <a:gd name="csX7" fmla="*/ 15649 w 27069"/>
                  <a:gd name="csY7" fmla="*/ 62060 h 634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069" h="63488">
                    <a:moveTo>
                      <a:pt x="14698" y="62060"/>
                    </a:moveTo>
                    <a:lnTo>
                      <a:pt x="14698" y="18245"/>
                    </a:lnTo>
                    <a:cubicBezTo>
                      <a:pt x="9940" y="21102"/>
                      <a:pt x="6133" y="24912"/>
                      <a:pt x="423" y="26818"/>
                    </a:cubicBezTo>
                    <a:cubicBezTo>
                      <a:pt x="-529" y="23960"/>
                      <a:pt x="423" y="20150"/>
                      <a:pt x="423" y="16340"/>
                    </a:cubicBezTo>
                    <a:cubicBezTo>
                      <a:pt x="8036" y="13482"/>
                      <a:pt x="13746" y="8720"/>
                      <a:pt x="17553" y="1100"/>
                    </a:cubicBezTo>
                    <a:cubicBezTo>
                      <a:pt x="19456" y="-805"/>
                      <a:pt x="23263" y="147"/>
                      <a:pt x="27069" y="1100"/>
                    </a:cubicBezTo>
                    <a:lnTo>
                      <a:pt x="27069" y="62060"/>
                    </a:lnTo>
                    <a:cubicBezTo>
                      <a:pt x="23263" y="63965"/>
                      <a:pt x="20407" y="63965"/>
                      <a:pt x="15649" y="62060"/>
                    </a:cubicBezTo>
                    <a:close/>
                  </a:path>
                </a:pathLst>
              </a:custGeom>
              <a:solidFill>
                <a:srgbClr val="FFFFFF"/>
              </a:solidFill>
              <a:ln w="9512" cap="flat">
                <a:noFill/>
                <a:prstDash val="solid"/>
                <a:miter/>
              </a:ln>
            </p:spPr>
            <p:txBody>
              <a:bodyPr/>
              <a:lstStyle/>
              <a:p>
                <a:endParaRPr lang="en-US"/>
              </a:p>
            </p:txBody>
          </p:sp>
          <p:sp>
            <p:nvSpPr>
              <p:cNvPr id="98" name="Freeform 234">
                <a:extLst>
                  <a:ext uri="{FF2B5EF4-FFF2-40B4-BE49-F238E27FC236}">
                    <a16:creationId xmlns:a16="http://schemas.microsoft.com/office/drawing/2014/main" id="{696B0313-12E7-0F9A-3894-70765C6F57E1}"/>
                  </a:ext>
                </a:extLst>
              </p:cNvPr>
              <p:cNvSpPr/>
              <p:nvPr/>
            </p:nvSpPr>
            <p:spPr>
              <a:xfrm>
                <a:off x="5977690" y="6745270"/>
                <a:ext cx="10891" cy="11430"/>
              </a:xfrm>
              <a:custGeom>
                <a:avLst/>
                <a:gdLst>
                  <a:gd name="csX0" fmla="*/ 10891 w 10891"/>
                  <a:gd name="csY0" fmla="*/ 11430 h 11430"/>
                  <a:gd name="csX1" fmla="*/ 423 w 10891"/>
                  <a:gd name="csY1" fmla="*/ 11430 h 11430"/>
                  <a:gd name="csX2" fmla="*/ 423 w 10891"/>
                  <a:gd name="csY2" fmla="*/ 0 h 11430"/>
                  <a:gd name="csX3" fmla="*/ 9940 w 10891"/>
                  <a:gd name="csY3" fmla="*/ 0 h 11430"/>
                  <a:gd name="csX4" fmla="*/ 9940 w 10891"/>
                  <a:gd name="csY4" fmla="*/ 11430 h 11430"/>
                </a:gdLst>
                <a:ahLst/>
                <a:cxnLst>
                  <a:cxn ang="0">
                    <a:pos x="csX0" y="csY0"/>
                  </a:cxn>
                  <a:cxn ang="0">
                    <a:pos x="csX1" y="csY1"/>
                  </a:cxn>
                  <a:cxn ang="0">
                    <a:pos x="csX2" y="csY2"/>
                  </a:cxn>
                  <a:cxn ang="0">
                    <a:pos x="csX3" y="csY3"/>
                  </a:cxn>
                  <a:cxn ang="0">
                    <a:pos x="csX4" y="csY4"/>
                  </a:cxn>
                </a:cxnLst>
                <a:rect l="l" t="t" r="r" b="b"/>
                <a:pathLst>
                  <a:path w="10891" h="11430">
                    <a:moveTo>
                      <a:pt x="10891" y="11430"/>
                    </a:moveTo>
                    <a:cubicBezTo>
                      <a:pt x="7085" y="11430"/>
                      <a:pt x="4230" y="11430"/>
                      <a:pt x="423" y="11430"/>
                    </a:cubicBezTo>
                    <a:cubicBezTo>
                      <a:pt x="423" y="7620"/>
                      <a:pt x="-529" y="3810"/>
                      <a:pt x="423" y="0"/>
                    </a:cubicBezTo>
                    <a:cubicBezTo>
                      <a:pt x="4230" y="0"/>
                      <a:pt x="7085" y="0"/>
                      <a:pt x="9940" y="0"/>
                    </a:cubicBezTo>
                    <a:cubicBezTo>
                      <a:pt x="10891" y="3810"/>
                      <a:pt x="10891" y="6668"/>
                      <a:pt x="9940" y="11430"/>
                    </a:cubicBezTo>
                    <a:close/>
                  </a:path>
                </a:pathLst>
              </a:custGeom>
              <a:solidFill>
                <a:srgbClr val="FFFFFF"/>
              </a:solidFill>
              <a:ln w="9512" cap="flat">
                <a:noFill/>
                <a:prstDash val="solid"/>
                <a:miter/>
              </a:ln>
            </p:spPr>
            <p:txBody>
              <a:bodyPr/>
              <a:lstStyle/>
              <a:p>
                <a:endParaRPr lang="en-US"/>
              </a:p>
            </p:txBody>
          </p:sp>
          <p:sp>
            <p:nvSpPr>
              <p:cNvPr id="99" name="Freeform 235">
                <a:extLst>
                  <a:ext uri="{FF2B5EF4-FFF2-40B4-BE49-F238E27FC236}">
                    <a16:creationId xmlns:a16="http://schemas.microsoft.com/office/drawing/2014/main" id="{5FD85BDF-7F29-0512-86D6-E3FE20D5F9D9}"/>
                  </a:ext>
                </a:extLst>
              </p:cNvPr>
              <p:cNvSpPr/>
              <p:nvPr/>
            </p:nvSpPr>
            <p:spPr>
              <a:xfrm>
                <a:off x="5977690" y="6778607"/>
                <a:ext cx="11842" cy="11191"/>
              </a:xfrm>
              <a:custGeom>
                <a:avLst/>
                <a:gdLst>
                  <a:gd name="csX0" fmla="*/ 11843 w 11842"/>
                  <a:gd name="csY0" fmla="*/ 10478 h 11191"/>
                  <a:gd name="csX1" fmla="*/ 423 w 11842"/>
                  <a:gd name="csY1" fmla="*/ 10478 h 11191"/>
                  <a:gd name="csX2" fmla="*/ 423 w 11842"/>
                  <a:gd name="csY2" fmla="*/ 0 h 11191"/>
                  <a:gd name="csX3" fmla="*/ 9940 w 11842"/>
                  <a:gd name="csY3" fmla="*/ 0 h 11191"/>
                  <a:gd name="csX4" fmla="*/ 10891 w 11842"/>
                  <a:gd name="csY4" fmla="*/ 9525 h 11191"/>
                </a:gdLst>
                <a:ahLst/>
                <a:cxnLst>
                  <a:cxn ang="0">
                    <a:pos x="csX0" y="csY0"/>
                  </a:cxn>
                  <a:cxn ang="0">
                    <a:pos x="csX1" y="csY1"/>
                  </a:cxn>
                  <a:cxn ang="0">
                    <a:pos x="csX2" y="csY2"/>
                  </a:cxn>
                  <a:cxn ang="0">
                    <a:pos x="csX3" y="csY3"/>
                  </a:cxn>
                  <a:cxn ang="0">
                    <a:pos x="csX4" y="csY4"/>
                  </a:cxn>
                </a:cxnLst>
                <a:rect l="l" t="t" r="r" b="b"/>
                <a:pathLst>
                  <a:path w="11842" h="11191">
                    <a:moveTo>
                      <a:pt x="11843" y="10478"/>
                    </a:moveTo>
                    <a:cubicBezTo>
                      <a:pt x="8036" y="11430"/>
                      <a:pt x="4230" y="11430"/>
                      <a:pt x="423" y="10478"/>
                    </a:cubicBezTo>
                    <a:cubicBezTo>
                      <a:pt x="-529" y="6668"/>
                      <a:pt x="423" y="3810"/>
                      <a:pt x="423" y="0"/>
                    </a:cubicBezTo>
                    <a:cubicBezTo>
                      <a:pt x="4230" y="0"/>
                      <a:pt x="7085" y="0"/>
                      <a:pt x="9940" y="0"/>
                    </a:cubicBezTo>
                    <a:cubicBezTo>
                      <a:pt x="9940" y="3810"/>
                      <a:pt x="9940" y="5715"/>
                      <a:pt x="10891" y="9525"/>
                    </a:cubicBezTo>
                    <a:close/>
                  </a:path>
                </a:pathLst>
              </a:custGeom>
              <a:solidFill>
                <a:srgbClr val="FFFFFF"/>
              </a:solidFill>
              <a:ln w="9512" cap="flat">
                <a:noFill/>
                <a:prstDash val="solid"/>
                <a:miter/>
              </a:ln>
            </p:spPr>
            <p:txBody>
              <a:bodyPr/>
              <a:lstStyle/>
              <a:p>
                <a:endParaRPr lang="en-US"/>
              </a:p>
            </p:txBody>
          </p:sp>
        </p:grpSp>
        <p:grpSp>
          <p:nvGrpSpPr>
            <p:cNvPr id="13" name="Graphic 210">
              <a:extLst>
                <a:ext uri="{FF2B5EF4-FFF2-40B4-BE49-F238E27FC236}">
                  <a16:creationId xmlns:a16="http://schemas.microsoft.com/office/drawing/2014/main" id="{C16DA89E-4B42-2DF2-619D-69B252FB7F7D}"/>
                </a:ext>
              </a:extLst>
            </p:cNvPr>
            <p:cNvGrpSpPr/>
            <p:nvPr/>
          </p:nvGrpSpPr>
          <p:grpSpPr>
            <a:xfrm>
              <a:off x="3712089" y="6556261"/>
              <a:ext cx="281284" cy="180661"/>
              <a:chOff x="6392083" y="6370938"/>
              <a:chExt cx="648075" cy="416242"/>
            </a:xfrm>
            <a:solidFill>
              <a:srgbClr val="FFFFFF"/>
            </a:solidFill>
          </p:grpSpPr>
          <p:sp>
            <p:nvSpPr>
              <p:cNvPr id="16" name="Freeform 152">
                <a:extLst>
                  <a:ext uri="{FF2B5EF4-FFF2-40B4-BE49-F238E27FC236}">
                    <a16:creationId xmlns:a16="http://schemas.microsoft.com/office/drawing/2014/main" id="{2DF78392-2272-CB9B-7569-94D8EF9A8465}"/>
                  </a:ext>
                </a:extLst>
              </p:cNvPr>
              <p:cNvSpPr/>
              <p:nvPr/>
            </p:nvSpPr>
            <p:spPr>
              <a:xfrm>
                <a:off x="6433955" y="6416615"/>
                <a:ext cx="289302" cy="295468"/>
              </a:xfrm>
              <a:custGeom>
                <a:avLst/>
                <a:gdLst>
                  <a:gd name="csX0" fmla="*/ 94214 w 289302"/>
                  <a:gd name="csY0" fmla="*/ 28617 h 295468"/>
                  <a:gd name="csX1" fmla="*/ 35211 w 289302"/>
                  <a:gd name="csY1" fmla="*/ 133392 h 295468"/>
                  <a:gd name="csX2" fmla="*/ 35211 w 289302"/>
                  <a:gd name="csY2" fmla="*/ 161015 h 295468"/>
                  <a:gd name="csX3" fmla="*/ 89456 w 289302"/>
                  <a:gd name="csY3" fmla="*/ 262932 h 295468"/>
                  <a:gd name="csX4" fmla="*/ 198896 w 289302"/>
                  <a:gd name="csY4" fmla="*/ 264837 h 295468"/>
                  <a:gd name="csX5" fmla="*/ 206509 w 289302"/>
                  <a:gd name="csY5" fmla="*/ 271505 h 295468"/>
                  <a:gd name="csX6" fmla="*/ 215074 w 289302"/>
                  <a:gd name="csY6" fmla="*/ 277220 h 295468"/>
                  <a:gd name="csX7" fmla="*/ 151313 w 289302"/>
                  <a:gd name="csY7" fmla="*/ 295317 h 295468"/>
                  <a:gd name="csX8" fmla="*/ 0 w 289302"/>
                  <a:gd name="csY8" fmla="*/ 147680 h 295468"/>
                  <a:gd name="csX9" fmla="*/ 142748 w 289302"/>
                  <a:gd name="csY9" fmla="*/ 42 h 295468"/>
                  <a:gd name="csX10" fmla="*/ 248382 w 289302"/>
                  <a:gd name="csY10" fmla="*/ 42905 h 295468"/>
                  <a:gd name="csX11" fmla="*/ 289303 w 289302"/>
                  <a:gd name="csY11" fmla="*/ 147680 h 295468"/>
                  <a:gd name="csX12" fmla="*/ 234107 w 289302"/>
                  <a:gd name="csY12" fmla="*/ 264837 h 295468"/>
                  <a:gd name="csX13" fmla="*/ 219832 w 289302"/>
                  <a:gd name="csY13" fmla="*/ 247692 h 295468"/>
                  <a:gd name="csX14" fmla="*/ 255043 w 289302"/>
                  <a:gd name="csY14" fmla="*/ 162920 h 295468"/>
                  <a:gd name="csX15" fmla="*/ 255043 w 289302"/>
                  <a:gd name="csY15" fmla="*/ 131487 h 295468"/>
                  <a:gd name="csX16" fmla="*/ 198896 w 289302"/>
                  <a:gd name="csY16" fmla="*/ 30522 h 295468"/>
                  <a:gd name="csX17" fmla="*/ 93262 w 289302"/>
                  <a:gd name="csY17" fmla="*/ 28617 h 2954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89302" h="295468">
                    <a:moveTo>
                      <a:pt x="94214" y="28617"/>
                    </a:moveTo>
                    <a:cubicBezTo>
                      <a:pt x="58051" y="49572"/>
                      <a:pt x="35211" y="92435"/>
                      <a:pt x="35211" y="133392"/>
                    </a:cubicBezTo>
                    <a:lnTo>
                      <a:pt x="35211" y="161015"/>
                    </a:lnTo>
                    <a:cubicBezTo>
                      <a:pt x="35211" y="201020"/>
                      <a:pt x="56148" y="241025"/>
                      <a:pt x="89456" y="262932"/>
                    </a:cubicBezTo>
                    <a:cubicBezTo>
                      <a:pt x="122764" y="284840"/>
                      <a:pt x="165588" y="285792"/>
                      <a:pt x="198896" y="264837"/>
                    </a:cubicBezTo>
                    <a:lnTo>
                      <a:pt x="206509" y="271505"/>
                    </a:lnTo>
                    <a:cubicBezTo>
                      <a:pt x="209364" y="273410"/>
                      <a:pt x="212219" y="275315"/>
                      <a:pt x="215074" y="277220"/>
                    </a:cubicBezTo>
                    <a:cubicBezTo>
                      <a:pt x="195089" y="288650"/>
                      <a:pt x="172250" y="294365"/>
                      <a:pt x="151313" y="295317"/>
                    </a:cubicBezTo>
                    <a:cubicBezTo>
                      <a:pt x="65664" y="299127"/>
                      <a:pt x="0" y="230547"/>
                      <a:pt x="0" y="147680"/>
                    </a:cubicBezTo>
                    <a:cubicBezTo>
                      <a:pt x="0" y="67670"/>
                      <a:pt x="59954" y="995"/>
                      <a:pt x="142748" y="42"/>
                    </a:cubicBezTo>
                    <a:cubicBezTo>
                      <a:pt x="225542" y="-910"/>
                      <a:pt x="220784" y="14330"/>
                      <a:pt x="248382" y="42905"/>
                    </a:cubicBezTo>
                    <a:cubicBezTo>
                      <a:pt x="275979" y="71480"/>
                      <a:pt x="289303" y="108627"/>
                      <a:pt x="289303" y="147680"/>
                    </a:cubicBezTo>
                    <a:cubicBezTo>
                      <a:pt x="289303" y="186732"/>
                      <a:pt x="271221" y="237215"/>
                      <a:pt x="234107" y="264837"/>
                    </a:cubicBezTo>
                    <a:cubicBezTo>
                      <a:pt x="229349" y="259122"/>
                      <a:pt x="223639" y="254360"/>
                      <a:pt x="219832" y="247692"/>
                    </a:cubicBezTo>
                    <a:cubicBezTo>
                      <a:pt x="241720" y="224832"/>
                      <a:pt x="255043" y="194352"/>
                      <a:pt x="255043" y="162920"/>
                    </a:cubicBezTo>
                    <a:cubicBezTo>
                      <a:pt x="255043" y="131487"/>
                      <a:pt x="255043" y="141965"/>
                      <a:pt x="255043" y="131487"/>
                    </a:cubicBezTo>
                    <a:cubicBezTo>
                      <a:pt x="254092" y="91482"/>
                      <a:pt x="233155" y="52430"/>
                      <a:pt x="198896" y="30522"/>
                    </a:cubicBezTo>
                    <a:cubicBezTo>
                      <a:pt x="166539" y="10520"/>
                      <a:pt x="126570" y="9567"/>
                      <a:pt x="93262" y="28617"/>
                    </a:cubicBezTo>
                    <a:close/>
                  </a:path>
                </a:pathLst>
              </a:custGeom>
              <a:solidFill>
                <a:srgbClr val="FFFFFF"/>
              </a:solidFill>
              <a:ln w="9512" cap="flat">
                <a:noFill/>
                <a:prstDash val="solid"/>
                <a:miter/>
              </a:ln>
            </p:spPr>
            <p:txBody>
              <a:bodyPr/>
              <a:lstStyle/>
              <a:p>
                <a:endParaRPr lang="en-US"/>
              </a:p>
            </p:txBody>
          </p:sp>
          <p:sp>
            <p:nvSpPr>
              <p:cNvPr id="17" name="Freeform 153">
                <a:extLst>
                  <a:ext uri="{FF2B5EF4-FFF2-40B4-BE49-F238E27FC236}">
                    <a16:creationId xmlns:a16="http://schemas.microsoft.com/office/drawing/2014/main" id="{F12FF67E-9C06-12B7-A53D-F14AEE5F069D}"/>
                  </a:ext>
                </a:extLst>
              </p:cNvPr>
              <p:cNvSpPr/>
              <p:nvPr/>
            </p:nvSpPr>
            <p:spPr>
              <a:xfrm>
                <a:off x="6507233" y="6484285"/>
                <a:ext cx="146554" cy="154305"/>
              </a:xfrm>
              <a:custGeom>
                <a:avLst/>
                <a:gdLst>
                  <a:gd name="csX0" fmla="*/ 129425 w 146554"/>
                  <a:gd name="csY0" fmla="*/ 154305 h 154305"/>
                  <a:gd name="csX1" fmla="*/ 0 w 146554"/>
                  <a:gd name="csY1" fmla="*/ 154305 h 154305"/>
                  <a:gd name="csX2" fmla="*/ 0 w 146554"/>
                  <a:gd name="csY2" fmla="*/ 149543 h 154305"/>
                  <a:gd name="csX3" fmla="*/ 17130 w 146554"/>
                  <a:gd name="csY3" fmla="*/ 145733 h 154305"/>
                  <a:gd name="csX4" fmla="*/ 24743 w 146554"/>
                  <a:gd name="csY4" fmla="*/ 131445 h 154305"/>
                  <a:gd name="csX5" fmla="*/ 24743 w 146554"/>
                  <a:gd name="csY5" fmla="*/ 21908 h 154305"/>
                  <a:gd name="csX6" fmla="*/ 11420 w 146554"/>
                  <a:gd name="csY6" fmla="*/ 5715 h 154305"/>
                  <a:gd name="csX7" fmla="*/ 1903 w 146554"/>
                  <a:gd name="csY7" fmla="*/ 4763 h 154305"/>
                  <a:gd name="csX8" fmla="*/ 1903 w 146554"/>
                  <a:gd name="csY8" fmla="*/ 0 h 154305"/>
                  <a:gd name="csX9" fmla="*/ 53292 w 146554"/>
                  <a:gd name="csY9" fmla="*/ 0 h 154305"/>
                  <a:gd name="csX10" fmla="*/ 53292 w 146554"/>
                  <a:gd name="csY10" fmla="*/ 120015 h 154305"/>
                  <a:gd name="csX11" fmla="*/ 65664 w 146554"/>
                  <a:gd name="csY11" fmla="*/ 140970 h 154305"/>
                  <a:gd name="csX12" fmla="*/ 89456 w 146554"/>
                  <a:gd name="csY12" fmla="*/ 143828 h 154305"/>
                  <a:gd name="csX13" fmla="*/ 143699 w 146554"/>
                  <a:gd name="csY13" fmla="*/ 113347 h 154305"/>
                  <a:gd name="csX14" fmla="*/ 146555 w 146554"/>
                  <a:gd name="csY14" fmla="*/ 114300 h 154305"/>
                  <a:gd name="csX15" fmla="*/ 130377 w 146554"/>
                  <a:gd name="csY15" fmla="*/ 153353 h 154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6554" h="154305">
                    <a:moveTo>
                      <a:pt x="129425" y="154305"/>
                    </a:moveTo>
                    <a:lnTo>
                      <a:pt x="0" y="154305"/>
                    </a:lnTo>
                    <a:cubicBezTo>
                      <a:pt x="0" y="152400"/>
                      <a:pt x="0" y="151447"/>
                      <a:pt x="0" y="149543"/>
                    </a:cubicBezTo>
                    <a:cubicBezTo>
                      <a:pt x="5710" y="149543"/>
                      <a:pt x="12371" y="148590"/>
                      <a:pt x="17130" y="145733"/>
                    </a:cubicBezTo>
                    <a:cubicBezTo>
                      <a:pt x="21888" y="142875"/>
                      <a:pt x="24743" y="137160"/>
                      <a:pt x="24743" y="131445"/>
                    </a:cubicBezTo>
                    <a:lnTo>
                      <a:pt x="24743" y="21908"/>
                    </a:lnTo>
                    <a:cubicBezTo>
                      <a:pt x="24743" y="14288"/>
                      <a:pt x="18082" y="8572"/>
                      <a:pt x="11420" y="5715"/>
                    </a:cubicBezTo>
                    <a:cubicBezTo>
                      <a:pt x="4758" y="2858"/>
                      <a:pt x="4758" y="4763"/>
                      <a:pt x="1903" y="4763"/>
                    </a:cubicBezTo>
                    <a:cubicBezTo>
                      <a:pt x="1903" y="3810"/>
                      <a:pt x="1903" y="1905"/>
                      <a:pt x="1903" y="0"/>
                    </a:cubicBezTo>
                    <a:lnTo>
                      <a:pt x="53292" y="0"/>
                    </a:lnTo>
                    <a:cubicBezTo>
                      <a:pt x="53292" y="0"/>
                      <a:pt x="53292" y="120015"/>
                      <a:pt x="53292" y="120015"/>
                    </a:cubicBezTo>
                    <a:cubicBezTo>
                      <a:pt x="53292" y="129540"/>
                      <a:pt x="57099" y="137160"/>
                      <a:pt x="65664" y="140970"/>
                    </a:cubicBezTo>
                    <a:cubicBezTo>
                      <a:pt x="74229" y="144780"/>
                      <a:pt x="80891" y="144780"/>
                      <a:pt x="89456" y="143828"/>
                    </a:cubicBezTo>
                    <a:cubicBezTo>
                      <a:pt x="109440" y="141922"/>
                      <a:pt x="134183" y="132397"/>
                      <a:pt x="143699" y="113347"/>
                    </a:cubicBezTo>
                    <a:cubicBezTo>
                      <a:pt x="144651" y="113347"/>
                      <a:pt x="145603" y="113347"/>
                      <a:pt x="146555" y="114300"/>
                    </a:cubicBezTo>
                    <a:lnTo>
                      <a:pt x="130377" y="153353"/>
                    </a:lnTo>
                    <a:close/>
                  </a:path>
                </a:pathLst>
              </a:custGeom>
              <a:solidFill>
                <a:srgbClr val="FFFFFF"/>
              </a:solidFill>
              <a:ln w="9512" cap="flat">
                <a:noFill/>
                <a:prstDash val="solid"/>
                <a:miter/>
              </a:ln>
            </p:spPr>
            <p:txBody>
              <a:bodyPr/>
              <a:lstStyle/>
              <a:p>
                <a:endParaRPr lang="en-US"/>
              </a:p>
            </p:txBody>
          </p:sp>
          <p:sp>
            <p:nvSpPr>
              <p:cNvPr id="18" name="Freeform 154">
                <a:extLst>
                  <a:ext uri="{FF2B5EF4-FFF2-40B4-BE49-F238E27FC236}">
                    <a16:creationId xmlns:a16="http://schemas.microsoft.com/office/drawing/2014/main" id="{10710004-6EBE-4EDC-B2CE-6BBA0DE15352}"/>
                  </a:ext>
                </a:extLst>
              </p:cNvPr>
              <p:cNvSpPr/>
              <p:nvPr/>
            </p:nvSpPr>
            <p:spPr>
              <a:xfrm>
                <a:off x="6772744" y="6372843"/>
                <a:ext cx="267414" cy="343852"/>
              </a:xfrm>
              <a:custGeom>
                <a:avLst/>
                <a:gdLst>
                  <a:gd name="csX0" fmla="*/ 267414 w 267414"/>
                  <a:gd name="csY0" fmla="*/ 343852 h 343852"/>
                  <a:gd name="csX1" fmla="*/ 0 w 267414"/>
                  <a:gd name="csY1" fmla="*/ 343852 h 343852"/>
                  <a:gd name="csX2" fmla="*/ 0 w 267414"/>
                  <a:gd name="csY2" fmla="*/ 0 h 343852"/>
                  <a:gd name="csX3" fmla="*/ 267414 w 267414"/>
                  <a:gd name="csY3" fmla="*/ 0 h 343852"/>
                  <a:gd name="csX4" fmla="*/ 267414 w 267414"/>
                  <a:gd name="csY4" fmla="*/ 343852 h 343852"/>
                  <a:gd name="csX5" fmla="*/ 262656 w 267414"/>
                  <a:gd name="csY5" fmla="*/ 339090 h 343852"/>
                  <a:gd name="csX6" fmla="*/ 262656 w 267414"/>
                  <a:gd name="csY6" fmla="*/ 4763 h 343852"/>
                  <a:gd name="csX7" fmla="*/ 4758 w 267414"/>
                  <a:gd name="csY7" fmla="*/ 4763 h 343852"/>
                  <a:gd name="csX8" fmla="*/ 4758 w 267414"/>
                  <a:gd name="csY8" fmla="*/ 339090 h 343852"/>
                  <a:gd name="csX9" fmla="*/ 262656 w 267414"/>
                  <a:gd name="csY9" fmla="*/ 339090 h 3438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67414" h="343852">
                    <a:moveTo>
                      <a:pt x="267414" y="343852"/>
                    </a:moveTo>
                    <a:lnTo>
                      <a:pt x="0" y="343852"/>
                    </a:lnTo>
                    <a:cubicBezTo>
                      <a:pt x="0" y="343852"/>
                      <a:pt x="0" y="0"/>
                      <a:pt x="0" y="0"/>
                    </a:cubicBezTo>
                    <a:lnTo>
                      <a:pt x="267414" y="0"/>
                    </a:lnTo>
                    <a:cubicBezTo>
                      <a:pt x="267414" y="0"/>
                      <a:pt x="267414" y="343852"/>
                      <a:pt x="267414" y="343852"/>
                    </a:cubicBezTo>
                    <a:close/>
                    <a:moveTo>
                      <a:pt x="262656" y="339090"/>
                    </a:moveTo>
                    <a:lnTo>
                      <a:pt x="262656" y="4763"/>
                    </a:lnTo>
                    <a:cubicBezTo>
                      <a:pt x="262656" y="4763"/>
                      <a:pt x="4758" y="4763"/>
                      <a:pt x="4758" y="4763"/>
                    </a:cubicBezTo>
                    <a:lnTo>
                      <a:pt x="4758" y="339090"/>
                    </a:lnTo>
                    <a:cubicBezTo>
                      <a:pt x="4758" y="339090"/>
                      <a:pt x="262656" y="339090"/>
                      <a:pt x="262656" y="339090"/>
                    </a:cubicBezTo>
                    <a:close/>
                  </a:path>
                </a:pathLst>
              </a:custGeom>
              <a:solidFill>
                <a:srgbClr val="FFFFFF"/>
              </a:solidFill>
              <a:ln w="9512" cap="flat">
                <a:noFill/>
                <a:prstDash val="solid"/>
                <a:miter/>
              </a:ln>
            </p:spPr>
            <p:txBody>
              <a:bodyPr/>
              <a:lstStyle/>
              <a:p>
                <a:endParaRPr lang="en-US"/>
              </a:p>
            </p:txBody>
          </p:sp>
          <p:sp>
            <p:nvSpPr>
              <p:cNvPr id="19" name="Freeform 155">
                <a:extLst>
                  <a:ext uri="{FF2B5EF4-FFF2-40B4-BE49-F238E27FC236}">
                    <a16:creationId xmlns:a16="http://schemas.microsoft.com/office/drawing/2014/main" id="{09F75255-E636-57FF-3DF9-2C1AC16C2CC4}"/>
                  </a:ext>
                </a:extLst>
              </p:cNvPr>
              <p:cNvSpPr/>
              <p:nvPr/>
            </p:nvSpPr>
            <p:spPr>
              <a:xfrm>
                <a:off x="6562957" y="6485238"/>
                <a:ext cx="70887" cy="140017"/>
              </a:xfrm>
              <a:custGeom>
                <a:avLst/>
                <a:gdLst>
                  <a:gd name="csX0" fmla="*/ 38489 w 70887"/>
                  <a:gd name="csY0" fmla="*/ 138113 h 140017"/>
                  <a:gd name="csX1" fmla="*/ 24214 w 70887"/>
                  <a:gd name="csY1" fmla="*/ 100965 h 140017"/>
                  <a:gd name="csX2" fmla="*/ 17553 w 70887"/>
                  <a:gd name="csY2" fmla="*/ 87630 h 140017"/>
                  <a:gd name="csX3" fmla="*/ 423 w 70887"/>
                  <a:gd name="csY3" fmla="*/ 79057 h 140017"/>
                  <a:gd name="csX4" fmla="*/ 423 w 70887"/>
                  <a:gd name="csY4" fmla="*/ 75247 h 140017"/>
                  <a:gd name="csX5" fmla="*/ 39441 w 70887"/>
                  <a:gd name="csY5" fmla="*/ 53340 h 140017"/>
                  <a:gd name="csX6" fmla="*/ 41344 w 70887"/>
                  <a:gd name="csY6" fmla="*/ 31432 h 140017"/>
                  <a:gd name="csX7" fmla="*/ 423 w 70887"/>
                  <a:gd name="csY7" fmla="*/ 4763 h 140017"/>
                  <a:gd name="csX8" fmla="*/ 423 w 70887"/>
                  <a:gd name="csY8" fmla="*/ 0 h 140017"/>
                  <a:gd name="csX9" fmla="*/ 25166 w 70887"/>
                  <a:gd name="csY9" fmla="*/ 0 h 140017"/>
                  <a:gd name="csX10" fmla="*/ 50861 w 70887"/>
                  <a:gd name="csY10" fmla="*/ 6668 h 140017"/>
                  <a:gd name="csX11" fmla="*/ 70845 w 70887"/>
                  <a:gd name="csY11" fmla="*/ 37147 h 140017"/>
                  <a:gd name="csX12" fmla="*/ 35634 w 70887"/>
                  <a:gd name="csY12" fmla="*/ 80010 h 140017"/>
                  <a:gd name="csX13" fmla="*/ 53715 w 70887"/>
                  <a:gd name="csY13" fmla="*/ 100965 h 140017"/>
                  <a:gd name="csX14" fmla="*/ 64183 w 70887"/>
                  <a:gd name="csY14" fmla="*/ 130493 h 140017"/>
                  <a:gd name="csX15" fmla="*/ 39441 w 70887"/>
                  <a:gd name="csY15" fmla="*/ 140018 h 1400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887" h="140017">
                    <a:moveTo>
                      <a:pt x="38489" y="138113"/>
                    </a:moveTo>
                    <a:lnTo>
                      <a:pt x="24214" y="100965"/>
                    </a:lnTo>
                    <a:cubicBezTo>
                      <a:pt x="22311" y="96203"/>
                      <a:pt x="20408" y="91440"/>
                      <a:pt x="17553" y="87630"/>
                    </a:cubicBezTo>
                    <a:cubicBezTo>
                      <a:pt x="14698" y="83820"/>
                      <a:pt x="7084" y="79057"/>
                      <a:pt x="423" y="79057"/>
                    </a:cubicBezTo>
                    <a:cubicBezTo>
                      <a:pt x="423" y="78105"/>
                      <a:pt x="423" y="76200"/>
                      <a:pt x="423" y="75247"/>
                    </a:cubicBezTo>
                    <a:cubicBezTo>
                      <a:pt x="16601" y="75247"/>
                      <a:pt x="33731" y="68580"/>
                      <a:pt x="39441" y="53340"/>
                    </a:cubicBezTo>
                    <a:cubicBezTo>
                      <a:pt x="45150" y="38100"/>
                      <a:pt x="43248" y="39053"/>
                      <a:pt x="41344" y="31432"/>
                    </a:cubicBezTo>
                    <a:cubicBezTo>
                      <a:pt x="38489" y="12382"/>
                      <a:pt x="16601" y="5715"/>
                      <a:pt x="423" y="4763"/>
                    </a:cubicBezTo>
                    <a:cubicBezTo>
                      <a:pt x="-529" y="4763"/>
                      <a:pt x="423" y="1905"/>
                      <a:pt x="423" y="0"/>
                    </a:cubicBezTo>
                    <a:lnTo>
                      <a:pt x="25166" y="0"/>
                    </a:lnTo>
                    <a:cubicBezTo>
                      <a:pt x="34682" y="0"/>
                      <a:pt x="43248" y="2857"/>
                      <a:pt x="50861" y="6668"/>
                    </a:cubicBezTo>
                    <a:cubicBezTo>
                      <a:pt x="63232" y="12382"/>
                      <a:pt x="69894" y="23813"/>
                      <a:pt x="70845" y="37147"/>
                    </a:cubicBezTo>
                    <a:cubicBezTo>
                      <a:pt x="71797" y="60007"/>
                      <a:pt x="56570" y="74295"/>
                      <a:pt x="35634" y="80010"/>
                    </a:cubicBezTo>
                    <a:cubicBezTo>
                      <a:pt x="44199" y="83820"/>
                      <a:pt x="49909" y="92393"/>
                      <a:pt x="53715" y="100965"/>
                    </a:cubicBezTo>
                    <a:lnTo>
                      <a:pt x="64183" y="130493"/>
                    </a:lnTo>
                    <a:cubicBezTo>
                      <a:pt x="56570" y="134303"/>
                      <a:pt x="48957" y="137160"/>
                      <a:pt x="39441" y="140018"/>
                    </a:cubicBezTo>
                    <a:close/>
                  </a:path>
                </a:pathLst>
              </a:custGeom>
              <a:solidFill>
                <a:srgbClr val="FFFFFF"/>
              </a:solidFill>
              <a:ln w="9512" cap="flat">
                <a:noFill/>
                <a:prstDash val="solid"/>
                <a:miter/>
              </a:ln>
            </p:spPr>
            <p:txBody>
              <a:bodyPr/>
              <a:lstStyle/>
              <a:p>
                <a:endParaRPr lang="en-US"/>
              </a:p>
            </p:txBody>
          </p:sp>
          <p:sp>
            <p:nvSpPr>
              <p:cNvPr id="20" name="Freeform 156">
                <a:extLst>
                  <a:ext uri="{FF2B5EF4-FFF2-40B4-BE49-F238E27FC236}">
                    <a16:creationId xmlns:a16="http://schemas.microsoft.com/office/drawing/2014/main" id="{C70719E0-3698-1FA8-A26E-41216A8BCCA3}"/>
                  </a:ext>
                </a:extLst>
              </p:cNvPr>
              <p:cNvSpPr/>
              <p:nvPr/>
            </p:nvSpPr>
            <p:spPr>
              <a:xfrm>
                <a:off x="6611915" y="6643353"/>
                <a:ext cx="92310" cy="61912"/>
              </a:xfrm>
              <a:custGeom>
                <a:avLst/>
                <a:gdLst>
                  <a:gd name="csX0" fmla="*/ 90407 w 92310"/>
                  <a:gd name="csY0" fmla="*/ 58103 h 61912"/>
                  <a:gd name="csX1" fmla="*/ 92310 w 92310"/>
                  <a:gd name="csY1" fmla="*/ 60007 h 61912"/>
                  <a:gd name="csX2" fmla="*/ 90407 w 92310"/>
                  <a:gd name="csY2" fmla="*/ 61913 h 61912"/>
                  <a:gd name="csX3" fmla="*/ 52341 w 92310"/>
                  <a:gd name="csY3" fmla="*/ 53340 h 61912"/>
                  <a:gd name="csX4" fmla="*/ 9517 w 92310"/>
                  <a:gd name="csY4" fmla="*/ 17145 h 61912"/>
                  <a:gd name="csX5" fmla="*/ 0 w 92310"/>
                  <a:gd name="csY5" fmla="*/ 0 h 61912"/>
                  <a:gd name="csX6" fmla="*/ 24743 w 92310"/>
                  <a:gd name="csY6" fmla="*/ 0 h 61912"/>
                  <a:gd name="csX7" fmla="*/ 44728 w 92310"/>
                  <a:gd name="csY7" fmla="*/ 32385 h 61912"/>
                  <a:gd name="csX8" fmla="*/ 68519 w 92310"/>
                  <a:gd name="csY8" fmla="*/ 51435 h 61912"/>
                  <a:gd name="csX9" fmla="*/ 90407 w 92310"/>
                  <a:gd name="csY9" fmla="*/ 57150 h 619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10" h="61912">
                    <a:moveTo>
                      <a:pt x="90407" y="58103"/>
                    </a:moveTo>
                    <a:cubicBezTo>
                      <a:pt x="91358" y="58103"/>
                      <a:pt x="92310" y="59055"/>
                      <a:pt x="92310" y="60007"/>
                    </a:cubicBezTo>
                    <a:cubicBezTo>
                      <a:pt x="92310" y="60960"/>
                      <a:pt x="92310" y="61913"/>
                      <a:pt x="90407" y="61913"/>
                    </a:cubicBezTo>
                    <a:cubicBezTo>
                      <a:pt x="77084" y="61913"/>
                      <a:pt x="64712" y="59055"/>
                      <a:pt x="52341" y="53340"/>
                    </a:cubicBezTo>
                    <a:cubicBezTo>
                      <a:pt x="35211" y="44767"/>
                      <a:pt x="20936" y="32385"/>
                      <a:pt x="9517" y="17145"/>
                    </a:cubicBezTo>
                    <a:cubicBezTo>
                      <a:pt x="5710" y="11430"/>
                      <a:pt x="2855" y="6667"/>
                      <a:pt x="0" y="0"/>
                    </a:cubicBezTo>
                    <a:lnTo>
                      <a:pt x="24743" y="0"/>
                    </a:lnTo>
                    <a:cubicBezTo>
                      <a:pt x="29501" y="12382"/>
                      <a:pt x="36163" y="22860"/>
                      <a:pt x="44728" y="32385"/>
                    </a:cubicBezTo>
                    <a:cubicBezTo>
                      <a:pt x="51390" y="40005"/>
                      <a:pt x="59003" y="46672"/>
                      <a:pt x="68519" y="51435"/>
                    </a:cubicBezTo>
                    <a:cubicBezTo>
                      <a:pt x="75181" y="55245"/>
                      <a:pt x="82794" y="57150"/>
                      <a:pt x="90407" y="57150"/>
                    </a:cubicBezTo>
                    <a:close/>
                  </a:path>
                </a:pathLst>
              </a:custGeom>
              <a:solidFill>
                <a:srgbClr val="FFFFFF"/>
              </a:solidFill>
              <a:ln w="9512" cap="flat">
                <a:noFill/>
                <a:prstDash val="solid"/>
                <a:miter/>
              </a:ln>
            </p:spPr>
            <p:txBody>
              <a:bodyPr/>
              <a:lstStyle/>
              <a:p>
                <a:endParaRPr lang="en-US"/>
              </a:p>
            </p:txBody>
          </p:sp>
          <p:sp>
            <p:nvSpPr>
              <p:cNvPr id="21" name="Freeform 157">
                <a:extLst>
                  <a:ext uri="{FF2B5EF4-FFF2-40B4-BE49-F238E27FC236}">
                    <a16:creationId xmlns:a16="http://schemas.microsoft.com/office/drawing/2014/main" id="{37C6468B-8ED7-8B02-56EF-DEB5E9479001}"/>
                  </a:ext>
                </a:extLst>
              </p:cNvPr>
              <p:cNvSpPr/>
              <p:nvPr/>
            </p:nvSpPr>
            <p:spPr>
              <a:xfrm>
                <a:off x="6420632" y="6784322"/>
                <a:ext cx="320706" cy="2857"/>
              </a:xfrm>
              <a:custGeom>
                <a:avLst/>
                <a:gdLst>
                  <a:gd name="csX0" fmla="*/ 320707 w 320706"/>
                  <a:gd name="csY0" fmla="*/ 1905 h 2857"/>
                  <a:gd name="csX1" fmla="*/ 951 w 320706"/>
                  <a:gd name="csY1" fmla="*/ 1905 h 2857"/>
                  <a:gd name="csX2" fmla="*/ 0 w 320706"/>
                  <a:gd name="csY2" fmla="*/ 1905 h 2857"/>
                  <a:gd name="csX3" fmla="*/ 0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951" y="1905"/>
                      <a:pt x="951" y="1905"/>
                      <a:pt x="0" y="1905"/>
                    </a:cubicBezTo>
                    <a:cubicBezTo>
                      <a:pt x="0" y="1905"/>
                      <a:pt x="0" y="0"/>
                      <a:pt x="0"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22" name="Freeform 158">
                <a:extLst>
                  <a:ext uri="{FF2B5EF4-FFF2-40B4-BE49-F238E27FC236}">
                    <a16:creationId xmlns:a16="http://schemas.microsoft.com/office/drawing/2014/main" id="{E7974070-9CD0-7AAE-8B0F-DD86B19E820C}"/>
                  </a:ext>
                </a:extLst>
              </p:cNvPr>
              <p:cNvSpPr/>
              <p:nvPr/>
            </p:nvSpPr>
            <p:spPr>
              <a:xfrm>
                <a:off x="6420632" y="6736697"/>
                <a:ext cx="320706" cy="2857"/>
              </a:xfrm>
              <a:custGeom>
                <a:avLst/>
                <a:gdLst>
                  <a:gd name="csX0" fmla="*/ 320707 w 320706"/>
                  <a:gd name="csY0" fmla="*/ 1905 h 2857"/>
                  <a:gd name="csX1" fmla="*/ 951 w 320706"/>
                  <a:gd name="csY1" fmla="*/ 1905 h 2857"/>
                  <a:gd name="csX2" fmla="*/ 0 w 320706"/>
                  <a:gd name="csY2" fmla="*/ 1905 h 2857"/>
                  <a:gd name="csX3" fmla="*/ 951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0" y="1905"/>
                      <a:pt x="951" y="1905"/>
                      <a:pt x="0" y="1905"/>
                    </a:cubicBezTo>
                    <a:cubicBezTo>
                      <a:pt x="0" y="1905"/>
                      <a:pt x="0" y="0"/>
                      <a:pt x="951"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23" name="Freeform 159">
                <a:extLst>
                  <a:ext uri="{FF2B5EF4-FFF2-40B4-BE49-F238E27FC236}">
                    <a16:creationId xmlns:a16="http://schemas.microsoft.com/office/drawing/2014/main" id="{69D859A5-EFBE-AAC2-5BAC-F53F93C48D4E}"/>
                  </a:ext>
                </a:extLst>
              </p:cNvPr>
              <p:cNvSpPr/>
              <p:nvPr/>
            </p:nvSpPr>
            <p:spPr>
              <a:xfrm>
                <a:off x="6880632" y="6739555"/>
                <a:ext cx="22137" cy="33337"/>
              </a:xfrm>
              <a:custGeom>
                <a:avLst/>
                <a:gdLst>
                  <a:gd name="csX0" fmla="*/ 20586 w 22137"/>
                  <a:gd name="csY0" fmla="*/ 7620 h 33337"/>
                  <a:gd name="csX1" fmla="*/ 11069 w 22137"/>
                  <a:gd name="csY1" fmla="*/ 33338 h 33337"/>
                  <a:gd name="csX2" fmla="*/ 1553 w 22137"/>
                  <a:gd name="csY2" fmla="*/ 26670 h 33337"/>
                  <a:gd name="csX3" fmla="*/ 11069 w 22137"/>
                  <a:gd name="csY3" fmla="*/ 0 h 33337"/>
                  <a:gd name="csX4" fmla="*/ 20586 w 22137"/>
                  <a:gd name="csY4" fmla="*/ 6667 h 33337"/>
                  <a:gd name="csX5" fmla="*/ 11069 w 22137"/>
                  <a:gd name="csY5" fmla="*/ 3810 h 33337"/>
                  <a:gd name="csX6" fmla="*/ 7262 w 22137"/>
                  <a:gd name="csY6" fmla="*/ 25717 h 33337"/>
                  <a:gd name="csX7" fmla="*/ 12021 w 22137"/>
                  <a:gd name="csY7" fmla="*/ 29527 h 33337"/>
                  <a:gd name="csX8" fmla="*/ 12021 w 22137"/>
                  <a:gd name="csY8" fmla="*/ 4763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137" h="33337">
                    <a:moveTo>
                      <a:pt x="20586" y="7620"/>
                    </a:moveTo>
                    <a:cubicBezTo>
                      <a:pt x="23440" y="16192"/>
                      <a:pt x="23440" y="33338"/>
                      <a:pt x="11069" y="33338"/>
                    </a:cubicBezTo>
                    <a:cubicBezTo>
                      <a:pt x="-1303" y="33338"/>
                      <a:pt x="3455" y="31432"/>
                      <a:pt x="1553" y="26670"/>
                    </a:cubicBezTo>
                    <a:cubicBezTo>
                      <a:pt x="-1303" y="18097"/>
                      <a:pt x="-1303" y="0"/>
                      <a:pt x="11069" y="0"/>
                    </a:cubicBezTo>
                    <a:cubicBezTo>
                      <a:pt x="23440" y="0"/>
                      <a:pt x="18682" y="2857"/>
                      <a:pt x="20586" y="6667"/>
                    </a:cubicBezTo>
                    <a:close/>
                    <a:moveTo>
                      <a:pt x="11069" y="3810"/>
                    </a:moveTo>
                    <a:cubicBezTo>
                      <a:pt x="4407" y="3810"/>
                      <a:pt x="4407" y="19050"/>
                      <a:pt x="7262" y="25717"/>
                    </a:cubicBezTo>
                    <a:cubicBezTo>
                      <a:pt x="10117" y="32385"/>
                      <a:pt x="10117" y="29527"/>
                      <a:pt x="12021" y="29527"/>
                    </a:cubicBezTo>
                    <a:cubicBezTo>
                      <a:pt x="19634" y="29527"/>
                      <a:pt x="19634" y="3810"/>
                      <a:pt x="12021" y="4763"/>
                    </a:cubicBezTo>
                    <a:close/>
                  </a:path>
                </a:pathLst>
              </a:custGeom>
              <a:solidFill>
                <a:srgbClr val="FFFFFF"/>
              </a:solidFill>
              <a:ln w="9512" cap="flat">
                <a:noFill/>
                <a:prstDash val="solid"/>
                <a:miter/>
              </a:ln>
            </p:spPr>
            <p:txBody>
              <a:bodyPr/>
              <a:lstStyle/>
              <a:p>
                <a:endParaRPr lang="en-US"/>
              </a:p>
            </p:txBody>
          </p:sp>
          <p:sp>
            <p:nvSpPr>
              <p:cNvPr id="24" name="Freeform 160">
                <a:extLst>
                  <a:ext uri="{FF2B5EF4-FFF2-40B4-BE49-F238E27FC236}">
                    <a16:creationId xmlns:a16="http://schemas.microsoft.com/office/drawing/2014/main" id="{96F789B7-C06C-1599-0114-5C2CB4DC219D}"/>
                  </a:ext>
                </a:extLst>
              </p:cNvPr>
              <p:cNvSpPr/>
              <p:nvPr/>
            </p:nvSpPr>
            <p:spPr>
              <a:xfrm>
                <a:off x="6907244" y="6739555"/>
                <a:ext cx="21253" cy="33519"/>
              </a:xfrm>
              <a:custGeom>
                <a:avLst/>
                <a:gdLst>
                  <a:gd name="csX0" fmla="*/ 19667 w 21253"/>
                  <a:gd name="csY0" fmla="*/ 6667 h 33519"/>
                  <a:gd name="csX1" fmla="*/ 11103 w 21253"/>
                  <a:gd name="csY1" fmla="*/ 33338 h 33519"/>
                  <a:gd name="csX2" fmla="*/ 1586 w 21253"/>
                  <a:gd name="csY2" fmla="*/ 26670 h 33519"/>
                  <a:gd name="csX3" fmla="*/ 10151 w 21253"/>
                  <a:gd name="csY3" fmla="*/ 0 h 33519"/>
                  <a:gd name="csX4" fmla="*/ 19667 w 21253"/>
                  <a:gd name="csY4" fmla="*/ 6667 h 33519"/>
                  <a:gd name="csX5" fmla="*/ 14909 w 21253"/>
                  <a:gd name="csY5" fmla="*/ 7620 h 33519"/>
                  <a:gd name="csX6" fmla="*/ 10151 w 21253"/>
                  <a:gd name="csY6" fmla="*/ 4763 h 33519"/>
                  <a:gd name="csX7" fmla="*/ 10151 w 21253"/>
                  <a:gd name="csY7" fmla="*/ 29527 h 33519"/>
                  <a:gd name="csX8" fmla="*/ 14909 w 21253"/>
                  <a:gd name="csY8" fmla="*/ 7620 h 335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253" h="33519">
                    <a:moveTo>
                      <a:pt x="19667" y="6667"/>
                    </a:moveTo>
                    <a:cubicBezTo>
                      <a:pt x="22523" y="15240"/>
                      <a:pt x="22523" y="32385"/>
                      <a:pt x="11103" y="33338"/>
                    </a:cubicBezTo>
                    <a:cubicBezTo>
                      <a:pt x="-317" y="34290"/>
                      <a:pt x="3489" y="31432"/>
                      <a:pt x="1586" y="26670"/>
                    </a:cubicBezTo>
                    <a:cubicBezTo>
                      <a:pt x="-1269" y="18097"/>
                      <a:pt x="-1269" y="0"/>
                      <a:pt x="10151" y="0"/>
                    </a:cubicBezTo>
                    <a:cubicBezTo>
                      <a:pt x="21571" y="0"/>
                      <a:pt x="17764" y="1905"/>
                      <a:pt x="19667" y="6667"/>
                    </a:cubicBezTo>
                    <a:close/>
                    <a:moveTo>
                      <a:pt x="14909" y="7620"/>
                    </a:moveTo>
                    <a:cubicBezTo>
                      <a:pt x="14909" y="5715"/>
                      <a:pt x="12054" y="4763"/>
                      <a:pt x="10151" y="4763"/>
                    </a:cubicBezTo>
                    <a:cubicBezTo>
                      <a:pt x="2537" y="4763"/>
                      <a:pt x="2537" y="29527"/>
                      <a:pt x="10151" y="29527"/>
                    </a:cubicBezTo>
                    <a:cubicBezTo>
                      <a:pt x="17764" y="29527"/>
                      <a:pt x="16812" y="14288"/>
                      <a:pt x="14909" y="7620"/>
                    </a:cubicBezTo>
                    <a:close/>
                  </a:path>
                </a:pathLst>
              </a:custGeom>
              <a:solidFill>
                <a:srgbClr val="FFFFFF"/>
              </a:solidFill>
              <a:ln w="9512" cap="flat">
                <a:noFill/>
                <a:prstDash val="solid"/>
                <a:miter/>
              </a:ln>
            </p:spPr>
            <p:txBody>
              <a:bodyPr/>
              <a:lstStyle/>
              <a:p>
                <a:endParaRPr lang="en-US"/>
              </a:p>
            </p:txBody>
          </p:sp>
          <p:sp>
            <p:nvSpPr>
              <p:cNvPr id="25" name="Freeform 161">
                <a:extLst>
                  <a:ext uri="{FF2B5EF4-FFF2-40B4-BE49-F238E27FC236}">
                    <a16:creationId xmlns:a16="http://schemas.microsoft.com/office/drawing/2014/main" id="{D6F47270-E666-0BBF-A954-47F9E04E5013}"/>
                  </a:ext>
                </a:extLst>
              </p:cNvPr>
              <p:cNvSpPr/>
              <p:nvPr/>
            </p:nvSpPr>
            <p:spPr>
              <a:xfrm>
                <a:off x="6572752" y="6370938"/>
                <a:ext cx="22153" cy="28011"/>
              </a:xfrm>
              <a:custGeom>
                <a:avLst/>
                <a:gdLst>
                  <a:gd name="csX0" fmla="*/ 20129 w 22153"/>
                  <a:gd name="csY0" fmla="*/ 27622 h 28011"/>
                  <a:gd name="csX1" fmla="*/ 9661 w 22153"/>
                  <a:gd name="csY1" fmla="*/ 23813 h 28011"/>
                  <a:gd name="csX2" fmla="*/ 145 w 22153"/>
                  <a:gd name="csY2" fmla="*/ 12382 h 28011"/>
                  <a:gd name="csX3" fmla="*/ 11564 w 22153"/>
                  <a:gd name="csY3" fmla="*/ 0 h 28011"/>
                  <a:gd name="csX4" fmla="*/ 22033 w 22153"/>
                  <a:gd name="csY4" fmla="*/ 12382 h 28011"/>
                  <a:gd name="csX5" fmla="*/ 16322 w 22153"/>
                  <a:gd name="csY5" fmla="*/ 22860 h 28011"/>
                  <a:gd name="csX6" fmla="*/ 20129 w 22153"/>
                  <a:gd name="csY6" fmla="*/ 27622 h 28011"/>
                  <a:gd name="csX7" fmla="*/ 17274 w 22153"/>
                  <a:gd name="csY7" fmla="*/ 18097 h 28011"/>
                  <a:gd name="csX8" fmla="*/ 17274 w 22153"/>
                  <a:gd name="csY8" fmla="*/ 7620 h 28011"/>
                  <a:gd name="csX9" fmla="*/ 10613 w 22153"/>
                  <a:gd name="csY9" fmla="*/ 2857 h 28011"/>
                  <a:gd name="csX10" fmla="*/ 3951 w 22153"/>
                  <a:gd name="csY10" fmla="*/ 6668 h 28011"/>
                  <a:gd name="csX11" fmla="*/ 3951 w 22153"/>
                  <a:gd name="csY11" fmla="*/ 17145 h 28011"/>
                  <a:gd name="csX12" fmla="*/ 9661 w 22153"/>
                  <a:gd name="csY12" fmla="*/ 20003 h 28011"/>
                  <a:gd name="csX13" fmla="*/ 15371 w 22153"/>
                  <a:gd name="csY13" fmla="*/ 17145 h 280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2153" h="28011">
                    <a:moveTo>
                      <a:pt x="20129" y="27622"/>
                    </a:moveTo>
                    <a:cubicBezTo>
                      <a:pt x="14420" y="29528"/>
                      <a:pt x="16322" y="23813"/>
                      <a:pt x="9661" y="23813"/>
                    </a:cubicBezTo>
                    <a:cubicBezTo>
                      <a:pt x="3000" y="23813"/>
                      <a:pt x="-807" y="18097"/>
                      <a:pt x="145" y="12382"/>
                    </a:cubicBezTo>
                    <a:cubicBezTo>
                      <a:pt x="1096" y="6668"/>
                      <a:pt x="4903" y="0"/>
                      <a:pt x="11564" y="0"/>
                    </a:cubicBezTo>
                    <a:cubicBezTo>
                      <a:pt x="18226" y="0"/>
                      <a:pt x="22984" y="5715"/>
                      <a:pt x="22033" y="12382"/>
                    </a:cubicBezTo>
                    <a:cubicBezTo>
                      <a:pt x="21081" y="19050"/>
                      <a:pt x="20129" y="20955"/>
                      <a:pt x="16322" y="22860"/>
                    </a:cubicBezTo>
                    <a:cubicBezTo>
                      <a:pt x="17274" y="24765"/>
                      <a:pt x="19178" y="25718"/>
                      <a:pt x="20129" y="27622"/>
                    </a:cubicBezTo>
                    <a:close/>
                    <a:moveTo>
                      <a:pt x="17274" y="18097"/>
                    </a:moveTo>
                    <a:cubicBezTo>
                      <a:pt x="19178" y="15240"/>
                      <a:pt x="19178" y="11430"/>
                      <a:pt x="17274" y="7620"/>
                    </a:cubicBezTo>
                    <a:cubicBezTo>
                      <a:pt x="15371" y="3810"/>
                      <a:pt x="13468" y="2857"/>
                      <a:pt x="10613" y="2857"/>
                    </a:cubicBezTo>
                    <a:cubicBezTo>
                      <a:pt x="7758" y="2857"/>
                      <a:pt x="5854" y="3810"/>
                      <a:pt x="3951" y="6668"/>
                    </a:cubicBezTo>
                    <a:cubicBezTo>
                      <a:pt x="2048" y="9525"/>
                      <a:pt x="2048" y="14288"/>
                      <a:pt x="3951" y="17145"/>
                    </a:cubicBezTo>
                    <a:cubicBezTo>
                      <a:pt x="5854" y="20003"/>
                      <a:pt x="7758" y="20003"/>
                      <a:pt x="9661" y="20003"/>
                    </a:cubicBezTo>
                    <a:cubicBezTo>
                      <a:pt x="11564" y="20003"/>
                      <a:pt x="14420" y="20003"/>
                      <a:pt x="15371" y="17145"/>
                    </a:cubicBezTo>
                    <a:close/>
                  </a:path>
                </a:pathLst>
              </a:custGeom>
              <a:solidFill>
                <a:srgbClr val="FFFFFF"/>
              </a:solidFill>
              <a:ln w="9512" cap="flat">
                <a:noFill/>
                <a:prstDash val="solid"/>
                <a:miter/>
              </a:ln>
            </p:spPr>
            <p:txBody>
              <a:bodyPr/>
              <a:lstStyle/>
              <a:p>
                <a:endParaRPr lang="en-US"/>
              </a:p>
            </p:txBody>
          </p:sp>
          <p:sp>
            <p:nvSpPr>
              <p:cNvPr id="26" name="Freeform 162">
                <a:extLst>
                  <a:ext uri="{FF2B5EF4-FFF2-40B4-BE49-F238E27FC236}">
                    <a16:creationId xmlns:a16="http://schemas.microsoft.com/office/drawing/2014/main" id="{363B25B9-225F-6BBB-DB7E-95E79E04F339}"/>
                  </a:ext>
                </a:extLst>
              </p:cNvPr>
              <p:cNvSpPr/>
              <p:nvPr/>
            </p:nvSpPr>
            <p:spPr>
              <a:xfrm>
                <a:off x="6614770" y="6749905"/>
                <a:ext cx="23206" cy="24306"/>
              </a:xfrm>
              <a:custGeom>
                <a:avLst/>
                <a:gdLst>
                  <a:gd name="csX0" fmla="*/ 19033 w 23206"/>
                  <a:gd name="csY0" fmla="*/ 21082 h 24306"/>
                  <a:gd name="csX1" fmla="*/ 2855 w 23206"/>
                  <a:gd name="csY1" fmla="*/ 21082 h 24306"/>
                  <a:gd name="csX2" fmla="*/ 2855 w 23206"/>
                  <a:gd name="csY2" fmla="*/ 3937 h 24306"/>
                  <a:gd name="csX3" fmla="*/ 19985 w 23206"/>
                  <a:gd name="csY3" fmla="*/ 3937 h 24306"/>
                  <a:gd name="csX4" fmla="*/ 19985 w 23206"/>
                  <a:gd name="csY4" fmla="*/ 21082 h 24306"/>
                  <a:gd name="csX5" fmla="*/ 18082 w 23206"/>
                  <a:gd name="csY5" fmla="*/ 15367 h 24306"/>
                  <a:gd name="csX6" fmla="*/ 18082 w 23206"/>
                  <a:gd name="csY6" fmla="*/ 7747 h 24306"/>
                  <a:gd name="csX7" fmla="*/ 11420 w 23206"/>
                  <a:gd name="csY7" fmla="*/ 2985 h 24306"/>
                  <a:gd name="csX8" fmla="*/ 4758 w 23206"/>
                  <a:gd name="csY8" fmla="*/ 7747 h 24306"/>
                  <a:gd name="csX9" fmla="*/ 4758 w 23206"/>
                  <a:gd name="csY9" fmla="*/ 15367 h 24306"/>
                  <a:gd name="csX10" fmla="*/ 12371 w 23206"/>
                  <a:gd name="csY10" fmla="*/ 20129 h 24306"/>
                  <a:gd name="csX11" fmla="*/ 19033 w 23206"/>
                  <a:gd name="csY11" fmla="*/ 14414 h 243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3206" h="24306">
                    <a:moveTo>
                      <a:pt x="19033" y="21082"/>
                    </a:moveTo>
                    <a:cubicBezTo>
                      <a:pt x="14275" y="25845"/>
                      <a:pt x="6662" y="24892"/>
                      <a:pt x="2855" y="21082"/>
                    </a:cubicBezTo>
                    <a:cubicBezTo>
                      <a:pt x="-952" y="17272"/>
                      <a:pt x="-952" y="8700"/>
                      <a:pt x="2855" y="3937"/>
                    </a:cubicBezTo>
                    <a:cubicBezTo>
                      <a:pt x="6662" y="-825"/>
                      <a:pt x="15227" y="-1778"/>
                      <a:pt x="19985" y="3937"/>
                    </a:cubicBezTo>
                    <a:cubicBezTo>
                      <a:pt x="24743" y="9652"/>
                      <a:pt x="23791" y="16320"/>
                      <a:pt x="19985" y="21082"/>
                    </a:cubicBezTo>
                    <a:close/>
                    <a:moveTo>
                      <a:pt x="18082" y="15367"/>
                    </a:moveTo>
                    <a:cubicBezTo>
                      <a:pt x="18082" y="12510"/>
                      <a:pt x="18082" y="9652"/>
                      <a:pt x="18082" y="7747"/>
                    </a:cubicBezTo>
                    <a:cubicBezTo>
                      <a:pt x="18082" y="5842"/>
                      <a:pt x="14275" y="2985"/>
                      <a:pt x="11420" y="2985"/>
                    </a:cubicBezTo>
                    <a:cubicBezTo>
                      <a:pt x="8565" y="2985"/>
                      <a:pt x="5710" y="4889"/>
                      <a:pt x="4758" y="7747"/>
                    </a:cubicBezTo>
                    <a:cubicBezTo>
                      <a:pt x="3807" y="10604"/>
                      <a:pt x="4758" y="12510"/>
                      <a:pt x="4758" y="15367"/>
                    </a:cubicBezTo>
                    <a:cubicBezTo>
                      <a:pt x="4758" y="18225"/>
                      <a:pt x="8565" y="20129"/>
                      <a:pt x="12371" y="20129"/>
                    </a:cubicBezTo>
                    <a:cubicBezTo>
                      <a:pt x="16178" y="20129"/>
                      <a:pt x="18082" y="18225"/>
                      <a:pt x="19033" y="14414"/>
                    </a:cubicBezTo>
                    <a:close/>
                  </a:path>
                </a:pathLst>
              </a:custGeom>
              <a:solidFill>
                <a:srgbClr val="FFFFFF"/>
              </a:solidFill>
              <a:ln w="9512" cap="flat">
                <a:noFill/>
                <a:prstDash val="solid"/>
                <a:miter/>
              </a:ln>
            </p:spPr>
            <p:txBody>
              <a:bodyPr/>
              <a:lstStyle/>
              <a:p>
                <a:endParaRPr lang="en-US"/>
              </a:p>
            </p:txBody>
          </p:sp>
          <p:sp>
            <p:nvSpPr>
              <p:cNvPr id="27" name="Freeform 163">
                <a:extLst>
                  <a:ext uri="{FF2B5EF4-FFF2-40B4-BE49-F238E27FC236}">
                    <a16:creationId xmlns:a16="http://schemas.microsoft.com/office/drawing/2014/main" id="{7893FDB8-B303-1EA6-82BB-3A51DC3D8EB0}"/>
                  </a:ext>
                </a:extLst>
              </p:cNvPr>
              <p:cNvSpPr/>
              <p:nvPr/>
            </p:nvSpPr>
            <p:spPr>
              <a:xfrm>
                <a:off x="6450964" y="6749080"/>
                <a:ext cx="22960" cy="24764"/>
              </a:xfrm>
              <a:custGeom>
                <a:avLst/>
                <a:gdLst>
                  <a:gd name="csX0" fmla="*/ 11541 w 22960"/>
                  <a:gd name="csY0" fmla="*/ 24765 h 24764"/>
                  <a:gd name="csX1" fmla="*/ 121 w 22960"/>
                  <a:gd name="csY1" fmla="*/ 13335 h 24764"/>
                  <a:gd name="csX2" fmla="*/ 11541 w 22960"/>
                  <a:gd name="csY2" fmla="*/ 0 h 24764"/>
                  <a:gd name="csX3" fmla="*/ 22961 w 22960"/>
                  <a:gd name="csY3" fmla="*/ 13335 h 24764"/>
                  <a:gd name="csX4" fmla="*/ 11541 w 22960"/>
                  <a:gd name="csY4" fmla="*/ 24765 h 24764"/>
                  <a:gd name="csX5" fmla="*/ 18202 w 22960"/>
                  <a:gd name="csY5" fmla="*/ 17145 h 24764"/>
                  <a:gd name="csX6" fmla="*/ 18202 w 22960"/>
                  <a:gd name="csY6" fmla="*/ 7620 h 24764"/>
                  <a:gd name="csX7" fmla="*/ 12493 w 22960"/>
                  <a:gd name="csY7" fmla="*/ 3810 h 24764"/>
                  <a:gd name="csX8" fmla="*/ 6782 w 22960"/>
                  <a:gd name="csY8" fmla="*/ 6667 h 24764"/>
                  <a:gd name="csX9" fmla="*/ 5831 w 22960"/>
                  <a:gd name="csY9" fmla="*/ 16192 h 24764"/>
                  <a:gd name="csX10" fmla="*/ 12493 w 22960"/>
                  <a:gd name="csY10" fmla="*/ 21907 h 24764"/>
                  <a:gd name="csX11" fmla="*/ 19154 w 22960"/>
                  <a:gd name="csY11" fmla="*/ 18097 h 247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2960" h="24764">
                    <a:moveTo>
                      <a:pt x="11541" y="24765"/>
                    </a:moveTo>
                    <a:cubicBezTo>
                      <a:pt x="4879" y="24765"/>
                      <a:pt x="1073" y="20002"/>
                      <a:pt x="121" y="13335"/>
                    </a:cubicBezTo>
                    <a:cubicBezTo>
                      <a:pt x="-831" y="6667"/>
                      <a:pt x="3927" y="0"/>
                      <a:pt x="11541" y="0"/>
                    </a:cubicBezTo>
                    <a:cubicBezTo>
                      <a:pt x="19154" y="0"/>
                      <a:pt x="22961" y="5715"/>
                      <a:pt x="22961" y="13335"/>
                    </a:cubicBezTo>
                    <a:cubicBezTo>
                      <a:pt x="22961" y="20955"/>
                      <a:pt x="18202" y="24765"/>
                      <a:pt x="11541" y="24765"/>
                    </a:cubicBezTo>
                    <a:close/>
                    <a:moveTo>
                      <a:pt x="18202" y="17145"/>
                    </a:moveTo>
                    <a:cubicBezTo>
                      <a:pt x="19154" y="14288"/>
                      <a:pt x="19154" y="10477"/>
                      <a:pt x="18202" y="7620"/>
                    </a:cubicBezTo>
                    <a:cubicBezTo>
                      <a:pt x="17251" y="4763"/>
                      <a:pt x="14395" y="3810"/>
                      <a:pt x="12493" y="3810"/>
                    </a:cubicBezTo>
                    <a:cubicBezTo>
                      <a:pt x="10589" y="3810"/>
                      <a:pt x="7734" y="3810"/>
                      <a:pt x="6782" y="6667"/>
                    </a:cubicBezTo>
                    <a:cubicBezTo>
                      <a:pt x="5831" y="9525"/>
                      <a:pt x="4879" y="13335"/>
                      <a:pt x="5831" y="16192"/>
                    </a:cubicBezTo>
                    <a:cubicBezTo>
                      <a:pt x="6782" y="19050"/>
                      <a:pt x="9637" y="20955"/>
                      <a:pt x="12493" y="21907"/>
                    </a:cubicBezTo>
                    <a:cubicBezTo>
                      <a:pt x="15347" y="22860"/>
                      <a:pt x="18202" y="20955"/>
                      <a:pt x="19154" y="18097"/>
                    </a:cubicBezTo>
                    <a:close/>
                  </a:path>
                </a:pathLst>
              </a:custGeom>
              <a:solidFill>
                <a:srgbClr val="FFFFFF"/>
              </a:solidFill>
              <a:ln w="9512" cap="flat">
                <a:noFill/>
                <a:prstDash val="solid"/>
                <a:miter/>
              </a:ln>
            </p:spPr>
            <p:txBody>
              <a:bodyPr/>
              <a:lstStyle/>
              <a:p>
                <a:endParaRPr lang="en-US"/>
              </a:p>
            </p:txBody>
          </p:sp>
          <p:sp>
            <p:nvSpPr>
              <p:cNvPr id="28" name="Freeform 164">
                <a:extLst>
                  <a:ext uri="{FF2B5EF4-FFF2-40B4-BE49-F238E27FC236}">
                    <a16:creationId xmlns:a16="http://schemas.microsoft.com/office/drawing/2014/main" id="{2AB57AC6-08CF-2D88-7D81-EC5337D45400}"/>
                  </a:ext>
                </a:extLst>
              </p:cNvPr>
              <p:cNvSpPr/>
              <p:nvPr/>
            </p:nvSpPr>
            <p:spPr>
              <a:xfrm>
                <a:off x="6393444" y="6577832"/>
                <a:ext cx="23503" cy="23312"/>
              </a:xfrm>
              <a:custGeom>
                <a:avLst/>
                <a:gdLst>
                  <a:gd name="csX0" fmla="*/ 21478 w 23503"/>
                  <a:gd name="csY0" fmla="*/ 18848 h 23312"/>
                  <a:gd name="csX1" fmla="*/ 5300 w 23503"/>
                  <a:gd name="csY1" fmla="*/ 21705 h 23312"/>
                  <a:gd name="csX2" fmla="*/ 2445 w 23503"/>
                  <a:gd name="csY2" fmla="*/ 4560 h 23312"/>
                  <a:gd name="csX3" fmla="*/ 18624 w 23503"/>
                  <a:gd name="csY3" fmla="*/ 2655 h 23312"/>
                  <a:gd name="csX4" fmla="*/ 21478 w 23503"/>
                  <a:gd name="csY4" fmla="*/ 18848 h 23312"/>
                  <a:gd name="csX5" fmla="*/ 15769 w 23503"/>
                  <a:gd name="csY5" fmla="*/ 17895 h 23312"/>
                  <a:gd name="csX6" fmla="*/ 20527 w 23503"/>
                  <a:gd name="csY6" fmla="*/ 10275 h 23312"/>
                  <a:gd name="csX7" fmla="*/ 14817 w 23503"/>
                  <a:gd name="csY7" fmla="*/ 3608 h 23312"/>
                  <a:gd name="csX8" fmla="*/ 6252 w 23503"/>
                  <a:gd name="csY8" fmla="*/ 5513 h 23312"/>
                  <a:gd name="csX9" fmla="*/ 3397 w 23503"/>
                  <a:gd name="csY9" fmla="*/ 13133 h 23312"/>
                  <a:gd name="csX10" fmla="*/ 15769 w 23503"/>
                  <a:gd name="csY10" fmla="*/ 17895 h 233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3503" h="23312">
                    <a:moveTo>
                      <a:pt x="21478" y="18848"/>
                    </a:moveTo>
                    <a:cubicBezTo>
                      <a:pt x="17672" y="23610"/>
                      <a:pt x="10058" y="24563"/>
                      <a:pt x="5300" y="21705"/>
                    </a:cubicBezTo>
                    <a:cubicBezTo>
                      <a:pt x="542" y="18848"/>
                      <a:pt x="-2313" y="10275"/>
                      <a:pt x="2445" y="4560"/>
                    </a:cubicBezTo>
                    <a:cubicBezTo>
                      <a:pt x="7204" y="-1155"/>
                      <a:pt x="13865" y="-1155"/>
                      <a:pt x="18624" y="2655"/>
                    </a:cubicBezTo>
                    <a:cubicBezTo>
                      <a:pt x="23382" y="6465"/>
                      <a:pt x="25285" y="14085"/>
                      <a:pt x="21478" y="18848"/>
                    </a:cubicBezTo>
                    <a:close/>
                    <a:moveTo>
                      <a:pt x="15769" y="17895"/>
                    </a:moveTo>
                    <a:cubicBezTo>
                      <a:pt x="19575" y="16943"/>
                      <a:pt x="20527" y="14085"/>
                      <a:pt x="20527" y="10275"/>
                    </a:cubicBezTo>
                    <a:cubicBezTo>
                      <a:pt x="20527" y="6465"/>
                      <a:pt x="17672" y="4560"/>
                      <a:pt x="14817" y="3608"/>
                    </a:cubicBezTo>
                    <a:cubicBezTo>
                      <a:pt x="11962" y="2655"/>
                      <a:pt x="9107" y="3608"/>
                      <a:pt x="6252" y="5513"/>
                    </a:cubicBezTo>
                    <a:cubicBezTo>
                      <a:pt x="3397" y="7418"/>
                      <a:pt x="2445" y="10275"/>
                      <a:pt x="3397" y="13133"/>
                    </a:cubicBezTo>
                    <a:cubicBezTo>
                      <a:pt x="4349" y="18848"/>
                      <a:pt x="11010" y="19800"/>
                      <a:pt x="15769" y="17895"/>
                    </a:cubicBezTo>
                    <a:close/>
                  </a:path>
                </a:pathLst>
              </a:custGeom>
              <a:solidFill>
                <a:srgbClr val="FFFFFF"/>
              </a:solidFill>
              <a:ln w="9512" cap="flat">
                <a:noFill/>
                <a:prstDash val="solid"/>
                <a:miter/>
              </a:ln>
            </p:spPr>
            <p:txBody>
              <a:bodyPr/>
              <a:lstStyle/>
              <a:p>
                <a:endParaRPr lang="en-US"/>
              </a:p>
            </p:txBody>
          </p:sp>
          <p:sp>
            <p:nvSpPr>
              <p:cNvPr id="29" name="Freeform 165">
                <a:extLst>
                  <a:ext uri="{FF2B5EF4-FFF2-40B4-BE49-F238E27FC236}">
                    <a16:creationId xmlns:a16="http://schemas.microsoft.com/office/drawing/2014/main" id="{BB136EAB-591C-18F5-DD9D-2FB036ED26EE}"/>
                  </a:ext>
                </a:extLst>
              </p:cNvPr>
              <p:cNvSpPr/>
              <p:nvPr/>
            </p:nvSpPr>
            <p:spPr>
              <a:xfrm>
                <a:off x="6392083" y="6533670"/>
                <a:ext cx="22839" cy="19194"/>
              </a:xfrm>
              <a:custGeom>
                <a:avLst/>
                <a:gdLst>
                  <a:gd name="csX0" fmla="*/ 22839 w 22839"/>
                  <a:gd name="csY0" fmla="*/ 19195 h 19194"/>
                  <a:gd name="csX1" fmla="*/ 0 w 22839"/>
                  <a:gd name="csY1" fmla="*/ 17290 h 19194"/>
                  <a:gd name="csX2" fmla="*/ 0 w 22839"/>
                  <a:gd name="csY2" fmla="*/ 9670 h 19194"/>
                  <a:gd name="csX3" fmla="*/ 13323 w 22839"/>
                  <a:gd name="csY3" fmla="*/ 145 h 19194"/>
                  <a:gd name="csX4" fmla="*/ 22839 w 22839"/>
                  <a:gd name="csY4" fmla="*/ 10622 h 19194"/>
                  <a:gd name="csX5" fmla="*/ 22839 w 22839"/>
                  <a:gd name="csY5" fmla="*/ 19195 h 19194"/>
                  <a:gd name="csX6" fmla="*/ 19984 w 22839"/>
                  <a:gd name="csY6" fmla="*/ 15385 h 19194"/>
                  <a:gd name="csX7" fmla="*/ 19984 w 22839"/>
                  <a:gd name="csY7" fmla="*/ 5860 h 19194"/>
                  <a:gd name="csX8" fmla="*/ 6661 w 22839"/>
                  <a:gd name="csY8" fmla="*/ 4907 h 19194"/>
                  <a:gd name="csX9" fmla="*/ 4758 w 22839"/>
                  <a:gd name="csY9" fmla="*/ 13480 h 19194"/>
                  <a:gd name="csX10" fmla="*/ 20936 w 22839"/>
                  <a:gd name="csY10" fmla="*/ 15385 h 19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2839" h="19194">
                    <a:moveTo>
                      <a:pt x="22839" y="19195"/>
                    </a:moveTo>
                    <a:lnTo>
                      <a:pt x="0" y="17290"/>
                    </a:lnTo>
                    <a:cubicBezTo>
                      <a:pt x="0" y="14432"/>
                      <a:pt x="0" y="11575"/>
                      <a:pt x="0" y="9670"/>
                    </a:cubicBezTo>
                    <a:cubicBezTo>
                      <a:pt x="951" y="3002"/>
                      <a:pt x="6661" y="-808"/>
                      <a:pt x="13323" y="145"/>
                    </a:cubicBezTo>
                    <a:cubicBezTo>
                      <a:pt x="19984" y="1097"/>
                      <a:pt x="22839" y="4907"/>
                      <a:pt x="22839" y="10622"/>
                    </a:cubicBezTo>
                    <a:cubicBezTo>
                      <a:pt x="22839" y="16337"/>
                      <a:pt x="22839" y="16337"/>
                      <a:pt x="22839" y="19195"/>
                    </a:cubicBezTo>
                    <a:close/>
                    <a:moveTo>
                      <a:pt x="19984" y="15385"/>
                    </a:moveTo>
                    <a:cubicBezTo>
                      <a:pt x="19984" y="12527"/>
                      <a:pt x="20936" y="8717"/>
                      <a:pt x="19984" y="5860"/>
                    </a:cubicBezTo>
                    <a:cubicBezTo>
                      <a:pt x="17130" y="1097"/>
                      <a:pt x="10468" y="1097"/>
                      <a:pt x="6661" y="4907"/>
                    </a:cubicBezTo>
                    <a:cubicBezTo>
                      <a:pt x="2855" y="8717"/>
                      <a:pt x="3806" y="10622"/>
                      <a:pt x="4758" y="13480"/>
                    </a:cubicBezTo>
                    <a:lnTo>
                      <a:pt x="20936" y="15385"/>
                    </a:lnTo>
                    <a:close/>
                  </a:path>
                </a:pathLst>
              </a:custGeom>
              <a:solidFill>
                <a:srgbClr val="FFFFFF"/>
              </a:solidFill>
              <a:ln w="9512" cap="flat">
                <a:noFill/>
                <a:prstDash val="solid"/>
                <a:miter/>
              </a:ln>
            </p:spPr>
            <p:txBody>
              <a:bodyPr/>
              <a:lstStyle/>
              <a:p>
                <a:endParaRPr lang="en-US"/>
              </a:p>
            </p:txBody>
          </p:sp>
          <p:sp>
            <p:nvSpPr>
              <p:cNvPr id="30" name="Freeform 166">
                <a:extLst>
                  <a:ext uri="{FF2B5EF4-FFF2-40B4-BE49-F238E27FC236}">
                    <a16:creationId xmlns:a16="http://schemas.microsoft.com/office/drawing/2014/main" id="{CF11EED1-6014-116B-6180-F783C4808D50}"/>
                  </a:ext>
                </a:extLst>
              </p:cNvPr>
              <p:cNvSpPr/>
              <p:nvPr/>
            </p:nvSpPr>
            <p:spPr>
              <a:xfrm>
                <a:off x="6428807" y="6439518"/>
                <a:ext cx="25133" cy="23812"/>
              </a:xfrm>
              <a:custGeom>
                <a:avLst/>
                <a:gdLst>
                  <a:gd name="csX0" fmla="*/ 12761 w 25133"/>
                  <a:gd name="csY0" fmla="*/ 12382 h 23812"/>
                  <a:gd name="csX1" fmla="*/ 10858 w 25133"/>
                  <a:gd name="csY1" fmla="*/ 10477 h 23812"/>
                  <a:gd name="csX2" fmla="*/ 15616 w 25133"/>
                  <a:gd name="csY2" fmla="*/ 4763 h 23812"/>
                  <a:gd name="csX3" fmla="*/ 25133 w 25133"/>
                  <a:gd name="csY3" fmla="*/ 12382 h 23812"/>
                  <a:gd name="csX4" fmla="*/ 19423 w 25133"/>
                  <a:gd name="csY4" fmla="*/ 20955 h 23812"/>
                  <a:gd name="csX5" fmla="*/ 5148 w 25133"/>
                  <a:gd name="csY5" fmla="*/ 20955 h 23812"/>
                  <a:gd name="csX6" fmla="*/ 1342 w 25133"/>
                  <a:gd name="csY6" fmla="*/ 6667 h 23812"/>
                  <a:gd name="csX7" fmla="*/ 8003 w 25133"/>
                  <a:gd name="csY7" fmla="*/ 0 h 23812"/>
                  <a:gd name="csX8" fmla="*/ 10858 w 25133"/>
                  <a:gd name="csY8" fmla="*/ 1905 h 23812"/>
                  <a:gd name="csX9" fmla="*/ 6100 w 25133"/>
                  <a:gd name="csY9" fmla="*/ 5715 h 23812"/>
                  <a:gd name="csX10" fmla="*/ 8003 w 25133"/>
                  <a:gd name="csY10" fmla="*/ 18097 h 23812"/>
                  <a:gd name="csX11" fmla="*/ 16568 w 25133"/>
                  <a:gd name="csY11" fmla="*/ 20002 h 23812"/>
                  <a:gd name="csX12" fmla="*/ 22278 w 25133"/>
                  <a:gd name="csY12" fmla="*/ 14288 h 23812"/>
                  <a:gd name="csX13" fmla="*/ 17519 w 25133"/>
                  <a:gd name="csY13" fmla="*/ 10477 h 23812"/>
                  <a:gd name="csX14" fmla="*/ 14664 w 25133"/>
                  <a:gd name="csY14" fmla="*/ 13335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5133" h="23812">
                    <a:moveTo>
                      <a:pt x="12761" y="12382"/>
                    </a:moveTo>
                    <a:cubicBezTo>
                      <a:pt x="12761" y="12382"/>
                      <a:pt x="9906" y="12382"/>
                      <a:pt x="10858" y="10477"/>
                    </a:cubicBezTo>
                    <a:cubicBezTo>
                      <a:pt x="11810" y="8572"/>
                      <a:pt x="13713" y="6667"/>
                      <a:pt x="15616" y="4763"/>
                    </a:cubicBezTo>
                    <a:lnTo>
                      <a:pt x="25133" y="12382"/>
                    </a:lnTo>
                    <a:cubicBezTo>
                      <a:pt x="24181" y="15240"/>
                      <a:pt x="22278" y="18097"/>
                      <a:pt x="19423" y="20955"/>
                    </a:cubicBezTo>
                    <a:cubicBezTo>
                      <a:pt x="15616" y="24765"/>
                      <a:pt x="9906" y="24765"/>
                      <a:pt x="5148" y="20955"/>
                    </a:cubicBezTo>
                    <a:cubicBezTo>
                      <a:pt x="390" y="17145"/>
                      <a:pt x="-1514" y="11430"/>
                      <a:pt x="1342" y="6667"/>
                    </a:cubicBezTo>
                    <a:cubicBezTo>
                      <a:pt x="4197" y="1905"/>
                      <a:pt x="5148" y="952"/>
                      <a:pt x="8003" y="0"/>
                    </a:cubicBezTo>
                    <a:cubicBezTo>
                      <a:pt x="8003" y="0"/>
                      <a:pt x="9906" y="1905"/>
                      <a:pt x="10858" y="1905"/>
                    </a:cubicBezTo>
                    <a:cubicBezTo>
                      <a:pt x="8955" y="2857"/>
                      <a:pt x="7051" y="3810"/>
                      <a:pt x="6100" y="5715"/>
                    </a:cubicBezTo>
                    <a:cubicBezTo>
                      <a:pt x="3245" y="9525"/>
                      <a:pt x="4197" y="15240"/>
                      <a:pt x="8003" y="18097"/>
                    </a:cubicBezTo>
                    <a:cubicBezTo>
                      <a:pt x="11810" y="20955"/>
                      <a:pt x="12761" y="20955"/>
                      <a:pt x="16568" y="20002"/>
                    </a:cubicBezTo>
                    <a:cubicBezTo>
                      <a:pt x="20375" y="19050"/>
                      <a:pt x="21326" y="17145"/>
                      <a:pt x="22278" y="14288"/>
                    </a:cubicBezTo>
                    <a:cubicBezTo>
                      <a:pt x="20375" y="12382"/>
                      <a:pt x="19423" y="11430"/>
                      <a:pt x="17519" y="10477"/>
                    </a:cubicBezTo>
                    <a:cubicBezTo>
                      <a:pt x="16568" y="10477"/>
                      <a:pt x="15616" y="12382"/>
                      <a:pt x="14664" y="13335"/>
                    </a:cubicBezTo>
                    <a:close/>
                  </a:path>
                </a:pathLst>
              </a:custGeom>
              <a:solidFill>
                <a:srgbClr val="FFFFFF"/>
              </a:solidFill>
              <a:ln w="9512" cap="flat">
                <a:noFill/>
                <a:prstDash val="solid"/>
                <a:miter/>
              </a:ln>
            </p:spPr>
            <p:txBody>
              <a:bodyPr/>
              <a:lstStyle/>
              <a:p>
                <a:endParaRPr lang="en-US"/>
              </a:p>
            </p:txBody>
          </p:sp>
          <p:sp>
            <p:nvSpPr>
              <p:cNvPr id="31" name="Freeform 167">
                <a:extLst>
                  <a:ext uri="{FF2B5EF4-FFF2-40B4-BE49-F238E27FC236}">
                    <a16:creationId xmlns:a16="http://schemas.microsoft.com/office/drawing/2014/main" id="{8186BB03-D50E-E5D5-B5F8-235CE831E1FC}"/>
                  </a:ext>
                </a:extLst>
              </p:cNvPr>
              <p:cNvSpPr/>
              <p:nvPr/>
            </p:nvSpPr>
            <p:spPr>
              <a:xfrm>
                <a:off x="6495813" y="6386071"/>
                <a:ext cx="23791" cy="25138"/>
              </a:xfrm>
              <a:custGeom>
                <a:avLst/>
                <a:gdLst>
                  <a:gd name="csX0" fmla="*/ 13323 w 23791"/>
                  <a:gd name="csY0" fmla="*/ 14394 h 25138"/>
                  <a:gd name="csX1" fmla="*/ 8565 w 23791"/>
                  <a:gd name="csY1" fmla="*/ 15346 h 25138"/>
                  <a:gd name="csX2" fmla="*/ 12371 w 23791"/>
                  <a:gd name="csY2" fmla="*/ 23919 h 25138"/>
                  <a:gd name="csX3" fmla="*/ 9517 w 23791"/>
                  <a:gd name="csY3" fmla="*/ 24871 h 25138"/>
                  <a:gd name="csX4" fmla="*/ 0 w 23791"/>
                  <a:gd name="csY4" fmla="*/ 3916 h 25138"/>
                  <a:gd name="csX5" fmla="*/ 15227 w 23791"/>
                  <a:gd name="csY5" fmla="*/ 2964 h 25138"/>
                  <a:gd name="csX6" fmla="*/ 13323 w 23791"/>
                  <a:gd name="csY6" fmla="*/ 10584 h 25138"/>
                  <a:gd name="csX7" fmla="*/ 23791 w 23791"/>
                  <a:gd name="csY7" fmla="*/ 18204 h 25138"/>
                  <a:gd name="csX8" fmla="*/ 20936 w 23791"/>
                  <a:gd name="csY8" fmla="*/ 20109 h 25138"/>
                  <a:gd name="csX9" fmla="*/ 13323 w 23791"/>
                  <a:gd name="csY9" fmla="*/ 13441 h 25138"/>
                  <a:gd name="csX10" fmla="*/ 6662 w 23791"/>
                  <a:gd name="csY10" fmla="*/ 12489 h 25138"/>
                  <a:gd name="csX11" fmla="*/ 12371 w 23791"/>
                  <a:gd name="csY11" fmla="*/ 6774 h 25138"/>
                  <a:gd name="csX12" fmla="*/ 4758 w 23791"/>
                  <a:gd name="csY12" fmla="*/ 6774 h 25138"/>
                  <a:gd name="csX13" fmla="*/ 7613 w 23791"/>
                  <a:gd name="csY13" fmla="*/ 12489 h 25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3791" h="25138">
                    <a:moveTo>
                      <a:pt x="13323" y="14394"/>
                    </a:moveTo>
                    <a:cubicBezTo>
                      <a:pt x="12371" y="14394"/>
                      <a:pt x="8565" y="14394"/>
                      <a:pt x="8565" y="15346"/>
                    </a:cubicBezTo>
                    <a:lnTo>
                      <a:pt x="12371" y="23919"/>
                    </a:lnTo>
                    <a:cubicBezTo>
                      <a:pt x="12371" y="23919"/>
                      <a:pt x="10469" y="25824"/>
                      <a:pt x="9517" y="24871"/>
                    </a:cubicBezTo>
                    <a:lnTo>
                      <a:pt x="0" y="3916"/>
                    </a:lnTo>
                    <a:cubicBezTo>
                      <a:pt x="4758" y="1059"/>
                      <a:pt x="12371" y="-2751"/>
                      <a:pt x="15227" y="2964"/>
                    </a:cubicBezTo>
                    <a:cubicBezTo>
                      <a:pt x="18082" y="8679"/>
                      <a:pt x="16178" y="8679"/>
                      <a:pt x="13323" y="10584"/>
                    </a:cubicBezTo>
                    <a:cubicBezTo>
                      <a:pt x="16178" y="10584"/>
                      <a:pt x="20936" y="16299"/>
                      <a:pt x="23791" y="18204"/>
                    </a:cubicBezTo>
                    <a:cubicBezTo>
                      <a:pt x="23791" y="18204"/>
                      <a:pt x="21888" y="20109"/>
                      <a:pt x="20936" y="20109"/>
                    </a:cubicBezTo>
                    <a:cubicBezTo>
                      <a:pt x="18082" y="18204"/>
                      <a:pt x="16178" y="16299"/>
                      <a:pt x="13323" y="13441"/>
                    </a:cubicBezTo>
                    <a:close/>
                    <a:moveTo>
                      <a:pt x="6662" y="12489"/>
                    </a:moveTo>
                    <a:cubicBezTo>
                      <a:pt x="10469" y="11536"/>
                      <a:pt x="13323" y="9631"/>
                      <a:pt x="12371" y="6774"/>
                    </a:cubicBezTo>
                    <a:cubicBezTo>
                      <a:pt x="11420" y="3916"/>
                      <a:pt x="6662" y="5821"/>
                      <a:pt x="4758" y="6774"/>
                    </a:cubicBezTo>
                    <a:cubicBezTo>
                      <a:pt x="4758" y="8679"/>
                      <a:pt x="6662" y="10584"/>
                      <a:pt x="7613" y="12489"/>
                    </a:cubicBezTo>
                    <a:close/>
                  </a:path>
                </a:pathLst>
              </a:custGeom>
              <a:solidFill>
                <a:srgbClr val="FFFFFF"/>
              </a:solidFill>
              <a:ln w="9512" cap="flat">
                <a:noFill/>
                <a:prstDash val="solid"/>
                <a:miter/>
              </a:ln>
            </p:spPr>
            <p:txBody>
              <a:bodyPr/>
              <a:lstStyle/>
              <a:p>
                <a:endParaRPr lang="en-US"/>
              </a:p>
            </p:txBody>
          </p:sp>
          <p:sp>
            <p:nvSpPr>
              <p:cNvPr id="32" name="Freeform 168">
                <a:extLst>
                  <a:ext uri="{FF2B5EF4-FFF2-40B4-BE49-F238E27FC236}">
                    <a16:creationId xmlns:a16="http://schemas.microsoft.com/office/drawing/2014/main" id="{55BB0F95-1096-AF08-51CA-FE6060E55502}"/>
                  </a:ext>
                </a:extLst>
              </p:cNvPr>
              <p:cNvSpPr/>
              <p:nvPr/>
            </p:nvSpPr>
            <p:spPr>
              <a:xfrm>
                <a:off x="6552912" y="6373081"/>
                <a:ext cx="18081" cy="23574"/>
              </a:xfrm>
              <a:custGeom>
                <a:avLst/>
                <a:gdLst>
                  <a:gd name="csX0" fmla="*/ 18082 w 18081"/>
                  <a:gd name="csY0" fmla="*/ 21669 h 23574"/>
                  <a:gd name="csX1" fmla="*/ 4758 w 18081"/>
                  <a:gd name="csY1" fmla="*/ 14050 h 23574"/>
                  <a:gd name="csX2" fmla="*/ 4758 w 18081"/>
                  <a:gd name="csY2" fmla="*/ 23575 h 23574"/>
                  <a:gd name="csX3" fmla="*/ 1903 w 18081"/>
                  <a:gd name="csY3" fmla="*/ 23575 h 23574"/>
                  <a:gd name="csX4" fmla="*/ 0 w 18081"/>
                  <a:gd name="csY4" fmla="*/ 714 h 23574"/>
                  <a:gd name="csX5" fmla="*/ 14275 w 18081"/>
                  <a:gd name="csY5" fmla="*/ 3572 h 23574"/>
                  <a:gd name="csX6" fmla="*/ 11420 w 18081"/>
                  <a:gd name="csY6" fmla="*/ 11192 h 23574"/>
                  <a:gd name="csX7" fmla="*/ 18082 w 18081"/>
                  <a:gd name="csY7" fmla="*/ 21669 h 23574"/>
                  <a:gd name="csX8" fmla="*/ 8565 w 18081"/>
                  <a:gd name="csY8" fmla="*/ 9287 h 23574"/>
                  <a:gd name="csX9" fmla="*/ 10469 w 18081"/>
                  <a:gd name="csY9" fmla="*/ 6429 h 23574"/>
                  <a:gd name="csX10" fmla="*/ 2855 w 18081"/>
                  <a:gd name="csY10" fmla="*/ 4525 h 23574"/>
                  <a:gd name="csX11" fmla="*/ 2855 w 18081"/>
                  <a:gd name="csY11" fmla="*/ 10239 h 23574"/>
                  <a:gd name="csX12" fmla="*/ 8565 w 18081"/>
                  <a:gd name="csY12" fmla="*/ 10239 h 23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081" h="23574">
                    <a:moveTo>
                      <a:pt x="18082" y="21669"/>
                    </a:moveTo>
                    <a:cubicBezTo>
                      <a:pt x="11420" y="26432"/>
                      <a:pt x="12371" y="9287"/>
                      <a:pt x="4758" y="14050"/>
                    </a:cubicBezTo>
                    <a:lnTo>
                      <a:pt x="4758" y="23575"/>
                    </a:lnTo>
                    <a:cubicBezTo>
                      <a:pt x="4758" y="23575"/>
                      <a:pt x="2855" y="23575"/>
                      <a:pt x="1903" y="23575"/>
                    </a:cubicBezTo>
                    <a:lnTo>
                      <a:pt x="0" y="714"/>
                    </a:lnTo>
                    <a:cubicBezTo>
                      <a:pt x="4758" y="714"/>
                      <a:pt x="13323" y="-2143"/>
                      <a:pt x="14275" y="3572"/>
                    </a:cubicBezTo>
                    <a:cubicBezTo>
                      <a:pt x="15227" y="9287"/>
                      <a:pt x="14275" y="9287"/>
                      <a:pt x="11420" y="11192"/>
                    </a:cubicBezTo>
                    <a:cubicBezTo>
                      <a:pt x="14275" y="14050"/>
                      <a:pt x="16178" y="17859"/>
                      <a:pt x="18082" y="21669"/>
                    </a:cubicBezTo>
                    <a:close/>
                    <a:moveTo>
                      <a:pt x="8565" y="9287"/>
                    </a:moveTo>
                    <a:cubicBezTo>
                      <a:pt x="10469" y="9287"/>
                      <a:pt x="10469" y="7382"/>
                      <a:pt x="10469" y="6429"/>
                    </a:cubicBezTo>
                    <a:cubicBezTo>
                      <a:pt x="10469" y="2619"/>
                      <a:pt x="4758" y="3572"/>
                      <a:pt x="2855" y="4525"/>
                    </a:cubicBezTo>
                    <a:lnTo>
                      <a:pt x="2855" y="10239"/>
                    </a:lnTo>
                    <a:cubicBezTo>
                      <a:pt x="4758" y="10239"/>
                      <a:pt x="6662" y="10239"/>
                      <a:pt x="8565" y="10239"/>
                    </a:cubicBezTo>
                    <a:close/>
                  </a:path>
                </a:pathLst>
              </a:custGeom>
              <a:solidFill>
                <a:srgbClr val="FFFFFF"/>
              </a:solidFill>
              <a:ln w="9512" cap="flat">
                <a:noFill/>
                <a:prstDash val="solid"/>
                <a:miter/>
              </a:ln>
            </p:spPr>
            <p:txBody>
              <a:bodyPr/>
              <a:lstStyle/>
              <a:p>
                <a:endParaRPr lang="en-US"/>
              </a:p>
            </p:txBody>
          </p:sp>
          <p:sp>
            <p:nvSpPr>
              <p:cNvPr id="33" name="Freeform 169">
                <a:extLst>
                  <a:ext uri="{FF2B5EF4-FFF2-40B4-BE49-F238E27FC236}">
                    <a16:creationId xmlns:a16="http://schemas.microsoft.com/office/drawing/2014/main" id="{00B1B15F-01B7-7640-4E7C-59B80E2B978E}"/>
                  </a:ext>
                </a:extLst>
              </p:cNvPr>
              <p:cNvSpPr/>
              <p:nvPr/>
            </p:nvSpPr>
            <p:spPr>
              <a:xfrm>
                <a:off x="6403502" y="6476393"/>
                <a:ext cx="26646" cy="21226"/>
              </a:xfrm>
              <a:custGeom>
                <a:avLst/>
                <a:gdLst>
                  <a:gd name="csX0" fmla="*/ 14275 w 26646"/>
                  <a:gd name="csY0" fmla="*/ 14559 h 21226"/>
                  <a:gd name="csX1" fmla="*/ 22840 w 26646"/>
                  <a:gd name="csY1" fmla="*/ 18369 h 21226"/>
                  <a:gd name="csX2" fmla="*/ 20936 w 26646"/>
                  <a:gd name="csY2" fmla="*/ 21227 h 21226"/>
                  <a:gd name="csX3" fmla="*/ 0 w 26646"/>
                  <a:gd name="csY3" fmla="*/ 11702 h 21226"/>
                  <a:gd name="csX4" fmla="*/ 10469 w 26646"/>
                  <a:gd name="csY4" fmla="*/ 272 h 21226"/>
                  <a:gd name="csX5" fmla="*/ 14275 w 26646"/>
                  <a:gd name="csY5" fmla="*/ 5987 h 21226"/>
                  <a:gd name="csX6" fmla="*/ 26647 w 26646"/>
                  <a:gd name="csY6" fmla="*/ 5987 h 21226"/>
                  <a:gd name="csX7" fmla="*/ 24743 w 26646"/>
                  <a:gd name="csY7" fmla="*/ 8844 h 21226"/>
                  <a:gd name="csX8" fmla="*/ 15227 w 26646"/>
                  <a:gd name="csY8" fmla="*/ 8844 h 21226"/>
                  <a:gd name="csX9" fmla="*/ 12372 w 26646"/>
                  <a:gd name="csY9" fmla="*/ 13607 h 21226"/>
                  <a:gd name="csX10" fmla="*/ 11420 w 26646"/>
                  <a:gd name="csY10" fmla="*/ 12654 h 21226"/>
                  <a:gd name="csX11" fmla="*/ 13323 w 26646"/>
                  <a:gd name="csY11" fmla="*/ 7892 h 21226"/>
                  <a:gd name="csX12" fmla="*/ 11420 w 26646"/>
                  <a:gd name="csY12" fmla="*/ 5034 h 21226"/>
                  <a:gd name="csX13" fmla="*/ 5710 w 26646"/>
                  <a:gd name="csY13" fmla="*/ 10749 h 21226"/>
                  <a:gd name="csX14" fmla="*/ 11420 w 26646"/>
                  <a:gd name="csY14" fmla="*/ 13607 h 21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6646" h="21226">
                    <a:moveTo>
                      <a:pt x="14275" y="14559"/>
                    </a:moveTo>
                    <a:lnTo>
                      <a:pt x="22840" y="18369"/>
                    </a:lnTo>
                    <a:cubicBezTo>
                      <a:pt x="22840" y="19322"/>
                      <a:pt x="22840" y="20274"/>
                      <a:pt x="20936" y="21227"/>
                    </a:cubicBezTo>
                    <a:lnTo>
                      <a:pt x="0" y="11702"/>
                    </a:lnTo>
                    <a:cubicBezTo>
                      <a:pt x="1903" y="6939"/>
                      <a:pt x="3807" y="-1633"/>
                      <a:pt x="10469" y="272"/>
                    </a:cubicBezTo>
                    <a:cubicBezTo>
                      <a:pt x="17130" y="2177"/>
                      <a:pt x="14275" y="4082"/>
                      <a:pt x="14275" y="5987"/>
                    </a:cubicBezTo>
                    <a:cubicBezTo>
                      <a:pt x="19033" y="5987"/>
                      <a:pt x="22840" y="5987"/>
                      <a:pt x="26647" y="5987"/>
                    </a:cubicBezTo>
                    <a:cubicBezTo>
                      <a:pt x="26647" y="6939"/>
                      <a:pt x="26647" y="8844"/>
                      <a:pt x="24743" y="8844"/>
                    </a:cubicBezTo>
                    <a:lnTo>
                      <a:pt x="15227" y="8844"/>
                    </a:lnTo>
                    <a:cubicBezTo>
                      <a:pt x="13323" y="8844"/>
                      <a:pt x="12372" y="11702"/>
                      <a:pt x="12372" y="13607"/>
                    </a:cubicBezTo>
                    <a:close/>
                    <a:moveTo>
                      <a:pt x="11420" y="12654"/>
                    </a:moveTo>
                    <a:cubicBezTo>
                      <a:pt x="12372" y="10749"/>
                      <a:pt x="13323" y="9797"/>
                      <a:pt x="13323" y="7892"/>
                    </a:cubicBezTo>
                    <a:cubicBezTo>
                      <a:pt x="13323" y="5987"/>
                      <a:pt x="13323" y="5034"/>
                      <a:pt x="11420" y="5034"/>
                    </a:cubicBezTo>
                    <a:cubicBezTo>
                      <a:pt x="8565" y="4082"/>
                      <a:pt x="6662" y="7892"/>
                      <a:pt x="5710" y="10749"/>
                    </a:cubicBezTo>
                    <a:cubicBezTo>
                      <a:pt x="7614" y="11702"/>
                      <a:pt x="9517" y="12654"/>
                      <a:pt x="11420" y="13607"/>
                    </a:cubicBezTo>
                    <a:close/>
                  </a:path>
                </a:pathLst>
              </a:custGeom>
              <a:solidFill>
                <a:srgbClr val="FFFFFF"/>
              </a:solidFill>
              <a:ln w="9512" cap="flat">
                <a:noFill/>
                <a:prstDash val="solid"/>
                <a:miter/>
              </a:ln>
            </p:spPr>
            <p:txBody>
              <a:bodyPr/>
              <a:lstStyle/>
              <a:p>
                <a:endParaRPr lang="en-US"/>
              </a:p>
            </p:txBody>
          </p:sp>
          <p:sp>
            <p:nvSpPr>
              <p:cNvPr id="34" name="Freeform 170">
                <a:extLst>
                  <a:ext uri="{FF2B5EF4-FFF2-40B4-BE49-F238E27FC236}">
                    <a16:creationId xmlns:a16="http://schemas.microsoft.com/office/drawing/2014/main" id="{721D7B3F-5561-D7C5-5BA3-96BA781A3991}"/>
                  </a:ext>
                </a:extLst>
              </p:cNvPr>
              <p:cNvSpPr/>
              <p:nvPr/>
            </p:nvSpPr>
            <p:spPr>
              <a:xfrm>
                <a:off x="6685668" y="6750032"/>
                <a:ext cx="15774" cy="23812"/>
              </a:xfrm>
              <a:custGeom>
                <a:avLst/>
                <a:gdLst>
                  <a:gd name="csX0" fmla="*/ 14750 w 15774"/>
                  <a:gd name="csY0" fmla="*/ 4763 h 23812"/>
                  <a:gd name="csX1" fmla="*/ 8089 w 15774"/>
                  <a:gd name="csY1" fmla="*/ 23813 h 23812"/>
                  <a:gd name="csX2" fmla="*/ 1428 w 15774"/>
                  <a:gd name="csY2" fmla="*/ 19050 h 23812"/>
                  <a:gd name="csX3" fmla="*/ 1428 w 15774"/>
                  <a:gd name="csY3" fmla="*/ 4763 h 23812"/>
                  <a:gd name="csX4" fmla="*/ 8089 w 15774"/>
                  <a:gd name="csY4" fmla="*/ 0 h 23812"/>
                  <a:gd name="csX5" fmla="*/ 14750 w 15774"/>
                  <a:gd name="csY5" fmla="*/ 4763 h 23812"/>
                  <a:gd name="csX6" fmla="*/ 8089 w 15774"/>
                  <a:gd name="csY6" fmla="*/ 2858 h 23812"/>
                  <a:gd name="csX7" fmla="*/ 8089 w 15774"/>
                  <a:gd name="csY7" fmla="*/ 20955 h 23812"/>
                  <a:gd name="csX8" fmla="*/ 8089 w 15774"/>
                  <a:gd name="csY8"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74" h="23812">
                    <a:moveTo>
                      <a:pt x="14750" y="4763"/>
                    </a:moveTo>
                    <a:cubicBezTo>
                      <a:pt x="16654" y="10478"/>
                      <a:pt x="16654" y="23813"/>
                      <a:pt x="8089" y="23813"/>
                    </a:cubicBezTo>
                    <a:cubicBezTo>
                      <a:pt x="-476" y="23813"/>
                      <a:pt x="2379" y="21908"/>
                      <a:pt x="1428" y="19050"/>
                    </a:cubicBezTo>
                    <a:cubicBezTo>
                      <a:pt x="-476" y="14288"/>
                      <a:pt x="-476" y="9525"/>
                      <a:pt x="1428" y="4763"/>
                    </a:cubicBezTo>
                    <a:cubicBezTo>
                      <a:pt x="3330" y="0"/>
                      <a:pt x="5234" y="0"/>
                      <a:pt x="8089" y="0"/>
                    </a:cubicBezTo>
                    <a:cubicBezTo>
                      <a:pt x="10944" y="0"/>
                      <a:pt x="13799" y="1905"/>
                      <a:pt x="14750" y="4763"/>
                    </a:cubicBezTo>
                    <a:close/>
                    <a:moveTo>
                      <a:pt x="8089" y="2858"/>
                    </a:moveTo>
                    <a:cubicBezTo>
                      <a:pt x="2379" y="2858"/>
                      <a:pt x="2379" y="21908"/>
                      <a:pt x="8089" y="20955"/>
                    </a:cubicBezTo>
                    <a:cubicBezTo>
                      <a:pt x="13799" y="20003"/>
                      <a:pt x="13799" y="1905"/>
                      <a:pt x="8089" y="2858"/>
                    </a:cubicBezTo>
                    <a:close/>
                  </a:path>
                </a:pathLst>
              </a:custGeom>
              <a:solidFill>
                <a:srgbClr val="FFFFFF"/>
              </a:solidFill>
              <a:ln w="9512" cap="flat">
                <a:noFill/>
                <a:prstDash val="solid"/>
                <a:miter/>
              </a:ln>
            </p:spPr>
            <p:txBody>
              <a:bodyPr/>
              <a:lstStyle/>
              <a:p>
                <a:endParaRPr lang="en-US"/>
              </a:p>
            </p:txBody>
          </p:sp>
          <p:sp>
            <p:nvSpPr>
              <p:cNvPr id="35" name="Freeform 171">
                <a:extLst>
                  <a:ext uri="{FF2B5EF4-FFF2-40B4-BE49-F238E27FC236}">
                    <a16:creationId xmlns:a16="http://schemas.microsoft.com/office/drawing/2014/main" id="{B536BCF3-ABF1-F6EA-21BD-0C75354111BD}"/>
                  </a:ext>
                </a:extLst>
              </p:cNvPr>
              <p:cNvSpPr/>
              <p:nvPr/>
            </p:nvSpPr>
            <p:spPr>
              <a:xfrm>
                <a:off x="6523338" y="6750032"/>
                <a:ext cx="15371" cy="23812"/>
              </a:xfrm>
              <a:custGeom>
                <a:avLst/>
                <a:gdLst>
                  <a:gd name="csX0" fmla="*/ 14348 w 15371"/>
                  <a:gd name="csY0" fmla="*/ 4763 h 23812"/>
                  <a:gd name="csX1" fmla="*/ 7686 w 15371"/>
                  <a:gd name="csY1" fmla="*/ 23813 h 23812"/>
                  <a:gd name="csX2" fmla="*/ 1024 w 15371"/>
                  <a:gd name="csY2" fmla="*/ 19050 h 23812"/>
                  <a:gd name="csX3" fmla="*/ 7686 w 15371"/>
                  <a:gd name="csY3" fmla="*/ 0 h 23812"/>
                  <a:gd name="csX4" fmla="*/ 14348 w 15371"/>
                  <a:gd name="csY4" fmla="*/ 4763 h 23812"/>
                  <a:gd name="csX5" fmla="*/ 7686 w 15371"/>
                  <a:gd name="csY5" fmla="*/ 2858 h 23812"/>
                  <a:gd name="csX6" fmla="*/ 7686 w 15371"/>
                  <a:gd name="csY6" fmla="*/ 20955 h 23812"/>
                  <a:gd name="csX7" fmla="*/ 7686 w 15371"/>
                  <a:gd name="csY7"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12">
                    <a:moveTo>
                      <a:pt x="14348" y="4763"/>
                    </a:moveTo>
                    <a:cubicBezTo>
                      <a:pt x="16251" y="10478"/>
                      <a:pt x="16251" y="23813"/>
                      <a:pt x="7686" y="23813"/>
                    </a:cubicBezTo>
                    <a:cubicBezTo>
                      <a:pt x="-879" y="23813"/>
                      <a:pt x="1976" y="21908"/>
                      <a:pt x="1024" y="19050"/>
                    </a:cubicBezTo>
                    <a:cubicBezTo>
                      <a:pt x="-879" y="12383"/>
                      <a:pt x="-879" y="0"/>
                      <a:pt x="7686" y="0"/>
                    </a:cubicBezTo>
                    <a:cubicBezTo>
                      <a:pt x="16251" y="0"/>
                      <a:pt x="13396" y="1905"/>
                      <a:pt x="14348" y="4763"/>
                    </a:cubicBezTo>
                    <a:close/>
                    <a:moveTo>
                      <a:pt x="7686" y="2858"/>
                    </a:moveTo>
                    <a:cubicBezTo>
                      <a:pt x="1976" y="2858"/>
                      <a:pt x="1976" y="21908"/>
                      <a:pt x="7686" y="20955"/>
                    </a:cubicBezTo>
                    <a:cubicBezTo>
                      <a:pt x="13396" y="20003"/>
                      <a:pt x="12444" y="2858"/>
                      <a:pt x="7686" y="2858"/>
                    </a:cubicBezTo>
                    <a:close/>
                  </a:path>
                </a:pathLst>
              </a:custGeom>
              <a:solidFill>
                <a:srgbClr val="FFFFFF"/>
              </a:solidFill>
              <a:ln w="9512" cap="flat">
                <a:noFill/>
                <a:prstDash val="solid"/>
                <a:miter/>
              </a:ln>
            </p:spPr>
            <p:txBody>
              <a:bodyPr/>
              <a:lstStyle/>
              <a:p>
                <a:endParaRPr lang="en-US"/>
              </a:p>
            </p:txBody>
          </p:sp>
          <p:sp>
            <p:nvSpPr>
              <p:cNvPr id="36" name="Freeform 172">
                <a:extLst>
                  <a:ext uri="{FF2B5EF4-FFF2-40B4-BE49-F238E27FC236}">
                    <a16:creationId xmlns:a16="http://schemas.microsoft.com/office/drawing/2014/main" id="{589D5E95-AA99-5875-01F3-5502FC321629}"/>
                  </a:ext>
                </a:extLst>
              </p:cNvPr>
              <p:cNvSpPr/>
              <p:nvPr/>
            </p:nvSpPr>
            <p:spPr>
              <a:xfrm>
                <a:off x="6503883" y="6749781"/>
                <a:ext cx="16216" cy="24064"/>
              </a:xfrm>
              <a:custGeom>
                <a:avLst/>
                <a:gdLst>
                  <a:gd name="csX0" fmla="*/ 14770 w 16216"/>
                  <a:gd name="csY0" fmla="*/ 5014 h 24064"/>
                  <a:gd name="csX1" fmla="*/ 8108 w 16216"/>
                  <a:gd name="csY1" fmla="*/ 24064 h 24064"/>
                  <a:gd name="csX2" fmla="*/ 1447 w 16216"/>
                  <a:gd name="csY2" fmla="*/ 5014 h 24064"/>
                  <a:gd name="csX3" fmla="*/ 8108 w 16216"/>
                  <a:gd name="csY3" fmla="*/ 252 h 24064"/>
                  <a:gd name="csX4" fmla="*/ 14770 w 16216"/>
                  <a:gd name="csY4" fmla="*/ 5014 h 24064"/>
                  <a:gd name="csX5" fmla="*/ 8108 w 16216"/>
                  <a:gd name="csY5" fmla="*/ 3110 h 24064"/>
                  <a:gd name="csX6" fmla="*/ 8108 w 16216"/>
                  <a:gd name="csY6" fmla="*/ 21207 h 24064"/>
                  <a:gd name="csX7" fmla="*/ 8108 w 16216"/>
                  <a:gd name="csY7" fmla="*/ 3110 h 240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216" h="24064">
                    <a:moveTo>
                      <a:pt x="14770" y="5014"/>
                    </a:moveTo>
                    <a:cubicBezTo>
                      <a:pt x="17625" y="11682"/>
                      <a:pt x="16674" y="24064"/>
                      <a:pt x="8108" y="24064"/>
                    </a:cubicBezTo>
                    <a:cubicBezTo>
                      <a:pt x="-457" y="24064"/>
                      <a:pt x="-1408" y="11682"/>
                      <a:pt x="1447" y="5014"/>
                    </a:cubicBezTo>
                    <a:cubicBezTo>
                      <a:pt x="4302" y="-1653"/>
                      <a:pt x="5254" y="252"/>
                      <a:pt x="8108" y="252"/>
                    </a:cubicBezTo>
                    <a:cubicBezTo>
                      <a:pt x="10963" y="252"/>
                      <a:pt x="13818" y="2157"/>
                      <a:pt x="14770" y="5014"/>
                    </a:cubicBezTo>
                    <a:close/>
                    <a:moveTo>
                      <a:pt x="8108" y="3110"/>
                    </a:moveTo>
                    <a:cubicBezTo>
                      <a:pt x="2399" y="3110"/>
                      <a:pt x="2399" y="22160"/>
                      <a:pt x="8108" y="21207"/>
                    </a:cubicBezTo>
                    <a:cubicBezTo>
                      <a:pt x="13818" y="20254"/>
                      <a:pt x="13818" y="2157"/>
                      <a:pt x="8108" y="3110"/>
                    </a:cubicBezTo>
                    <a:close/>
                  </a:path>
                </a:pathLst>
              </a:custGeom>
              <a:solidFill>
                <a:srgbClr val="FFFFFF"/>
              </a:solidFill>
              <a:ln w="9512" cap="flat">
                <a:noFill/>
                <a:prstDash val="solid"/>
                <a:miter/>
              </a:ln>
            </p:spPr>
            <p:txBody>
              <a:bodyPr/>
              <a:lstStyle/>
              <a:p>
                <a:endParaRPr lang="en-US"/>
              </a:p>
            </p:txBody>
          </p:sp>
          <p:sp>
            <p:nvSpPr>
              <p:cNvPr id="37" name="Freeform 173">
                <a:extLst>
                  <a:ext uri="{FF2B5EF4-FFF2-40B4-BE49-F238E27FC236}">
                    <a16:creationId xmlns:a16="http://schemas.microsoft.com/office/drawing/2014/main" id="{D7F85A85-AE91-5766-2B8F-99CB281C70EA}"/>
                  </a:ext>
                </a:extLst>
              </p:cNvPr>
              <p:cNvSpPr/>
              <p:nvPr/>
            </p:nvSpPr>
            <p:spPr>
              <a:xfrm>
                <a:off x="6935477" y="6740384"/>
                <a:ext cx="11419" cy="31556"/>
              </a:xfrm>
              <a:custGeom>
                <a:avLst/>
                <a:gdLst>
                  <a:gd name="csX0" fmla="*/ 6662 w 11419"/>
                  <a:gd name="csY0" fmla="*/ 31557 h 31556"/>
                  <a:gd name="csX1" fmla="*/ 6662 w 11419"/>
                  <a:gd name="csY1" fmla="*/ 5839 h 31556"/>
                  <a:gd name="csX2" fmla="*/ 1903 w 11419"/>
                  <a:gd name="csY2" fmla="*/ 9649 h 31556"/>
                  <a:gd name="csX3" fmla="*/ 0 w 11419"/>
                  <a:gd name="csY3" fmla="*/ 6791 h 31556"/>
                  <a:gd name="csX4" fmla="*/ 11420 w 11419"/>
                  <a:gd name="csY4" fmla="*/ 124 h 31556"/>
                  <a:gd name="csX5" fmla="*/ 11420 w 11419"/>
                  <a:gd name="csY5" fmla="*/ 31557 h 31556"/>
                  <a:gd name="csX6" fmla="*/ 6662 w 11419"/>
                  <a:gd name="csY6" fmla="*/ 31557 h 3155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419" h="31556">
                    <a:moveTo>
                      <a:pt x="6662" y="31557"/>
                    </a:moveTo>
                    <a:lnTo>
                      <a:pt x="6662" y="5839"/>
                    </a:lnTo>
                    <a:cubicBezTo>
                      <a:pt x="6662" y="5839"/>
                      <a:pt x="1903" y="9649"/>
                      <a:pt x="1903" y="9649"/>
                    </a:cubicBezTo>
                    <a:cubicBezTo>
                      <a:pt x="951" y="9649"/>
                      <a:pt x="0" y="7744"/>
                      <a:pt x="0" y="6791"/>
                    </a:cubicBezTo>
                    <a:cubicBezTo>
                      <a:pt x="3807" y="3934"/>
                      <a:pt x="7613" y="-828"/>
                      <a:pt x="11420" y="124"/>
                    </a:cubicBezTo>
                    <a:lnTo>
                      <a:pt x="11420" y="31557"/>
                    </a:lnTo>
                    <a:cubicBezTo>
                      <a:pt x="9517" y="31557"/>
                      <a:pt x="8565" y="31557"/>
                      <a:pt x="6662" y="31557"/>
                    </a:cubicBezTo>
                    <a:close/>
                  </a:path>
                </a:pathLst>
              </a:custGeom>
              <a:solidFill>
                <a:srgbClr val="FFFFFF"/>
              </a:solidFill>
              <a:ln w="9512" cap="flat">
                <a:noFill/>
                <a:prstDash val="solid"/>
                <a:miter/>
              </a:ln>
            </p:spPr>
            <p:txBody>
              <a:bodyPr/>
              <a:lstStyle/>
              <a:p>
                <a:endParaRPr lang="en-US"/>
              </a:p>
            </p:txBody>
          </p:sp>
          <p:sp>
            <p:nvSpPr>
              <p:cNvPr id="38" name="Freeform 174">
                <a:extLst>
                  <a:ext uri="{FF2B5EF4-FFF2-40B4-BE49-F238E27FC236}">
                    <a16:creationId xmlns:a16="http://schemas.microsoft.com/office/drawing/2014/main" id="{CBBE3A0F-C99A-B81C-BE1A-E3CBF1350BF1}"/>
                  </a:ext>
                </a:extLst>
              </p:cNvPr>
              <p:cNvSpPr/>
              <p:nvPr/>
            </p:nvSpPr>
            <p:spPr>
              <a:xfrm>
                <a:off x="6704152" y="6749973"/>
                <a:ext cx="15371" cy="23871"/>
              </a:xfrm>
              <a:custGeom>
                <a:avLst/>
                <a:gdLst>
                  <a:gd name="csX0" fmla="*/ 14348 w 15371"/>
                  <a:gd name="csY0" fmla="*/ 4822 h 23871"/>
                  <a:gd name="csX1" fmla="*/ 7686 w 15371"/>
                  <a:gd name="csY1" fmla="*/ 23872 h 23871"/>
                  <a:gd name="csX2" fmla="*/ 1024 w 15371"/>
                  <a:gd name="csY2" fmla="*/ 4822 h 23871"/>
                  <a:gd name="csX3" fmla="*/ 7686 w 15371"/>
                  <a:gd name="csY3" fmla="*/ 59 h 23871"/>
                  <a:gd name="csX4" fmla="*/ 14348 w 15371"/>
                  <a:gd name="csY4" fmla="*/ 5775 h 23871"/>
                  <a:gd name="csX5" fmla="*/ 7686 w 15371"/>
                  <a:gd name="csY5" fmla="*/ 2917 h 23871"/>
                  <a:gd name="csX6" fmla="*/ 7686 w 15371"/>
                  <a:gd name="csY6" fmla="*/ 21015 h 23871"/>
                  <a:gd name="csX7" fmla="*/ 7686 w 15371"/>
                  <a:gd name="csY7" fmla="*/ 2917 h 238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71">
                    <a:moveTo>
                      <a:pt x="14348" y="4822"/>
                    </a:moveTo>
                    <a:cubicBezTo>
                      <a:pt x="16251" y="11490"/>
                      <a:pt x="16251" y="23872"/>
                      <a:pt x="7686" y="23872"/>
                    </a:cubicBezTo>
                    <a:cubicBezTo>
                      <a:pt x="-879" y="23872"/>
                      <a:pt x="-879" y="10537"/>
                      <a:pt x="1024" y="4822"/>
                    </a:cubicBezTo>
                    <a:cubicBezTo>
                      <a:pt x="2928" y="-893"/>
                      <a:pt x="4831" y="59"/>
                      <a:pt x="7686" y="59"/>
                    </a:cubicBezTo>
                    <a:cubicBezTo>
                      <a:pt x="10541" y="59"/>
                      <a:pt x="13396" y="1965"/>
                      <a:pt x="14348" y="5775"/>
                    </a:cubicBezTo>
                    <a:close/>
                    <a:moveTo>
                      <a:pt x="7686" y="2917"/>
                    </a:moveTo>
                    <a:cubicBezTo>
                      <a:pt x="1976" y="2917"/>
                      <a:pt x="1976" y="21015"/>
                      <a:pt x="7686" y="21015"/>
                    </a:cubicBezTo>
                    <a:cubicBezTo>
                      <a:pt x="13396" y="21015"/>
                      <a:pt x="13396" y="2917"/>
                      <a:pt x="7686" y="2917"/>
                    </a:cubicBezTo>
                    <a:close/>
                  </a:path>
                </a:pathLst>
              </a:custGeom>
              <a:solidFill>
                <a:srgbClr val="FFFFFF"/>
              </a:solidFill>
              <a:ln w="9512" cap="flat">
                <a:noFill/>
                <a:prstDash val="solid"/>
                <a:miter/>
              </a:ln>
            </p:spPr>
            <p:txBody>
              <a:bodyPr/>
              <a:lstStyle/>
              <a:p>
                <a:endParaRPr lang="en-US"/>
              </a:p>
            </p:txBody>
          </p:sp>
          <p:sp>
            <p:nvSpPr>
              <p:cNvPr id="39" name="Freeform 175">
                <a:extLst>
                  <a:ext uri="{FF2B5EF4-FFF2-40B4-BE49-F238E27FC236}">
                    <a16:creationId xmlns:a16="http://schemas.microsoft.com/office/drawing/2014/main" id="{5B168DA0-64ED-00C2-CB93-9792FC301DC8}"/>
                  </a:ext>
                </a:extLst>
              </p:cNvPr>
              <p:cNvSpPr/>
              <p:nvPr/>
            </p:nvSpPr>
            <p:spPr>
              <a:xfrm>
                <a:off x="6485345" y="6749701"/>
                <a:ext cx="15226" cy="24420"/>
              </a:xfrm>
              <a:custGeom>
                <a:avLst/>
                <a:gdLst>
                  <a:gd name="csX0" fmla="*/ 15226 w 15226"/>
                  <a:gd name="csY0" fmla="*/ 18430 h 24420"/>
                  <a:gd name="csX1" fmla="*/ 1903 w 15226"/>
                  <a:gd name="csY1" fmla="*/ 23192 h 24420"/>
                  <a:gd name="csX2" fmla="*/ 1903 w 15226"/>
                  <a:gd name="csY2" fmla="*/ 21287 h 24420"/>
                  <a:gd name="csX3" fmla="*/ 9517 w 15226"/>
                  <a:gd name="csY3" fmla="*/ 21287 h 24420"/>
                  <a:gd name="csX4" fmla="*/ 12371 w 15226"/>
                  <a:gd name="csY4" fmla="*/ 14619 h 24420"/>
                  <a:gd name="csX5" fmla="*/ 3806 w 15226"/>
                  <a:gd name="csY5" fmla="*/ 14619 h 24420"/>
                  <a:gd name="csX6" fmla="*/ 0 w 15226"/>
                  <a:gd name="csY6" fmla="*/ 6999 h 24420"/>
                  <a:gd name="csX7" fmla="*/ 5710 w 15226"/>
                  <a:gd name="csY7" fmla="*/ 332 h 24420"/>
                  <a:gd name="csX8" fmla="*/ 13323 w 15226"/>
                  <a:gd name="csY8" fmla="*/ 5094 h 24420"/>
                  <a:gd name="csX9" fmla="*/ 13323 w 15226"/>
                  <a:gd name="csY9" fmla="*/ 18430 h 24420"/>
                  <a:gd name="csX10" fmla="*/ 12371 w 15226"/>
                  <a:gd name="csY10" fmla="*/ 6047 h 24420"/>
                  <a:gd name="csX11" fmla="*/ 8565 w 15226"/>
                  <a:gd name="csY11" fmla="*/ 2237 h 24420"/>
                  <a:gd name="csX12" fmla="*/ 4758 w 15226"/>
                  <a:gd name="csY12" fmla="*/ 6047 h 24420"/>
                  <a:gd name="csX13" fmla="*/ 6662 w 15226"/>
                  <a:gd name="csY13" fmla="*/ 10809 h 24420"/>
                  <a:gd name="csX14" fmla="*/ 11420 w 15226"/>
                  <a:gd name="csY14" fmla="*/ 10809 h 24420"/>
                  <a:gd name="csX15" fmla="*/ 12371 w 15226"/>
                  <a:gd name="csY15" fmla="*/ 6047 h 244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5226" h="24420">
                    <a:moveTo>
                      <a:pt x="15226" y="18430"/>
                    </a:moveTo>
                    <a:cubicBezTo>
                      <a:pt x="12371" y="27002"/>
                      <a:pt x="2855" y="24144"/>
                      <a:pt x="1903" y="23192"/>
                    </a:cubicBezTo>
                    <a:cubicBezTo>
                      <a:pt x="951" y="22239"/>
                      <a:pt x="1903" y="21287"/>
                      <a:pt x="1903" y="21287"/>
                    </a:cubicBezTo>
                    <a:cubicBezTo>
                      <a:pt x="4758" y="21287"/>
                      <a:pt x="6662" y="22239"/>
                      <a:pt x="9517" y="21287"/>
                    </a:cubicBezTo>
                    <a:cubicBezTo>
                      <a:pt x="12371" y="20334"/>
                      <a:pt x="12371" y="17477"/>
                      <a:pt x="12371" y="14619"/>
                    </a:cubicBezTo>
                    <a:cubicBezTo>
                      <a:pt x="9517" y="16524"/>
                      <a:pt x="6662" y="16524"/>
                      <a:pt x="3806" y="14619"/>
                    </a:cubicBezTo>
                    <a:cubicBezTo>
                      <a:pt x="951" y="12714"/>
                      <a:pt x="0" y="9857"/>
                      <a:pt x="0" y="6999"/>
                    </a:cubicBezTo>
                    <a:cubicBezTo>
                      <a:pt x="0" y="4142"/>
                      <a:pt x="2855" y="1284"/>
                      <a:pt x="5710" y="332"/>
                    </a:cubicBezTo>
                    <a:cubicBezTo>
                      <a:pt x="8565" y="-620"/>
                      <a:pt x="12371" y="332"/>
                      <a:pt x="13323" y="5094"/>
                    </a:cubicBezTo>
                    <a:cubicBezTo>
                      <a:pt x="14275" y="9857"/>
                      <a:pt x="15226" y="14619"/>
                      <a:pt x="13323" y="18430"/>
                    </a:cubicBezTo>
                    <a:close/>
                    <a:moveTo>
                      <a:pt x="12371" y="6047"/>
                    </a:moveTo>
                    <a:cubicBezTo>
                      <a:pt x="12371" y="4142"/>
                      <a:pt x="10468" y="2237"/>
                      <a:pt x="8565" y="2237"/>
                    </a:cubicBezTo>
                    <a:cubicBezTo>
                      <a:pt x="6662" y="2237"/>
                      <a:pt x="5710" y="4142"/>
                      <a:pt x="4758" y="6047"/>
                    </a:cubicBezTo>
                    <a:cubicBezTo>
                      <a:pt x="3806" y="7952"/>
                      <a:pt x="4758" y="9857"/>
                      <a:pt x="6662" y="10809"/>
                    </a:cubicBezTo>
                    <a:cubicBezTo>
                      <a:pt x="8565" y="11762"/>
                      <a:pt x="10468" y="10809"/>
                      <a:pt x="11420" y="10809"/>
                    </a:cubicBezTo>
                    <a:cubicBezTo>
                      <a:pt x="12371" y="10809"/>
                      <a:pt x="13323" y="7952"/>
                      <a:pt x="12371" y="6047"/>
                    </a:cubicBezTo>
                    <a:close/>
                  </a:path>
                </a:pathLst>
              </a:custGeom>
              <a:solidFill>
                <a:srgbClr val="FFFFFF"/>
              </a:solidFill>
              <a:ln w="9512" cap="flat">
                <a:noFill/>
                <a:prstDash val="solid"/>
                <a:miter/>
              </a:ln>
            </p:spPr>
            <p:txBody>
              <a:bodyPr/>
              <a:lstStyle/>
              <a:p>
                <a:endParaRPr lang="en-US"/>
              </a:p>
            </p:txBody>
          </p:sp>
          <p:sp>
            <p:nvSpPr>
              <p:cNvPr id="40" name="Freeform 176">
                <a:extLst>
                  <a:ext uri="{FF2B5EF4-FFF2-40B4-BE49-F238E27FC236}">
                    <a16:creationId xmlns:a16="http://schemas.microsoft.com/office/drawing/2014/main" id="{65B75295-3B8A-1E9A-D235-6A7EE5155002}"/>
                  </a:ext>
                </a:extLst>
              </p:cNvPr>
              <p:cNvSpPr/>
              <p:nvPr/>
            </p:nvSpPr>
            <p:spPr>
              <a:xfrm>
                <a:off x="6596688" y="6375277"/>
                <a:ext cx="22839" cy="24235"/>
              </a:xfrm>
              <a:custGeom>
                <a:avLst/>
                <a:gdLst>
                  <a:gd name="csX0" fmla="*/ 17130 w 22839"/>
                  <a:gd name="csY0" fmla="*/ 17568 h 24235"/>
                  <a:gd name="csX1" fmla="*/ 6661 w 22839"/>
                  <a:gd name="csY1" fmla="*/ 15663 h 24235"/>
                  <a:gd name="csX2" fmla="*/ 3806 w 22839"/>
                  <a:gd name="csY2" fmla="*/ 20426 h 24235"/>
                  <a:gd name="csX3" fmla="*/ 0 w 22839"/>
                  <a:gd name="csY3" fmla="*/ 20426 h 24235"/>
                  <a:gd name="csX4" fmla="*/ 13323 w 22839"/>
                  <a:gd name="csY4" fmla="*/ 423 h 24235"/>
                  <a:gd name="csX5" fmla="*/ 17130 w 22839"/>
                  <a:gd name="csY5" fmla="*/ 423 h 24235"/>
                  <a:gd name="csX6" fmla="*/ 22839 w 22839"/>
                  <a:gd name="csY6" fmla="*/ 24236 h 24235"/>
                  <a:gd name="csX7" fmla="*/ 19033 w 22839"/>
                  <a:gd name="csY7" fmla="*/ 24236 h 24235"/>
                  <a:gd name="csX8" fmla="*/ 17130 w 22839"/>
                  <a:gd name="csY8" fmla="*/ 18521 h 24235"/>
                  <a:gd name="csX9" fmla="*/ 16178 w 22839"/>
                  <a:gd name="csY9" fmla="*/ 13758 h 24235"/>
                  <a:gd name="csX10" fmla="*/ 13323 w 22839"/>
                  <a:gd name="csY10" fmla="*/ 3281 h 24235"/>
                  <a:gd name="csX11" fmla="*/ 7613 w 22839"/>
                  <a:gd name="csY11" fmla="*/ 12806 h 24235"/>
                  <a:gd name="csX12" fmla="*/ 16178 w 22839"/>
                  <a:gd name="csY12" fmla="*/ 13758 h 242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839" h="24235">
                    <a:moveTo>
                      <a:pt x="17130" y="17568"/>
                    </a:moveTo>
                    <a:lnTo>
                      <a:pt x="6661" y="15663"/>
                    </a:lnTo>
                    <a:cubicBezTo>
                      <a:pt x="4758" y="16616"/>
                      <a:pt x="4758" y="19473"/>
                      <a:pt x="3806" y="20426"/>
                    </a:cubicBezTo>
                    <a:cubicBezTo>
                      <a:pt x="2855" y="21378"/>
                      <a:pt x="951" y="20426"/>
                      <a:pt x="0" y="20426"/>
                    </a:cubicBezTo>
                    <a:lnTo>
                      <a:pt x="13323" y="423"/>
                    </a:lnTo>
                    <a:cubicBezTo>
                      <a:pt x="13323" y="-529"/>
                      <a:pt x="17130" y="423"/>
                      <a:pt x="17130" y="423"/>
                    </a:cubicBezTo>
                    <a:lnTo>
                      <a:pt x="22839" y="24236"/>
                    </a:lnTo>
                    <a:cubicBezTo>
                      <a:pt x="21888" y="24236"/>
                      <a:pt x="19984" y="24236"/>
                      <a:pt x="19033" y="24236"/>
                    </a:cubicBezTo>
                    <a:cubicBezTo>
                      <a:pt x="18081" y="22331"/>
                      <a:pt x="19033" y="20426"/>
                      <a:pt x="17130" y="18521"/>
                    </a:cubicBezTo>
                    <a:close/>
                    <a:moveTo>
                      <a:pt x="16178" y="13758"/>
                    </a:moveTo>
                    <a:cubicBezTo>
                      <a:pt x="16178" y="9948"/>
                      <a:pt x="15226" y="6138"/>
                      <a:pt x="13323" y="3281"/>
                    </a:cubicBezTo>
                    <a:lnTo>
                      <a:pt x="7613" y="12806"/>
                    </a:lnTo>
                    <a:cubicBezTo>
                      <a:pt x="10468" y="12806"/>
                      <a:pt x="13323" y="13758"/>
                      <a:pt x="16178" y="13758"/>
                    </a:cubicBezTo>
                    <a:close/>
                  </a:path>
                </a:pathLst>
              </a:custGeom>
              <a:solidFill>
                <a:srgbClr val="FFFFFF"/>
              </a:solidFill>
              <a:ln w="9512" cap="flat">
                <a:noFill/>
                <a:prstDash val="solid"/>
                <a:miter/>
              </a:ln>
            </p:spPr>
            <p:txBody>
              <a:bodyPr/>
              <a:lstStyle/>
              <a:p>
                <a:endParaRPr lang="en-US"/>
              </a:p>
            </p:txBody>
          </p:sp>
          <p:sp>
            <p:nvSpPr>
              <p:cNvPr id="41" name="Freeform 177">
                <a:extLst>
                  <a:ext uri="{FF2B5EF4-FFF2-40B4-BE49-F238E27FC236}">
                    <a16:creationId xmlns:a16="http://schemas.microsoft.com/office/drawing/2014/main" id="{49857824-C709-38B5-8A18-C0278F848B0E}"/>
                  </a:ext>
                </a:extLst>
              </p:cNvPr>
              <p:cNvSpPr/>
              <p:nvPr/>
            </p:nvSpPr>
            <p:spPr>
              <a:xfrm>
                <a:off x="6413971" y="6457615"/>
                <a:ext cx="26646" cy="21907"/>
              </a:xfrm>
              <a:custGeom>
                <a:avLst/>
                <a:gdLst>
                  <a:gd name="csX0" fmla="*/ 13323 w 26646"/>
                  <a:gd name="csY0" fmla="*/ 14288 h 21907"/>
                  <a:gd name="csX1" fmla="*/ 19033 w 26646"/>
                  <a:gd name="csY1" fmla="*/ 18097 h 21907"/>
                  <a:gd name="csX2" fmla="*/ 23791 w 26646"/>
                  <a:gd name="csY2" fmla="*/ 10478 h 21907"/>
                  <a:gd name="csX3" fmla="*/ 26646 w 26646"/>
                  <a:gd name="csY3" fmla="*/ 11430 h 21907"/>
                  <a:gd name="csX4" fmla="*/ 19984 w 26646"/>
                  <a:gd name="csY4" fmla="*/ 21907 h 21907"/>
                  <a:gd name="csX5" fmla="*/ 0 w 26646"/>
                  <a:gd name="csY5" fmla="*/ 10478 h 21907"/>
                  <a:gd name="csX6" fmla="*/ 6662 w 26646"/>
                  <a:gd name="csY6" fmla="*/ 0 h 21907"/>
                  <a:gd name="csX7" fmla="*/ 9517 w 26646"/>
                  <a:gd name="csY7" fmla="*/ 1905 h 21907"/>
                  <a:gd name="csX8" fmla="*/ 4758 w 26646"/>
                  <a:gd name="csY8" fmla="*/ 9525 h 21907"/>
                  <a:gd name="csX9" fmla="*/ 10468 w 26646"/>
                  <a:gd name="csY9" fmla="*/ 12382 h 21907"/>
                  <a:gd name="csX10" fmla="*/ 15226 w 26646"/>
                  <a:gd name="csY10" fmla="*/ 5715 h 21907"/>
                  <a:gd name="csX11" fmla="*/ 18081 w 26646"/>
                  <a:gd name="csY11" fmla="*/ 7620 h 21907"/>
                  <a:gd name="csX12" fmla="*/ 14275 w 26646"/>
                  <a:gd name="csY12"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6646" h="21907">
                    <a:moveTo>
                      <a:pt x="13323" y="14288"/>
                    </a:moveTo>
                    <a:cubicBezTo>
                      <a:pt x="15226" y="16192"/>
                      <a:pt x="17130" y="17145"/>
                      <a:pt x="19033" y="18097"/>
                    </a:cubicBezTo>
                    <a:lnTo>
                      <a:pt x="23791" y="10478"/>
                    </a:lnTo>
                    <a:cubicBezTo>
                      <a:pt x="23791" y="10478"/>
                      <a:pt x="26646" y="10478"/>
                      <a:pt x="26646" y="11430"/>
                    </a:cubicBezTo>
                    <a:cubicBezTo>
                      <a:pt x="24743" y="15240"/>
                      <a:pt x="22839" y="18097"/>
                      <a:pt x="19984" y="21907"/>
                    </a:cubicBezTo>
                    <a:lnTo>
                      <a:pt x="0" y="10478"/>
                    </a:lnTo>
                    <a:cubicBezTo>
                      <a:pt x="1903" y="6667"/>
                      <a:pt x="3806" y="2857"/>
                      <a:pt x="6662" y="0"/>
                    </a:cubicBezTo>
                    <a:cubicBezTo>
                      <a:pt x="6662" y="0"/>
                      <a:pt x="9517" y="0"/>
                      <a:pt x="9517" y="1905"/>
                    </a:cubicBezTo>
                    <a:lnTo>
                      <a:pt x="4758" y="9525"/>
                    </a:lnTo>
                    <a:cubicBezTo>
                      <a:pt x="6662" y="10478"/>
                      <a:pt x="8565" y="11430"/>
                      <a:pt x="10468" y="12382"/>
                    </a:cubicBezTo>
                    <a:lnTo>
                      <a:pt x="15226" y="5715"/>
                    </a:lnTo>
                    <a:cubicBezTo>
                      <a:pt x="16178" y="5715"/>
                      <a:pt x="17130" y="5715"/>
                      <a:pt x="18081" y="7620"/>
                    </a:cubicBezTo>
                    <a:lnTo>
                      <a:pt x="14275" y="14288"/>
                    </a:lnTo>
                    <a:close/>
                  </a:path>
                </a:pathLst>
              </a:custGeom>
              <a:solidFill>
                <a:srgbClr val="FFFFFF"/>
              </a:solidFill>
              <a:ln w="9512" cap="flat">
                <a:noFill/>
                <a:prstDash val="solid"/>
                <a:miter/>
              </a:ln>
            </p:spPr>
            <p:txBody>
              <a:bodyPr/>
              <a:lstStyle/>
              <a:p>
                <a:endParaRPr lang="en-US"/>
              </a:p>
            </p:txBody>
          </p:sp>
          <p:sp>
            <p:nvSpPr>
              <p:cNvPr id="42" name="Freeform 178">
                <a:extLst>
                  <a:ext uri="{FF2B5EF4-FFF2-40B4-BE49-F238E27FC236}">
                    <a16:creationId xmlns:a16="http://schemas.microsoft.com/office/drawing/2014/main" id="{BB0E0C6A-23F5-E710-2C0C-9B6D5E676C70}"/>
                  </a:ext>
                </a:extLst>
              </p:cNvPr>
              <p:cNvSpPr/>
              <p:nvPr/>
            </p:nvSpPr>
            <p:spPr>
              <a:xfrm>
                <a:off x="6479635" y="6392845"/>
                <a:ext cx="22040" cy="26670"/>
              </a:xfrm>
              <a:custGeom>
                <a:avLst/>
                <a:gdLst>
                  <a:gd name="csX0" fmla="*/ 8565 w 22040"/>
                  <a:gd name="csY0" fmla="*/ 17145 h 26670"/>
                  <a:gd name="csX1" fmla="*/ 12372 w 22040"/>
                  <a:gd name="csY1" fmla="*/ 22860 h 26670"/>
                  <a:gd name="csX2" fmla="*/ 19985 w 22040"/>
                  <a:gd name="csY2" fmla="*/ 18098 h 26670"/>
                  <a:gd name="csX3" fmla="*/ 21888 w 22040"/>
                  <a:gd name="csY3" fmla="*/ 20003 h 26670"/>
                  <a:gd name="csX4" fmla="*/ 11420 w 22040"/>
                  <a:gd name="csY4" fmla="*/ 26670 h 26670"/>
                  <a:gd name="csX5" fmla="*/ 0 w 22040"/>
                  <a:gd name="csY5" fmla="*/ 6668 h 26670"/>
                  <a:gd name="csX6" fmla="*/ 10469 w 22040"/>
                  <a:gd name="csY6" fmla="*/ 0 h 26670"/>
                  <a:gd name="csX7" fmla="*/ 12372 w 22040"/>
                  <a:gd name="csY7" fmla="*/ 2858 h 26670"/>
                  <a:gd name="csX8" fmla="*/ 4758 w 22040"/>
                  <a:gd name="csY8" fmla="*/ 7620 h 26670"/>
                  <a:gd name="csX9" fmla="*/ 7614 w 22040"/>
                  <a:gd name="csY9" fmla="*/ 13335 h 26670"/>
                  <a:gd name="csX10" fmla="*/ 14275 w 22040"/>
                  <a:gd name="csY10" fmla="*/ 9525 h 26670"/>
                  <a:gd name="csX11" fmla="*/ 15227 w 22040"/>
                  <a:gd name="csY11" fmla="*/ 12383 h 26670"/>
                  <a:gd name="csX12" fmla="*/ 8565 w 22040"/>
                  <a:gd name="csY12" fmla="*/ 16193 h 266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040" h="26670">
                    <a:moveTo>
                      <a:pt x="8565" y="17145"/>
                    </a:moveTo>
                    <a:cubicBezTo>
                      <a:pt x="9517" y="19050"/>
                      <a:pt x="10469" y="21908"/>
                      <a:pt x="12372" y="22860"/>
                    </a:cubicBezTo>
                    <a:cubicBezTo>
                      <a:pt x="15227" y="21908"/>
                      <a:pt x="17130" y="20003"/>
                      <a:pt x="19985" y="18098"/>
                    </a:cubicBezTo>
                    <a:cubicBezTo>
                      <a:pt x="22840" y="16193"/>
                      <a:pt x="21888" y="20003"/>
                      <a:pt x="21888" y="20003"/>
                    </a:cubicBezTo>
                    <a:lnTo>
                      <a:pt x="11420" y="26670"/>
                    </a:lnTo>
                    <a:lnTo>
                      <a:pt x="0" y="6668"/>
                    </a:lnTo>
                    <a:lnTo>
                      <a:pt x="10469" y="0"/>
                    </a:lnTo>
                    <a:cubicBezTo>
                      <a:pt x="10469" y="0"/>
                      <a:pt x="12372" y="1905"/>
                      <a:pt x="12372" y="2858"/>
                    </a:cubicBezTo>
                    <a:lnTo>
                      <a:pt x="4758" y="7620"/>
                    </a:lnTo>
                    <a:cubicBezTo>
                      <a:pt x="5710" y="9525"/>
                      <a:pt x="6662" y="11430"/>
                      <a:pt x="7614" y="13335"/>
                    </a:cubicBezTo>
                    <a:lnTo>
                      <a:pt x="14275" y="9525"/>
                    </a:lnTo>
                    <a:cubicBezTo>
                      <a:pt x="14275" y="9525"/>
                      <a:pt x="16178" y="11430"/>
                      <a:pt x="15227" y="12383"/>
                    </a:cubicBezTo>
                    <a:cubicBezTo>
                      <a:pt x="13323" y="14288"/>
                      <a:pt x="11420" y="15240"/>
                      <a:pt x="8565" y="16193"/>
                    </a:cubicBezTo>
                    <a:close/>
                  </a:path>
                </a:pathLst>
              </a:custGeom>
              <a:solidFill>
                <a:srgbClr val="FFFFFF"/>
              </a:solidFill>
              <a:ln w="9512" cap="flat">
                <a:noFill/>
                <a:prstDash val="solid"/>
                <a:miter/>
              </a:ln>
            </p:spPr>
            <p:txBody>
              <a:bodyPr/>
              <a:lstStyle/>
              <a:p>
                <a:endParaRPr lang="en-US"/>
              </a:p>
            </p:txBody>
          </p:sp>
          <p:sp>
            <p:nvSpPr>
              <p:cNvPr id="43" name="Freeform 179">
                <a:extLst>
                  <a:ext uri="{FF2B5EF4-FFF2-40B4-BE49-F238E27FC236}">
                    <a16:creationId xmlns:a16="http://schemas.microsoft.com/office/drawing/2014/main" id="{93B7A10C-894C-F8B7-7C8C-0113A68E4EF6}"/>
                  </a:ext>
                </a:extLst>
              </p:cNvPr>
              <p:cNvSpPr/>
              <p:nvPr/>
            </p:nvSpPr>
            <p:spPr>
              <a:xfrm>
                <a:off x="6666687" y="6750985"/>
                <a:ext cx="17023" cy="21907"/>
              </a:xfrm>
              <a:custGeom>
                <a:avLst/>
                <a:gdLst>
                  <a:gd name="csX0" fmla="*/ 13746 w 17023"/>
                  <a:gd name="csY0" fmla="*/ 21908 h 21907"/>
                  <a:gd name="csX1" fmla="*/ 10891 w 17023"/>
                  <a:gd name="csY1" fmla="*/ 21908 h 21907"/>
                  <a:gd name="csX2" fmla="*/ 10891 w 17023"/>
                  <a:gd name="csY2" fmla="*/ 17145 h 21907"/>
                  <a:gd name="csX3" fmla="*/ 423 w 17023"/>
                  <a:gd name="csY3" fmla="*/ 17145 h 21907"/>
                  <a:gd name="csX4" fmla="*/ 423 w 17023"/>
                  <a:gd name="csY4" fmla="*/ 13335 h 21907"/>
                  <a:gd name="csX5" fmla="*/ 8988 w 17023"/>
                  <a:gd name="csY5" fmla="*/ 0 h 21907"/>
                  <a:gd name="csX6" fmla="*/ 13746 w 17023"/>
                  <a:gd name="csY6" fmla="*/ 0 h 21907"/>
                  <a:gd name="csX7" fmla="*/ 13746 w 17023"/>
                  <a:gd name="csY7" fmla="*/ 14288 h 21907"/>
                  <a:gd name="csX8" fmla="*/ 16601 w 17023"/>
                  <a:gd name="csY8" fmla="*/ 14288 h 21907"/>
                  <a:gd name="csX9" fmla="*/ 16601 w 17023"/>
                  <a:gd name="csY9" fmla="*/ 16193 h 21907"/>
                  <a:gd name="csX10" fmla="*/ 14698 w 17023"/>
                  <a:gd name="csY10" fmla="*/ 16193 h 21907"/>
                  <a:gd name="csX11" fmla="*/ 14698 w 17023"/>
                  <a:gd name="csY11" fmla="*/ 20955 h 21907"/>
                  <a:gd name="csX12" fmla="*/ 10891 w 17023"/>
                  <a:gd name="csY12" fmla="*/ 14288 h 21907"/>
                  <a:gd name="csX13" fmla="*/ 10891 w 17023"/>
                  <a:gd name="csY13" fmla="*/ 2858 h 21907"/>
                  <a:gd name="csX14" fmla="*/ 4230 w 17023"/>
                  <a:gd name="csY14" fmla="*/ 14288 h 21907"/>
                  <a:gd name="csX15" fmla="*/ 10891 w 17023"/>
                  <a:gd name="csY15"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023" h="21907">
                    <a:moveTo>
                      <a:pt x="13746" y="21908"/>
                    </a:moveTo>
                    <a:cubicBezTo>
                      <a:pt x="13746" y="21908"/>
                      <a:pt x="11843" y="21908"/>
                      <a:pt x="10891" y="21908"/>
                    </a:cubicBezTo>
                    <a:lnTo>
                      <a:pt x="10891" y="17145"/>
                    </a:lnTo>
                    <a:cubicBezTo>
                      <a:pt x="10891" y="17145"/>
                      <a:pt x="423" y="17145"/>
                      <a:pt x="423" y="17145"/>
                    </a:cubicBezTo>
                    <a:cubicBezTo>
                      <a:pt x="-529" y="17145"/>
                      <a:pt x="423" y="14288"/>
                      <a:pt x="423" y="13335"/>
                    </a:cubicBezTo>
                    <a:lnTo>
                      <a:pt x="8988" y="0"/>
                    </a:lnTo>
                    <a:cubicBezTo>
                      <a:pt x="9939" y="0"/>
                      <a:pt x="11843" y="0"/>
                      <a:pt x="13746" y="0"/>
                    </a:cubicBezTo>
                    <a:lnTo>
                      <a:pt x="13746" y="14288"/>
                    </a:lnTo>
                    <a:cubicBezTo>
                      <a:pt x="14698" y="14288"/>
                      <a:pt x="15650" y="14288"/>
                      <a:pt x="16601" y="14288"/>
                    </a:cubicBezTo>
                    <a:cubicBezTo>
                      <a:pt x="17552" y="14288"/>
                      <a:pt x="16601" y="16193"/>
                      <a:pt x="16601" y="16193"/>
                    </a:cubicBezTo>
                    <a:cubicBezTo>
                      <a:pt x="16601" y="16193"/>
                      <a:pt x="15650" y="16193"/>
                      <a:pt x="14698" y="16193"/>
                    </a:cubicBezTo>
                    <a:cubicBezTo>
                      <a:pt x="13746" y="17145"/>
                      <a:pt x="14698" y="19050"/>
                      <a:pt x="14698" y="20955"/>
                    </a:cubicBezTo>
                    <a:close/>
                    <a:moveTo>
                      <a:pt x="10891" y="14288"/>
                    </a:moveTo>
                    <a:cubicBezTo>
                      <a:pt x="10891" y="10478"/>
                      <a:pt x="10891" y="6668"/>
                      <a:pt x="10891" y="2858"/>
                    </a:cubicBezTo>
                    <a:lnTo>
                      <a:pt x="4230" y="14288"/>
                    </a:lnTo>
                    <a:cubicBezTo>
                      <a:pt x="6133" y="14288"/>
                      <a:pt x="8036" y="14288"/>
                      <a:pt x="10891" y="14288"/>
                    </a:cubicBezTo>
                    <a:close/>
                  </a:path>
                </a:pathLst>
              </a:custGeom>
              <a:solidFill>
                <a:srgbClr val="FFFFFF"/>
              </a:solidFill>
              <a:ln w="9512" cap="flat">
                <a:noFill/>
                <a:prstDash val="solid"/>
                <a:miter/>
              </a:ln>
            </p:spPr>
            <p:txBody>
              <a:bodyPr/>
              <a:lstStyle/>
              <a:p>
                <a:endParaRPr lang="en-US"/>
              </a:p>
            </p:txBody>
          </p:sp>
          <p:sp>
            <p:nvSpPr>
              <p:cNvPr id="44" name="Freeform 180">
                <a:extLst>
                  <a:ext uri="{FF2B5EF4-FFF2-40B4-BE49-F238E27FC236}">
                    <a16:creationId xmlns:a16="http://schemas.microsoft.com/office/drawing/2014/main" id="{7FB25AA5-0333-29E2-F8CA-DFD37808016F}"/>
                  </a:ext>
                </a:extLst>
              </p:cNvPr>
              <p:cNvSpPr/>
              <p:nvPr/>
            </p:nvSpPr>
            <p:spPr>
              <a:xfrm>
                <a:off x="6434590" y="6748657"/>
                <a:ext cx="16495" cy="24711"/>
              </a:xfrm>
              <a:custGeom>
                <a:avLst/>
                <a:gdLst>
                  <a:gd name="csX0" fmla="*/ 11737 w 16495"/>
                  <a:gd name="csY0" fmla="*/ 23283 h 24711"/>
                  <a:gd name="csX1" fmla="*/ 1269 w 16495"/>
                  <a:gd name="csY1" fmla="*/ 23283 h 24711"/>
                  <a:gd name="csX2" fmla="*/ 1269 w 16495"/>
                  <a:gd name="csY2" fmla="*/ 20426 h 24711"/>
                  <a:gd name="csX3" fmla="*/ 7931 w 16495"/>
                  <a:gd name="csY3" fmla="*/ 20426 h 24711"/>
                  <a:gd name="csX4" fmla="*/ 10785 w 16495"/>
                  <a:gd name="csY4" fmla="*/ 17568 h 24711"/>
                  <a:gd name="csX5" fmla="*/ 1269 w 16495"/>
                  <a:gd name="csY5" fmla="*/ 6138 h 24711"/>
                  <a:gd name="csX6" fmla="*/ 6027 w 16495"/>
                  <a:gd name="csY6" fmla="*/ 423 h 24711"/>
                  <a:gd name="csX7" fmla="*/ 13640 w 16495"/>
                  <a:gd name="csY7" fmla="*/ 423 h 24711"/>
                  <a:gd name="csX8" fmla="*/ 13640 w 16495"/>
                  <a:gd name="csY8" fmla="*/ 3281 h 24711"/>
                  <a:gd name="csX9" fmla="*/ 6027 w 16495"/>
                  <a:gd name="csY9" fmla="*/ 5186 h 24711"/>
                  <a:gd name="csX10" fmla="*/ 7931 w 16495"/>
                  <a:gd name="csY10" fmla="*/ 8043 h 24711"/>
                  <a:gd name="csX11" fmla="*/ 12689 w 16495"/>
                  <a:gd name="csY11" fmla="*/ 9948 h 24711"/>
                  <a:gd name="csX12" fmla="*/ 16495 w 16495"/>
                  <a:gd name="csY12" fmla="*/ 14711 h 24711"/>
                  <a:gd name="csX13" fmla="*/ 14592 w 16495"/>
                  <a:gd name="csY13" fmla="*/ 21378 h 247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6495" h="24711">
                    <a:moveTo>
                      <a:pt x="11737" y="23283"/>
                    </a:moveTo>
                    <a:cubicBezTo>
                      <a:pt x="8882" y="25188"/>
                      <a:pt x="4124" y="25188"/>
                      <a:pt x="1269" y="23283"/>
                    </a:cubicBezTo>
                    <a:cubicBezTo>
                      <a:pt x="-1586" y="21378"/>
                      <a:pt x="1269" y="20426"/>
                      <a:pt x="1269" y="20426"/>
                    </a:cubicBezTo>
                    <a:cubicBezTo>
                      <a:pt x="3172" y="20426"/>
                      <a:pt x="6027" y="21378"/>
                      <a:pt x="7931" y="20426"/>
                    </a:cubicBezTo>
                    <a:cubicBezTo>
                      <a:pt x="9834" y="19473"/>
                      <a:pt x="9834" y="18521"/>
                      <a:pt x="10785" y="17568"/>
                    </a:cubicBezTo>
                    <a:cubicBezTo>
                      <a:pt x="10785" y="11853"/>
                      <a:pt x="317" y="13758"/>
                      <a:pt x="1269" y="6138"/>
                    </a:cubicBezTo>
                    <a:cubicBezTo>
                      <a:pt x="2220" y="-1482"/>
                      <a:pt x="3172" y="1376"/>
                      <a:pt x="6027" y="423"/>
                    </a:cubicBezTo>
                    <a:cubicBezTo>
                      <a:pt x="8882" y="-529"/>
                      <a:pt x="10785" y="423"/>
                      <a:pt x="13640" y="423"/>
                    </a:cubicBezTo>
                    <a:cubicBezTo>
                      <a:pt x="16495" y="423"/>
                      <a:pt x="13640" y="3281"/>
                      <a:pt x="13640" y="3281"/>
                    </a:cubicBezTo>
                    <a:cubicBezTo>
                      <a:pt x="11737" y="3281"/>
                      <a:pt x="6027" y="1376"/>
                      <a:pt x="6027" y="5186"/>
                    </a:cubicBezTo>
                    <a:cubicBezTo>
                      <a:pt x="6027" y="8996"/>
                      <a:pt x="6027" y="8043"/>
                      <a:pt x="7931" y="8043"/>
                    </a:cubicBezTo>
                    <a:lnTo>
                      <a:pt x="12689" y="9948"/>
                    </a:lnTo>
                    <a:cubicBezTo>
                      <a:pt x="14592" y="10901"/>
                      <a:pt x="16495" y="12806"/>
                      <a:pt x="16495" y="14711"/>
                    </a:cubicBezTo>
                    <a:cubicBezTo>
                      <a:pt x="16495" y="17568"/>
                      <a:pt x="16495" y="19473"/>
                      <a:pt x="14592" y="21378"/>
                    </a:cubicBezTo>
                    <a:close/>
                  </a:path>
                </a:pathLst>
              </a:custGeom>
              <a:solidFill>
                <a:srgbClr val="FFFFFF"/>
              </a:solidFill>
              <a:ln w="9512" cap="flat">
                <a:noFill/>
                <a:prstDash val="solid"/>
                <a:miter/>
              </a:ln>
            </p:spPr>
            <p:txBody>
              <a:bodyPr/>
              <a:lstStyle/>
              <a:p>
                <a:endParaRPr lang="en-US"/>
              </a:p>
            </p:txBody>
          </p:sp>
          <p:sp>
            <p:nvSpPr>
              <p:cNvPr id="45" name="Freeform 181">
                <a:extLst>
                  <a:ext uri="{FF2B5EF4-FFF2-40B4-BE49-F238E27FC236}">
                    <a16:creationId xmlns:a16="http://schemas.microsoft.com/office/drawing/2014/main" id="{F01DA3F8-37BE-AB05-291A-465A53DB57E2}"/>
                  </a:ext>
                </a:extLst>
              </p:cNvPr>
              <p:cNvSpPr/>
              <p:nvPr/>
            </p:nvSpPr>
            <p:spPr>
              <a:xfrm>
                <a:off x="6597322" y="6749609"/>
                <a:ext cx="13062" cy="24134"/>
              </a:xfrm>
              <a:custGeom>
                <a:avLst/>
                <a:gdLst>
                  <a:gd name="csX0" fmla="*/ 11737 w 13062"/>
                  <a:gd name="csY0" fmla="*/ 22331 h 24134"/>
                  <a:gd name="csX1" fmla="*/ 1269 w 13062"/>
                  <a:gd name="csY1" fmla="*/ 22331 h 24134"/>
                  <a:gd name="csX2" fmla="*/ 1269 w 13062"/>
                  <a:gd name="csY2" fmla="*/ 19473 h 24134"/>
                  <a:gd name="csX3" fmla="*/ 9834 w 13062"/>
                  <a:gd name="csY3" fmla="*/ 17568 h 24134"/>
                  <a:gd name="csX4" fmla="*/ 317 w 13062"/>
                  <a:gd name="csY4" fmla="*/ 6138 h 24134"/>
                  <a:gd name="csX5" fmla="*/ 4124 w 13062"/>
                  <a:gd name="csY5" fmla="*/ 423 h 24134"/>
                  <a:gd name="csX6" fmla="*/ 11737 w 13062"/>
                  <a:gd name="csY6" fmla="*/ 423 h 24134"/>
                  <a:gd name="csX7" fmla="*/ 11737 w 13062"/>
                  <a:gd name="csY7" fmla="*/ 3281 h 24134"/>
                  <a:gd name="csX8" fmla="*/ 3172 w 13062"/>
                  <a:gd name="csY8" fmla="*/ 5186 h 24134"/>
                  <a:gd name="csX9" fmla="*/ 12689 w 13062"/>
                  <a:gd name="csY9" fmla="*/ 15663 h 24134"/>
                  <a:gd name="csX10" fmla="*/ 10785 w 13062"/>
                  <a:gd name="csY10" fmla="*/ 22331 h 241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62" h="24134">
                    <a:moveTo>
                      <a:pt x="11737" y="22331"/>
                    </a:moveTo>
                    <a:cubicBezTo>
                      <a:pt x="8883" y="24236"/>
                      <a:pt x="4124" y="25188"/>
                      <a:pt x="1269" y="22331"/>
                    </a:cubicBezTo>
                    <a:cubicBezTo>
                      <a:pt x="-1586" y="19473"/>
                      <a:pt x="1269" y="19473"/>
                      <a:pt x="1269" y="19473"/>
                    </a:cubicBezTo>
                    <a:cubicBezTo>
                      <a:pt x="5076" y="20426"/>
                      <a:pt x="9834" y="20426"/>
                      <a:pt x="9834" y="17568"/>
                    </a:cubicBezTo>
                    <a:cubicBezTo>
                      <a:pt x="9834" y="11853"/>
                      <a:pt x="317" y="13758"/>
                      <a:pt x="317" y="6138"/>
                    </a:cubicBezTo>
                    <a:cubicBezTo>
                      <a:pt x="317" y="-1482"/>
                      <a:pt x="1269" y="1376"/>
                      <a:pt x="4124" y="423"/>
                    </a:cubicBezTo>
                    <a:cubicBezTo>
                      <a:pt x="6979" y="-529"/>
                      <a:pt x="9834" y="423"/>
                      <a:pt x="11737" y="423"/>
                    </a:cubicBezTo>
                    <a:cubicBezTo>
                      <a:pt x="11737" y="423"/>
                      <a:pt x="11737" y="2328"/>
                      <a:pt x="11737" y="3281"/>
                    </a:cubicBezTo>
                    <a:cubicBezTo>
                      <a:pt x="8883" y="2328"/>
                      <a:pt x="4124" y="1376"/>
                      <a:pt x="3172" y="5186"/>
                    </a:cubicBezTo>
                    <a:cubicBezTo>
                      <a:pt x="3172" y="9948"/>
                      <a:pt x="11737" y="8996"/>
                      <a:pt x="12689" y="15663"/>
                    </a:cubicBezTo>
                    <a:cubicBezTo>
                      <a:pt x="13641" y="22331"/>
                      <a:pt x="12689" y="20426"/>
                      <a:pt x="10785" y="22331"/>
                    </a:cubicBezTo>
                    <a:close/>
                  </a:path>
                </a:pathLst>
              </a:custGeom>
              <a:solidFill>
                <a:srgbClr val="FFFFFF"/>
              </a:solidFill>
              <a:ln w="9512" cap="flat">
                <a:noFill/>
                <a:prstDash val="solid"/>
                <a:miter/>
              </a:ln>
            </p:spPr>
            <p:txBody>
              <a:bodyPr/>
              <a:lstStyle/>
              <a:p>
                <a:endParaRPr lang="en-US"/>
              </a:p>
            </p:txBody>
          </p:sp>
          <p:sp>
            <p:nvSpPr>
              <p:cNvPr id="46" name="Freeform 182">
                <a:extLst>
                  <a:ext uri="{FF2B5EF4-FFF2-40B4-BE49-F238E27FC236}">
                    <a16:creationId xmlns:a16="http://schemas.microsoft.com/office/drawing/2014/main" id="{C64E0F07-EFE6-93DA-BB83-23960B8D50FF}"/>
                  </a:ext>
                </a:extLst>
              </p:cNvPr>
              <p:cNvSpPr/>
              <p:nvPr/>
            </p:nvSpPr>
            <p:spPr>
              <a:xfrm>
                <a:off x="6449658" y="6418563"/>
                <a:ext cx="21785" cy="23812"/>
              </a:xfrm>
              <a:custGeom>
                <a:avLst/>
                <a:gdLst>
                  <a:gd name="csX0" fmla="*/ 13799 w 21785"/>
                  <a:gd name="csY0" fmla="*/ 22860 h 23812"/>
                  <a:gd name="csX1" fmla="*/ 11896 w 21785"/>
                  <a:gd name="csY1" fmla="*/ 20955 h 23812"/>
                  <a:gd name="csX2" fmla="*/ 16654 w 21785"/>
                  <a:gd name="csY2" fmla="*/ 18097 h 23812"/>
                  <a:gd name="csX3" fmla="*/ 16654 w 21785"/>
                  <a:gd name="csY3" fmla="*/ 13335 h 23812"/>
                  <a:gd name="csX4" fmla="*/ 12847 w 21785"/>
                  <a:gd name="csY4" fmla="*/ 12382 h 23812"/>
                  <a:gd name="csX5" fmla="*/ 8089 w 21785"/>
                  <a:gd name="csY5" fmla="*/ 12382 h 23812"/>
                  <a:gd name="csX6" fmla="*/ 1427 w 21785"/>
                  <a:gd name="csY6" fmla="*/ 11430 h 23812"/>
                  <a:gd name="csX7" fmla="*/ 1427 w 21785"/>
                  <a:gd name="csY7" fmla="*/ 4763 h 23812"/>
                  <a:gd name="csX8" fmla="*/ 7137 w 21785"/>
                  <a:gd name="csY8" fmla="*/ 0 h 23812"/>
                  <a:gd name="csX9" fmla="*/ 9041 w 21785"/>
                  <a:gd name="csY9" fmla="*/ 2857 h 23812"/>
                  <a:gd name="csX10" fmla="*/ 4283 w 21785"/>
                  <a:gd name="csY10" fmla="*/ 9525 h 23812"/>
                  <a:gd name="csX11" fmla="*/ 7137 w 21785"/>
                  <a:gd name="csY11" fmla="*/ 10478 h 23812"/>
                  <a:gd name="csX12" fmla="*/ 12847 w 21785"/>
                  <a:gd name="csY12" fmla="*/ 10478 h 23812"/>
                  <a:gd name="csX13" fmla="*/ 19509 w 21785"/>
                  <a:gd name="csY13" fmla="*/ 10478 h 23812"/>
                  <a:gd name="csX14" fmla="*/ 21412 w 21785"/>
                  <a:gd name="csY14" fmla="*/ 17145 h 23812"/>
                  <a:gd name="csX15" fmla="*/ 14751 w 21785"/>
                  <a:gd name="csY15" fmla="*/ 23813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1785" h="23812">
                    <a:moveTo>
                      <a:pt x="13799" y="22860"/>
                    </a:moveTo>
                    <a:cubicBezTo>
                      <a:pt x="13799" y="22860"/>
                      <a:pt x="11896" y="20955"/>
                      <a:pt x="11896" y="20955"/>
                    </a:cubicBezTo>
                    <a:cubicBezTo>
                      <a:pt x="13799" y="20003"/>
                      <a:pt x="15702" y="19050"/>
                      <a:pt x="16654" y="18097"/>
                    </a:cubicBezTo>
                    <a:cubicBezTo>
                      <a:pt x="17605" y="17145"/>
                      <a:pt x="17605" y="15240"/>
                      <a:pt x="16654" y="13335"/>
                    </a:cubicBezTo>
                    <a:cubicBezTo>
                      <a:pt x="15702" y="11430"/>
                      <a:pt x="14751" y="11430"/>
                      <a:pt x="12847" y="12382"/>
                    </a:cubicBezTo>
                    <a:lnTo>
                      <a:pt x="8089" y="12382"/>
                    </a:lnTo>
                    <a:cubicBezTo>
                      <a:pt x="5234" y="14288"/>
                      <a:pt x="3331" y="12382"/>
                      <a:pt x="1427" y="11430"/>
                    </a:cubicBezTo>
                    <a:cubicBezTo>
                      <a:pt x="-476" y="10478"/>
                      <a:pt x="-476" y="6668"/>
                      <a:pt x="1427" y="4763"/>
                    </a:cubicBezTo>
                    <a:cubicBezTo>
                      <a:pt x="3331" y="2857"/>
                      <a:pt x="5234" y="953"/>
                      <a:pt x="7137" y="0"/>
                    </a:cubicBezTo>
                    <a:cubicBezTo>
                      <a:pt x="7137" y="0"/>
                      <a:pt x="9041" y="1905"/>
                      <a:pt x="9041" y="2857"/>
                    </a:cubicBezTo>
                    <a:cubicBezTo>
                      <a:pt x="6185" y="3810"/>
                      <a:pt x="2379" y="6668"/>
                      <a:pt x="4283" y="9525"/>
                    </a:cubicBezTo>
                    <a:cubicBezTo>
                      <a:pt x="6185" y="12382"/>
                      <a:pt x="6185" y="10478"/>
                      <a:pt x="7137" y="10478"/>
                    </a:cubicBezTo>
                    <a:lnTo>
                      <a:pt x="12847" y="10478"/>
                    </a:lnTo>
                    <a:cubicBezTo>
                      <a:pt x="15702" y="8572"/>
                      <a:pt x="17605" y="9525"/>
                      <a:pt x="19509" y="10478"/>
                    </a:cubicBezTo>
                    <a:cubicBezTo>
                      <a:pt x="21412" y="11430"/>
                      <a:pt x="22364" y="14288"/>
                      <a:pt x="21412" y="17145"/>
                    </a:cubicBezTo>
                    <a:cubicBezTo>
                      <a:pt x="20460" y="20003"/>
                      <a:pt x="17605" y="22860"/>
                      <a:pt x="14751" y="23813"/>
                    </a:cubicBezTo>
                    <a:close/>
                  </a:path>
                </a:pathLst>
              </a:custGeom>
              <a:solidFill>
                <a:srgbClr val="FFFFFF"/>
              </a:solidFill>
              <a:ln w="9512" cap="flat">
                <a:noFill/>
                <a:prstDash val="solid"/>
                <a:miter/>
              </a:ln>
            </p:spPr>
            <p:txBody>
              <a:bodyPr/>
              <a:lstStyle/>
              <a:p>
                <a:endParaRPr lang="en-US"/>
              </a:p>
            </p:txBody>
          </p:sp>
          <p:sp>
            <p:nvSpPr>
              <p:cNvPr id="47" name="Freeform 183">
                <a:extLst>
                  <a:ext uri="{FF2B5EF4-FFF2-40B4-BE49-F238E27FC236}">
                    <a16:creationId xmlns:a16="http://schemas.microsoft.com/office/drawing/2014/main" id="{4151F1A7-26F7-A2A9-531E-EE08872350D3}"/>
                  </a:ext>
                </a:extLst>
              </p:cNvPr>
              <p:cNvSpPr/>
              <p:nvPr/>
            </p:nvSpPr>
            <p:spPr>
              <a:xfrm>
                <a:off x="6397419" y="6504425"/>
                <a:ext cx="23586" cy="17402"/>
              </a:xfrm>
              <a:custGeom>
                <a:avLst/>
                <a:gdLst>
                  <a:gd name="csX0" fmla="*/ 21310 w 23586"/>
                  <a:gd name="csY0" fmla="*/ 17007 h 17402"/>
                  <a:gd name="csX1" fmla="*/ 18455 w 23586"/>
                  <a:gd name="csY1" fmla="*/ 16055 h 17402"/>
                  <a:gd name="csX2" fmla="*/ 18455 w 23586"/>
                  <a:gd name="csY2" fmla="*/ 7482 h 17402"/>
                  <a:gd name="csX3" fmla="*/ 14648 w 23586"/>
                  <a:gd name="csY3" fmla="*/ 7482 h 17402"/>
                  <a:gd name="csX4" fmla="*/ 10841 w 23586"/>
                  <a:gd name="csY4" fmla="*/ 11293 h 17402"/>
                  <a:gd name="csX5" fmla="*/ 5132 w 23586"/>
                  <a:gd name="csY5" fmla="*/ 13198 h 17402"/>
                  <a:gd name="csX6" fmla="*/ 373 w 23586"/>
                  <a:gd name="csY6" fmla="*/ 9388 h 17402"/>
                  <a:gd name="csX7" fmla="*/ 2277 w 23586"/>
                  <a:gd name="csY7" fmla="*/ 815 h 17402"/>
                  <a:gd name="csX8" fmla="*/ 5132 w 23586"/>
                  <a:gd name="csY8" fmla="*/ 1768 h 17402"/>
                  <a:gd name="csX9" fmla="*/ 5132 w 23586"/>
                  <a:gd name="csY9" fmla="*/ 9388 h 17402"/>
                  <a:gd name="csX10" fmla="*/ 18455 w 23586"/>
                  <a:gd name="csY10" fmla="*/ 2720 h 17402"/>
                  <a:gd name="csX11" fmla="*/ 23213 w 23586"/>
                  <a:gd name="csY11" fmla="*/ 6530 h 17402"/>
                  <a:gd name="csX12" fmla="*/ 21310 w 23586"/>
                  <a:gd name="csY12" fmla="*/ 16055 h 174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3586" h="17402">
                    <a:moveTo>
                      <a:pt x="21310" y="17007"/>
                    </a:moveTo>
                    <a:cubicBezTo>
                      <a:pt x="21310" y="17960"/>
                      <a:pt x="18455" y="17007"/>
                      <a:pt x="18455" y="16055"/>
                    </a:cubicBezTo>
                    <a:cubicBezTo>
                      <a:pt x="20358" y="13198"/>
                      <a:pt x="22261" y="9388"/>
                      <a:pt x="18455" y="7482"/>
                    </a:cubicBezTo>
                    <a:cubicBezTo>
                      <a:pt x="14648" y="5578"/>
                      <a:pt x="15599" y="7482"/>
                      <a:pt x="14648" y="7482"/>
                    </a:cubicBezTo>
                    <a:lnTo>
                      <a:pt x="10841" y="11293"/>
                    </a:lnTo>
                    <a:cubicBezTo>
                      <a:pt x="8938" y="13198"/>
                      <a:pt x="7035" y="13198"/>
                      <a:pt x="5132" y="13198"/>
                    </a:cubicBezTo>
                    <a:cubicBezTo>
                      <a:pt x="3228" y="13198"/>
                      <a:pt x="1325" y="11293"/>
                      <a:pt x="373" y="9388"/>
                    </a:cubicBezTo>
                    <a:cubicBezTo>
                      <a:pt x="-578" y="7482"/>
                      <a:pt x="373" y="2720"/>
                      <a:pt x="2277" y="815"/>
                    </a:cubicBezTo>
                    <a:cubicBezTo>
                      <a:pt x="4180" y="-1090"/>
                      <a:pt x="4180" y="815"/>
                      <a:pt x="5132" y="1768"/>
                    </a:cubicBezTo>
                    <a:cubicBezTo>
                      <a:pt x="4180" y="3673"/>
                      <a:pt x="2277" y="8435"/>
                      <a:pt x="5132" y="9388"/>
                    </a:cubicBezTo>
                    <a:cubicBezTo>
                      <a:pt x="9890" y="11293"/>
                      <a:pt x="10841" y="1768"/>
                      <a:pt x="18455" y="2720"/>
                    </a:cubicBezTo>
                    <a:cubicBezTo>
                      <a:pt x="26068" y="3673"/>
                      <a:pt x="22261" y="3673"/>
                      <a:pt x="23213" y="6530"/>
                    </a:cubicBezTo>
                    <a:cubicBezTo>
                      <a:pt x="24165" y="9388"/>
                      <a:pt x="23213" y="13198"/>
                      <a:pt x="21310" y="16055"/>
                    </a:cubicBezTo>
                    <a:close/>
                  </a:path>
                </a:pathLst>
              </a:custGeom>
              <a:solidFill>
                <a:srgbClr val="FFFFFF"/>
              </a:solidFill>
              <a:ln w="9512" cap="flat">
                <a:noFill/>
                <a:prstDash val="solid"/>
                <a:miter/>
              </a:ln>
            </p:spPr>
            <p:txBody>
              <a:bodyPr/>
              <a:lstStyle/>
              <a:p>
                <a:endParaRPr lang="en-US"/>
              </a:p>
            </p:txBody>
          </p:sp>
          <p:sp>
            <p:nvSpPr>
              <p:cNvPr id="48" name="Freeform 184">
                <a:extLst>
                  <a:ext uri="{FF2B5EF4-FFF2-40B4-BE49-F238E27FC236}">
                    <a16:creationId xmlns:a16="http://schemas.microsoft.com/office/drawing/2014/main" id="{351F46B6-1662-93E0-E0B6-DDE6D63FF7E5}"/>
                  </a:ext>
                </a:extLst>
              </p:cNvPr>
              <p:cNvSpPr/>
              <p:nvPr/>
            </p:nvSpPr>
            <p:spPr>
              <a:xfrm>
                <a:off x="6392611" y="6556675"/>
                <a:ext cx="23262" cy="20002"/>
              </a:xfrm>
              <a:custGeom>
                <a:avLst/>
                <a:gdLst>
                  <a:gd name="csX0" fmla="*/ 13746 w 23262"/>
                  <a:gd name="csY0" fmla="*/ 11430 h 20002"/>
                  <a:gd name="csX1" fmla="*/ 423 w 23262"/>
                  <a:gd name="csY1" fmla="*/ 20003 h 20002"/>
                  <a:gd name="csX2" fmla="*/ 423 w 23262"/>
                  <a:gd name="csY2" fmla="*/ 16193 h 20002"/>
                  <a:gd name="csX3" fmla="*/ 9939 w 23262"/>
                  <a:gd name="csY3" fmla="*/ 9525 h 20002"/>
                  <a:gd name="csX4" fmla="*/ 423 w 23262"/>
                  <a:gd name="csY4" fmla="*/ 3810 h 20002"/>
                  <a:gd name="csX5" fmla="*/ 423 w 23262"/>
                  <a:gd name="csY5" fmla="*/ 0 h 20002"/>
                  <a:gd name="csX6" fmla="*/ 13746 w 23262"/>
                  <a:gd name="csY6" fmla="*/ 7620 h 20002"/>
                  <a:gd name="csX7" fmla="*/ 23263 w 23262"/>
                  <a:gd name="csY7" fmla="*/ 8572 h 20002"/>
                  <a:gd name="csX8" fmla="*/ 13746 w 23262"/>
                  <a:gd name="csY8"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262" h="20002">
                    <a:moveTo>
                      <a:pt x="13746" y="11430"/>
                    </a:moveTo>
                    <a:lnTo>
                      <a:pt x="423" y="20003"/>
                    </a:lnTo>
                    <a:cubicBezTo>
                      <a:pt x="423" y="20003"/>
                      <a:pt x="-529" y="17145"/>
                      <a:pt x="423" y="16193"/>
                    </a:cubicBezTo>
                    <a:lnTo>
                      <a:pt x="9939" y="9525"/>
                    </a:lnTo>
                    <a:lnTo>
                      <a:pt x="423" y="3810"/>
                    </a:lnTo>
                    <a:cubicBezTo>
                      <a:pt x="-529" y="3810"/>
                      <a:pt x="423" y="953"/>
                      <a:pt x="423" y="0"/>
                    </a:cubicBezTo>
                    <a:lnTo>
                      <a:pt x="13746" y="7620"/>
                    </a:lnTo>
                    <a:cubicBezTo>
                      <a:pt x="15649" y="8572"/>
                      <a:pt x="23263" y="6668"/>
                      <a:pt x="23263" y="8572"/>
                    </a:cubicBezTo>
                    <a:cubicBezTo>
                      <a:pt x="23263" y="13335"/>
                      <a:pt x="16601" y="9525"/>
                      <a:pt x="13746" y="11430"/>
                    </a:cubicBezTo>
                    <a:close/>
                  </a:path>
                </a:pathLst>
              </a:custGeom>
              <a:solidFill>
                <a:srgbClr val="FFFFFF"/>
              </a:solidFill>
              <a:ln w="9512" cap="flat">
                <a:noFill/>
                <a:prstDash val="solid"/>
                <a:miter/>
              </a:ln>
            </p:spPr>
            <p:txBody>
              <a:bodyPr/>
              <a:lstStyle/>
              <a:p>
                <a:endParaRPr lang="en-US"/>
              </a:p>
            </p:txBody>
          </p:sp>
          <p:sp>
            <p:nvSpPr>
              <p:cNvPr id="49" name="Freeform 185">
                <a:extLst>
                  <a:ext uri="{FF2B5EF4-FFF2-40B4-BE49-F238E27FC236}">
                    <a16:creationId xmlns:a16="http://schemas.microsoft.com/office/drawing/2014/main" id="{ACC18EED-4FE6-42B0-B9E7-F9EB8FE6A9D2}"/>
                  </a:ext>
                </a:extLst>
              </p:cNvPr>
              <p:cNvSpPr/>
              <p:nvPr/>
            </p:nvSpPr>
            <p:spPr>
              <a:xfrm>
                <a:off x="6460407" y="6404314"/>
                <a:ext cx="22082" cy="24725"/>
              </a:xfrm>
              <a:custGeom>
                <a:avLst/>
                <a:gdLst>
                  <a:gd name="csX0" fmla="*/ 19227 w 22082"/>
                  <a:gd name="csY0" fmla="*/ 23773 h 24725"/>
                  <a:gd name="csX1" fmla="*/ 7808 w 22082"/>
                  <a:gd name="csY1" fmla="*/ 8533 h 24725"/>
                  <a:gd name="csX2" fmla="*/ 2098 w 22082"/>
                  <a:gd name="csY2" fmla="*/ 12343 h 24725"/>
                  <a:gd name="csX3" fmla="*/ 194 w 22082"/>
                  <a:gd name="csY3" fmla="*/ 10438 h 24725"/>
                  <a:gd name="csX4" fmla="*/ 13518 w 22082"/>
                  <a:gd name="csY4" fmla="*/ 913 h 24725"/>
                  <a:gd name="csX5" fmla="*/ 15421 w 22082"/>
                  <a:gd name="csY5" fmla="*/ 2818 h 24725"/>
                  <a:gd name="csX6" fmla="*/ 10663 w 22082"/>
                  <a:gd name="csY6" fmla="*/ 6628 h 24725"/>
                  <a:gd name="csX7" fmla="*/ 22083 w 22082"/>
                  <a:gd name="csY7" fmla="*/ 22821 h 24725"/>
                  <a:gd name="csX8" fmla="*/ 19227 w 22082"/>
                  <a:gd name="csY8" fmla="*/ 24726 h 247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082" h="24725">
                    <a:moveTo>
                      <a:pt x="19227" y="23773"/>
                    </a:moveTo>
                    <a:lnTo>
                      <a:pt x="7808" y="8533"/>
                    </a:lnTo>
                    <a:lnTo>
                      <a:pt x="2098" y="12343"/>
                    </a:lnTo>
                    <a:cubicBezTo>
                      <a:pt x="2098" y="12343"/>
                      <a:pt x="-757" y="10438"/>
                      <a:pt x="194" y="10438"/>
                    </a:cubicBezTo>
                    <a:cubicBezTo>
                      <a:pt x="4952" y="6628"/>
                      <a:pt x="8759" y="3771"/>
                      <a:pt x="13518" y="913"/>
                    </a:cubicBezTo>
                    <a:cubicBezTo>
                      <a:pt x="18276" y="-1945"/>
                      <a:pt x="15421" y="2818"/>
                      <a:pt x="15421" y="2818"/>
                    </a:cubicBezTo>
                    <a:cubicBezTo>
                      <a:pt x="14469" y="4723"/>
                      <a:pt x="11614" y="5676"/>
                      <a:pt x="10663" y="6628"/>
                    </a:cubicBezTo>
                    <a:lnTo>
                      <a:pt x="22083" y="22821"/>
                    </a:lnTo>
                    <a:cubicBezTo>
                      <a:pt x="22083" y="23773"/>
                      <a:pt x="21131" y="24726"/>
                      <a:pt x="19227" y="24726"/>
                    </a:cubicBezTo>
                    <a:close/>
                  </a:path>
                </a:pathLst>
              </a:custGeom>
              <a:solidFill>
                <a:srgbClr val="FFFFFF"/>
              </a:solidFill>
              <a:ln w="9512" cap="flat">
                <a:noFill/>
                <a:prstDash val="solid"/>
                <a:miter/>
              </a:ln>
            </p:spPr>
            <p:txBody>
              <a:bodyPr/>
              <a:lstStyle/>
              <a:p>
                <a:endParaRPr lang="en-US"/>
              </a:p>
            </p:txBody>
          </p:sp>
          <p:sp>
            <p:nvSpPr>
              <p:cNvPr id="50" name="Freeform 186">
                <a:extLst>
                  <a:ext uri="{FF2B5EF4-FFF2-40B4-BE49-F238E27FC236}">
                    <a16:creationId xmlns:a16="http://schemas.microsoft.com/office/drawing/2014/main" id="{B75D614A-81D9-0B79-1917-1197B3244740}"/>
                  </a:ext>
                </a:extLst>
              </p:cNvPr>
              <p:cNvSpPr/>
              <p:nvPr/>
            </p:nvSpPr>
            <p:spPr>
              <a:xfrm>
                <a:off x="6403236" y="6620069"/>
                <a:ext cx="23106" cy="19473"/>
              </a:xfrm>
              <a:custGeom>
                <a:avLst/>
                <a:gdLst>
                  <a:gd name="csX0" fmla="*/ 1218 w 23106"/>
                  <a:gd name="csY0" fmla="*/ 15663 h 19473"/>
                  <a:gd name="csX1" fmla="*/ 19299 w 23106"/>
                  <a:gd name="csY1" fmla="*/ 8996 h 19473"/>
                  <a:gd name="csX2" fmla="*/ 16445 w 23106"/>
                  <a:gd name="csY2" fmla="*/ 423 h 19473"/>
                  <a:gd name="csX3" fmla="*/ 19299 w 23106"/>
                  <a:gd name="csY3" fmla="*/ 423 h 19473"/>
                  <a:gd name="csX4" fmla="*/ 23106 w 23106"/>
                  <a:gd name="csY4" fmla="*/ 11853 h 19473"/>
                  <a:gd name="csX5" fmla="*/ 1218 w 23106"/>
                  <a:gd name="csY5" fmla="*/ 19473 h 19473"/>
                  <a:gd name="csX6" fmla="*/ 266 w 23106"/>
                  <a:gd name="csY6" fmla="*/ 16616 h 1947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3106" h="19473">
                    <a:moveTo>
                      <a:pt x="1218" y="15663"/>
                    </a:moveTo>
                    <a:lnTo>
                      <a:pt x="19299" y="8996"/>
                    </a:lnTo>
                    <a:lnTo>
                      <a:pt x="16445" y="423"/>
                    </a:lnTo>
                    <a:cubicBezTo>
                      <a:pt x="16445" y="423"/>
                      <a:pt x="18348" y="-529"/>
                      <a:pt x="19299" y="423"/>
                    </a:cubicBezTo>
                    <a:lnTo>
                      <a:pt x="23106" y="11853"/>
                    </a:lnTo>
                    <a:lnTo>
                      <a:pt x="1218" y="19473"/>
                    </a:lnTo>
                    <a:cubicBezTo>
                      <a:pt x="1218" y="19473"/>
                      <a:pt x="-685" y="16616"/>
                      <a:pt x="266" y="16616"/>
                    </a:cubicBezTo>
                    <a:close/>
                  </a:path>
                </a:pathLst>
              </a:custGeom>
              <a:solidFill>
                <a:srgbClr val="FFFFFF"/>
              </a:solidFill>
              <a:ln w="9512" cap="flat">
                <a:noFill/>
                <a:prstDash val="solid"/>
                <a:miter/>
              </a:ln>
            </p:spPr>
            <p:txBody>
              <a:bodyPr/>
              <a:lstStyle/>
              <a:p>
                <a:endParaRPr lang="en-US"/>
              </a:p>
            </p:txBody>
          </p:sp>
          <p:sp>
            <p:nvSpPr>
              <p:cNvPr id="51" name="Freeform 187">
                <a:extLst>
                  <a:ext uri="{FF2B5EF4-FFF2-40B4-BE49-F238E27FC236}">
                    <a16:creationId xmlns:a16="http://schemas.microsoft.com/office/drawing/2014/main" id="{918AF47A-CAB8-3466-F01A-0B2D88660598}"/>
                  </a:ext>
                </a:extLst>
              </p:cNvPr>
              <p:cNvSpPr/>
              <p:nvPr/>
            </p:nvSpPr>
            <p:spPr>
              <a:xfrm>
                <a:off x="6398744" y="6603347"/>
                <a:ext cx="22839" cy="18097"/>
              </a:xfrm>
              <a:custGeom>
                <a:avLst/>
                <a:gdLst>
                  <a:gd name="csX0" fmla="*/ 0 w 22839"/>
                  <a:gd name="csY0" fmla="*/ 13335 h 18097"/>
                  <a:gd name="csX1" fmla="*/ 19033 w 22839"/>
                  <a:gd name="csY1" fmla="*/ 8572 h 18097"/>
                  <a:gd name="csX2" fmla="*/ 17130 w 22839"/>
                  <a:gd name="csY2" fmla="*/ 0 h 18097"/>
                  <a:gd name="csX3" fmla="*/ 19985 w 22839"/>
                  <a:gd name="csY3" fmla="*/ 0 h 18097"/>
                  <a:gd name="csX4" fmla="*/ 22840 w 22839"/>
                  <a:gd name="csY4" fmla="*/ 12383 h 18097"/>
                  <a:gd name="csX5" fmla="*/ 952 w 22839"/>
                  <a:gd name="csY5" fmla="*/ 18097 h 18097"/>
                  <a:gd name="csX6" fmla="*/ 0 w 22839"/>
                  <a:gd name="csY6" fmla="*/ 15240 h 1809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2839" h="18097">
                    <a:moveTo>
                      <a:pt x="0" y="13335"/>
                    </a:moveTo>
                    <a:lnTo>
                      <a:pt x="19033" y="8572"/>
                    </a:lnTo>
                    <a:lnTo>
                      <a:pt x="17130" y="0"/>
                    </a:lnTo>
                    <a:cubicBezTo>
                      <a:pt x="17130" y="0"/>
                      <a:pt x="19033" y="0"/>
                      <a:pt x="19985" y="0"/>
                    </a:cubicBezTo>
                    <a:lnTo>
                      <a:pt x="22840" y="12383"/>
                    </a:lnTo>
                    <a:lnTo>
                      <a:pt x="952" y="18097"/>
                    </a:lnTo>
                    <a:cubicBezTo>
                      <a:pt x="952" y="18097"/>
                      <a:pt x="0" y="16193"/>
                      <a:pt x="0" y="15240"/>
                    </a:cubicBezTo>
                    <a:close/>
                  </a:path>
                </a:pathLst>
              </a:custGeom>
              <a:solidFill>
                <a:srgbClr val="FFFFFF"/>
              </a:solidFill>
              <a:ln w="9512" cap="flat">
                <a:noFill/>
                <a:prstDash val="solid"/>
                <a:miter/>
              </a:ln>
            </p:spPr>
            <p:txBody>
              <a:bodyPr/>
              <a:lstStyle/>
              <a:p>
                <a:endParaRPr lang="en-US"/>
              </a:p>
            </p:txBody>
          </p:sp>
          <p:sp>
            <p:nvSpPr>
              <p:cNvPr id="52" name="Freeform 188">
                <a:extLst>
                  <a:ext uri="{FF2B5EF4-FFF2-40B4-BE49-F238E27FC236}">
                    <a16:creationId xmlns:a16="http://schemas.microsoft.com/office/drawing/2014/main" id="{37EA5298-4993-5F8E-1E16-7574D75F5D8B}"/>
                  </a:ext>
                </a:extLst>
              </p:cNvPr>
              <p:cNvSpPr/>
              <p:nvPr/>
            </p:nvSpPr>
            <p:spPr>
              <a:xfrm>
                <a:off x="6533879" y="6377182"/>
                <a:ext cx="17523" cy="22330"/>
              </a:xfrm>
              <a:custGeom>
                <a:avLst/>
                <a:gdLst>
                  <a:gd name="csX0" fmla="*/ 16178 w 17523"/>
                  <a:gd name="csY0" fmla="*/ 16616 h 22330"/>
                  <a:gd name="csX1" fmla="*/ 17130 w 17523"/>
                  <a:gd name="csY1" fmla="*/ 19473 h 22330"/>
                  <a:gd name="csX2" fmla="*/ 4758 w 17523"/>
                  <a:gd name="csY2" fmla="*/ 22331 h 22330"/>
                  <a:gd name="csX3" fmla="*/ 0 w 17523"/>
                  <a:gd name="csY3" fmla="*/ 423 h 22330"/>
                  <a:gd name="csX4" fmla="*/ 2855 w 17523"/>
                  <a:gd name="csY4" fmla="*/ 423 h 22330"/>
                  <a:gd name="csX5" fmla="*/ 6662 w 17523"/>
                  <a:gd name="csY5" fmla="*/ 19473 h 22330"/>
                  <a:gd name="csX6" fmla="*/ 15227 w 17523"/>
                  <a:gd name="csY6" fmla="*/ 17568 h 2233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523" h="22330">
                    <a:moveTo>
                      <a:pt x="16178" y="16616"/>
                    </a:moveTo>
                    <a:cubicBezTo>
                      <a:pt x="17130" y="16616"/>
                      <a:pt x="18082" y="19473"/>
                      <a:pt x="17130" y="19473"/>
                    </a:cubicBezTo>
                    <a:cubicBezTo>
                      <a:pt x="13323" y="21378"/>
                      <a:pt x="9517" y="21378"/>
                      <a:pt x="4758" y="22331"/>
                    </a:cubicBezTo>
                    <a:lnTo>
                      <a:pt x="0" y="423"/>
                    </a:lnTo>
                    <a:cubicBezTo>
                      <a:pt x="0" y="423"/>
                      <a:pt x="2855" y="-529"/>
                      <a:pt x="2855" y="423"/>
                    </a:cubicBezTo>
                    <a:lnTo>
                      <a:pt x="6662" y="19473"/>
                    </a:lnTo>
                    <a:cubicBezTo>
                      <a:pt x="9517" y="19473"/>
                      <a:pt x="11420" y="18521"/>
                      <a:pt x="15227" y="17568"/>
                    </a:cubicBezTo>
                    <a:close/>
                  </a:path>
                </a:pathLst>
              </a:custGeom>
              <a:solidFill>
                <a:srgbClr val="FFFFFF"/>
              </a:solidFill>
              <a:ln w="9512" cap="flat">
                <a:noFill/>
                <a:prstDash val="solid"/>
                <a:miter/>
              </a:ln>
            </p:spPr>
            <p:txBody>
              <a:bodyPr/>
              <a:lstStyle/>
              <a:p>
                <a:endParaRPr lang="en-US"/>
              </a:p>
            </p:txBody>
          </p:sp>
          <p:sp>
            <p:nvSpPr>
              <p:cNvPr id="53" name="Freeform 189">
                <a:extLst>
                  <a:ext uri="{FF2B5EF4-FFF2-40B4-BE49-F238E27FC236}">
                    <a16:creationId xmlns:a16="http://schemas.microsoft.com/office/drawing/2014/main" id="{1F3C1ACE-82A5-601A-3C4F-0229ABEA8DFC}"/>
                  </a:ext>
                </a:extLst>
              </p:cNvPr>
              <p:cNvSpPr/>
              <p:nvPr/>
            </p:nvSpPr>
            <p:spPr>
              <a:xfrm>
                <a:off x="6725162" y="6749646"/>
                <a:ext cx="8564" cy="23246"/>
              </a:xfrm>
              <a:custGeom>
                <a:avLst/>
                <a:gdLst>
                  <a:gd name="csX0" fmla="*/ 4758 w 8564"/>
                  <a:gd name="csY0" fmla="*/ 23246 h 23246"/>
                  <a:gd name="csX1" fmla="*/ 4758 w 8564"/>
                  <a:gd name="csY1" fmla="*/ 5148 h 23246"/>
                  <a:gd name="csX2" fmla="*/ 1903 w 8564"/>
                  <a:gd name="csY2" fmla="*/ 7054 h 23246"/>
                  <a:gd name="csX3" fmla="*/ 0 w 8564"/>
                  <a:gd name="csY3" fmla="*/ 5148 h 23246"/>
                  <a:gd name="csX4" fmla="*/ 8565 w 8564"/>
                  <a:gd name="csY4" fmla="*/ 386 h 23246"/>
                  <a:gd name="csX5" fmla="*/ 8565 w 8564"/>
                  <a:gd name="csY5" fmla="*/ 23246 h 23246"/>
                  <a:gd name="csX6" fmla="*/ 4758 w 8564"/>
                  <a:gd name="csY6" fmla="*/ 23246 h 2324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4" h="23246">
                    <a:moveTo>
                      <a:pt x="4758" y="23246"/>
                    </a:moveTo>
                    <a:lnTo>
                      <a:pt x="4758" y="5148"/>
                    </a:lnTo>
                    <a:cubicBezTo>
                      <a:pt x="2855" y="5148"/>
                      <a:pt x="2855" y="7054"/>
                      <a:pt x="1903" y="7054"/>
                    </a:cubicBezTo>
                    <a:cubicBezTo>
                      <a:pt x="951" y="7054"/>
                      <a:pt x="0" y="6101"/>
                      <a:pt x="0" y="5148"/>
                    </a:cubicBezTo>
                    <a:cubicBezTo>
                      <a:pt x="0" y="4196"/>
                      <a:pt x="5710" y="-1519"/>
                      <a:pt x="8565" y="386"/>
                    </a:cubicBezTo>
                    <a:lnTo>
                      <a:pt x="8565" y="23246"/>
                    </a:lnTo>
                    <a:cubicBezTo>
                      <a:pt x="8565" y="23246"/>
                      <a:pt x="5710" y="23246"/>
                      <a:pt x="4758" y="23246"/>
                    </a:cubicBezTo>
                    <a:close/>
                  </a:path>
                </a:pathLst>
              </a:custGeom>
              <a:solidFill>
                <a:srgbClr val="FFFFFF"/>
              </a:solidFill>
              <a:ln w="9512" cap="flat">
                <a:noFill/>
                <a:prstDash val="solid"/>
                <a:miter/>
              </a:ln>
            </p:spPr>
            <p:txBody>
              <a:bodyPr/>
              <a:lstStyle/>
              <a:p>
                <a:endParaRPr lang="en-US"/>
              </a:p>
            </p:txBody>
          </p:sp>
          <p:sp>
            <p:nvSpPr>
              <p:cNvPr id="54" name="Freeform 190">
                <a:extLst>
                  <a:ext uri="{FF2B5EF4-FFF2-40B4-BE49-F238E27FC236}">
                    <a16:creationId xmlns:a16="http://schemas.microsoft.com/office/drawing/2014/main" id="{3034DF3D-7A15-E670-50ED-9935A79BA6C8}"/>
                  </a:ext>
                </a:extLst>
              </p:cNvPr>
              <p:cNvSpPr/>
              <p:nvPr/>
            </p:nvSpPr>
            <p:spPr>
              <a:xfrm>
                <a:off x="6543395" y="6749591"/>
                <a:ext cx="8565" cy="23301"/>
              </a:xfrm>
              <a:custGeom>
                <a:avLst/>
                <a:gdLst>
                  <a:gd name="csX0" fmla="*/ 4758 w 8565"/>
                  <a:gd name="csY0" fmla="*/ 23302 h 23301"/>
                  <a:gd name="csX1" fmla="*/ 4758 w 8565"/>
                  <a:gd name="csY1" fmla="*/ 5204 h 23301"/>
                  <a:gd name="csX2" fmla="*/ 1903 w 8565"/>
                  <a:gd name="csY2" fmla="*/ 7109 h 23301"/>
                  <a:gd name="csX3" fmla="*/ 0 w 8565"/>
                  <a:gd name="csY3" fmla="*/ 5204 h 23301"/>
                  <a:gd name="csX4" fmla="*/ 8565 w 8565"/>
                  <a:gd name="csY4" fmla="*/ 441 h 23301"/>
                  <a:gd name="csX5" fmla="*/ 8565 w 8565"/>
                  <a:gd name="csY5" fmla="*/ 23302 h 23301"/>
                  <a:gd name="csX6" fmla="*/ 5710 w 8565"/>
                  <a:gd name="csY6" fmla="*/ 23302 h 2330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3301">
                    <a:moveTo>
                      <a:pt x="4758" y="23302"/>
                    </a:moveTo>
                    <a:lnTo>
                      <a:pt x="4758" y="5204"/>
                    </a:lnTo>
                    <a:cubicBezTo>
                      <a:pt x="2855" y="5204"/>
                      <a:pt x="2855" y="7109"/>
                      <a:pt x="1903" y="7109"/>
                    </a:cubicBezTo>
                    <a:cubicBezTo>
                      <a:pt x="952" y="7109"/>
                      <a:pt x="0" y="6156"/>
                      <a:pt x="0" y="5204"/>
                    </a:cubicBezTo>
                    <a:cubicBezTo>
                      <a:pt x="952" y="3299"/>
                      <a:pt x="5710" y="-1464"/>
                      <a:pt x="8565" y="441"/>
                    </a:cubicBezTo>
                    <a:lnTo>
                      <a:pt x="8565" y="23302"/>
                    </a:lnTo>
                    <a:cubicBezTo>
                      <a:pt x="8565" y="23302"/>
                      <a:pt x="5710" y="23302"/>
                      <a:pt x="5710" y="23302"/>
                    </a:cubicBezTo>
                    <a:close/>
                  </a:path>
                </a:pathLst>
              </a:custGeom>
              <a:solidFill>
                <a:srgbClr val="FFFFFF"/>
              </a:solidFill>
              <a:ln w="9512" cap="flat">
                <a:noFill/>
                <a:prstDash val="solid"/>
                <a:miter/>
              </a:ln>
            </p:spPr>
            <p:txBody>
              <a:bodyPr/>
              <a:lstStyle/>
              <a:p>
                <a:endParaRPr lang="en-US"/>
              </a:p>
            </p:txBody>
          </p:sp>
          <p:sp>
            <p:nvSpPr>
              <p:cNvPr id="55" name="Freeform 191">
                <a:extLst>
                  <a:ext uri="{FF2B5EF4-FFF2-40B4-BE49-F238E27FC236}">
                    <a16:creationId xmlns:a16="http://schemas.microsoft.com/office/drawing/2014/main" id="{D82021D7-AD69-F328-71D1-B43158A3A397}"/>
                  </a:ext>
                </a:extLst>
              </p:cNvPr>
              <p:cNvSpPr/>
              <p:nvPr/>
            </p:nvSpPr>
            <p:spPr>
              <a:xfrm>
                <a:off x="6650932" y="6750094"/>
                <a:ext cx="8565" cy="22798"/>
              </a:xfrm>
              <a:custGeom>
                <a:avLst/>
                <a:gdLst>
                  <a:gd name="csX0" fmla="*/ 5710 w 8565"/>
                  <a:gd name="csY0" fmla="*/ 22799 h 22798"/>
                  <a:gd name="csX1" fmla="*/ 5710 w 8565"/>
                  <a:gd name="csY1" fmla="*/ 4701 h 22798"/>
                  <a:gd name="csX2" fmla="*/ 1903 w 8565"/>
                  <a:gd name="csY2" fmla="*/ 6606 h 22798"/>
                  <a:gd name="csX3" fmla="*/ 0 w 8565"/>
                  <a:gd name="csY3" fmla="*/ 4701 h 22798"/>
                  <a:gd name="csX4" fmla="*/ 8565 w 8565"/>
                  <a:gd name="csY4" fmla="*/ 891 h 22798"/>
                  <a:gd name="csX5" fmla="*/ 8565 w 8565"/>
                  <a:gd name="csY5" fmla="*/ 22799 h 22798"/>
                  <a:gd name="csX6" fmla="*/ 5710 w 8565"/>
                  <a:gd name="csY6" fmla="*/ 22799 h 227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2798">
                    <a:moveTo>
                      <a:pt x="5710" y="22799"/>
                    </a:moveTo>
                    <a:lnTo>
                      <a:pt x="5710" y="4701"/>
                    </a:lnTo>
                    <a:cubicBezTo>
                      <a:pt x="3807" y="4701"/>
                      <a:pt x="3807" y="6606"/>
                      <a:pt x="1903" y="6606"/>
                    </a:cubicBezTo>
                    <a:cubicBezTo>
                      <a:pt x="1903" y="6606"/>
                      <a:pt x="0" y="5654"/>
                      <a:pt x="0" y="4701"/>
                    </a:cubicBezTo>
                    <a:cubicBezTo>
                      <a:pt x="0" y="2796"/>
                      <a:pt x="7614" y="-1966"/>
                      <a:pt x="8565" y="891"/>
                    </a:cubicBezTo>
                    <a:cubicBezTo>
                      <a:pt x="8565" y="8511"/>
                      <a:pt x="8565" y="16131"/>
                      <a:pt x="8565" y="22799"/>
                    </a:cubicBezTo>
                    <a:cubicBezTo>
                      <a:pt x="8565" y="22799"/>
                      <a:pt x="5710" y="22799"/>
                      <a:pt x="5710" y="22799"/>
                    </a:cubicBezTo>
                    <a:close/>
                  </a:path>
                </a:pathLst>
              </a:custGeom>
              <a:solidFill>
                <a:srgbClr val="FFFFFF"/>
              </a:solidFill>
              <a:ln w="9512" cap="flat">
                <a:noFill/>
                <a:prstDash val="solid"/>
                <a:miter/>
              </a:ln>
            </p:spPr>
            <p:txBody>
              <a:bodyPr/>
              <a:lstStyle/>
              <a:p>
                <a:endParaRPr lang="en-US"/>
              </a:p>
            </p:txBody>
          </p:sp>
          <p:sp>
            <p:nvSpPr>
              <p:cNvPr id="56" name="Freeform 192">
                <a:extLst>
                  <a:ext uri="{FF2B5EF4-FFF2-40B4-BE49-F238E27FC236}">
                    <a16:creationId xmlns:a16="http://schemas.microsoft.com/office/drawing/2014/main" id="{ACB442C7-8B81-9E92-919E-935EDE2DB36C}"/>
                  </a:ext>
                </a:extLst>
              </p:cNvPr>
              <p:cNvSpPr/>
              <p:nvPr/>
            </p:nvSpPr>
            <p:spPr>
              <a:xfrm>
                <a:off x="6441568" y="6429040"/>
                <a:ext cx="18081" cy="18097"/>
              </a:xfrm>
              <a:custGeom>
                <a:avLst/>
                <a:gdLst>
                  <a:gd name="csX0" fmla="*/ 16178 w 18081"/>
                  <a:gd name="csY0" fmla="*/ 18097 h 18097"/>
                  <a:gd name="csX1" fmla="*/ 0 w 18081"/>
                  <a:gd name="csY1" fmla="*/ 2857 h 18097"/>
                  <a:gd name="csX2" fmla="*/ 1903 w 18081"/>
                  <a:gd name="csY2" fmla="*/ 0 h 18097"/>
                  <a:gd name="csX3" fmla="*/ 18082 w 18081"/>
                  <a:gd name="csY3" fmla="*/ 15240 h 18097"/>
                  <a:gd name="csX4" fmla="*/ 16178 w 18081"/>
                  <a:gd name="csY4" fmla="*/ 18097 h 18097"/>
                </a:gdLst>
                <a:ahLst/>
                <a:cxnLst>
                  <a:cxn ang="0">
                    <a:pos x="csX0" y="csY0"/>
                  </a:cxn>
                  <a:cxn ang="0">
                    <a:pos x="csX1" y="csY1"/>
                  </a:cxn>
                  <a:cxn ang="0">
                    <a:pos x="csX2" y="csY2"/>
                  </a:cxn>
                  <a:cxn ang="0">
                    <a:pos x="csX3" y="csY3"/>
                  </a:cxn>
                  <a:cxn ang="0">
                    <a:pos x="csX4" y="csY4"/>
                  </a:cxn>
                </a:cxnLst>
                <a:rect l="l" t="t" r="r" b="b"/>
                <a:pathLst>
                  <a:path w="18081" h="18097">
                    <a:moveTo>
                      <a:pt x="16178" y="18097"/>
                    </a:moveTo>
                    <a:lnTo>
                      <a:pt x="0" y="2857"/>
                    </a:lnTo>
                    <a:cubicBezTo>
                      <a:pt x="0" y="1905"/>
                      <a:pt x="952" y="953"/>
                      <a:pt x="1903" y="0"/>
                    </a:cubicBezTo>
                    <a:lnTo>
                      <a:pt x="18082" y="15240"/>
                    </a:lnTo>
                    <a:cubicBezTo>
                      <a:pt x="18082" y="15240"/>
                      <a:pt x="18082" y="17145"/>
                      <a:pt x="16178" y="18097"/>
                    </a:cubicBezTo>
                    <a:close/>
                  </a:path>
                </a:pathLst>
              </a:custGeom>
              <a:solidFill>
                <a:srgbClr val="FFFFFF"/>
              </a:solidFill>
              <a:ln w="9512" cap="flat">
                <a:noFill/>
                <a:prstDash val="solid"/>
                <a:miter/>
              </a:ln>
            </p:spPr>
            <p:txBody>
              <a:bodyPr/>
              <a:lstStyle/>
              <a:p>
                <a:endParaRPr lang="en-US"/>
              </a:p>
            </p:txBody>
          </p:sp>
          <p:sp>
            <p:nvSpPr>
              <p:cNvPr id="57" name="Freeform 193">
                <a:extLst>
                  <a:ext uri="{FF2B5EF4-FFF2-40B4-BE49-F238E27FC236}">
                    <a16:creationId xmlns:a16="http://schemas.microsoft.com/office/drawing/2014/main" id="{A3EF7087-8C62-B117-EB9B-FBF197383517}"/>
                  </a:ext>
                </a:extLst>
              </p:cNvPr>
              <p:cNvSpPr/>
              <p:nvPr/>
            </p:nvSpPr>
            <p:spPr>
              <a:xfrm>
                <a:off x="6590027" y="6750032"/>
                <a:ext cx="3806" cy="23283"/>
              </a:xfrm>
              <a:custGeom>
                <a:avLst/>
                <a:gdLst>
                  <a:gd name="csX0" fmla="*/ 3806 w 3806"/>
                  <a:gd name="csY0" fmla="*/ 22860 h 23283"/>
                  <a:gd name="csX1" fmla="*/ 0 w 3806"/>
                  <a:gd name="csY1" fmla="*/ 22860 h 23283"/>
                  <a:gd name="csX2" fmla="*/ 0 w 3806"/>
                  <a:gd name="csY2" fmla="*/ 0 h 23283"/>
                  <a:gd name="csX3" fmla="*/ 2855 w 3806"/>
                  <a:gd name="csY3" fmla="*/ 0 h 23283"/>
                  <a:gd name="csX4" fmla="*/ 2855 w 3806"/>
                  <a:gd name="csY4" fmla="*/ 21908 h 23283"/>
                </a:gdLst>
                <a:ahLst/>
                <a:cxnLst>
                  <a:cxn ang="0">
                    <a:pos x="csX0" y="csY0"/>
                  </a:cxn>
                  <a:cxn ang="0">
                    <a:pos x="csX1" y="csY1"/>
                  </a:cxn>
                  <a:cxn ang="0">
                    <a:pos x="csX2" y="csY2"/>
                  </a:cxn>
                  <a:cxn ang="0">
                    <a:pos x="csX3" y="csY3"/>
                  </a:cxn>
                  <a:cxn ang="0">
                    <a:pos x="csX4" y="csY4"/>
                  </a:cxn>
                </a:cxnLst>
                <a:rect l="l" t="t" r="r" b="b"/>
                <a:pathLst>
                  <a:path w="3806" h="23283">
                    <a:moveTo>
                      <a:pt x="3806" y="22860"/>
                    </a:moveTo>
                    <a:cubicBezTo>
                      <a:pt x="3806" y="23813"/>
                      <a:pt x="1903" y="22860"/>
                      <a:pt x="0" y="22860"/>
                    </a:cubicBezTo>
                    <a:lnTo>
                      <a:pt x="0" y="0"/>
                    </a:lnTo>
                    <a:cubicBezTo>
                      <a:pt x="951" y="0"/>
                      <a:pt x="1903" y="0"/>
                      <a:pt x="2855" y="0"/>
                    </a:cubicBezTo>
                    <a:lnTo>
                      <a:pt x="2855" y="21908"/>
                    </a:lnTo>
                    <a:close/>
                  </a:path>
                </a:pathLst>
              </a:custGeom>
              <a:solidFill>
                <a:srgbClr val="FFFFFF"/>
              </a:solidFill>
              <a:ln w="9512" cap="flat">
                <a:noFill/>
                <a:prstDash val="solid"/>
                <a:miter/>
              </a:ln>
            </p:spPr>
            <p:txBody>
              <a:bodyPr/>
              <a:lstStyle/>
              <a:p>
                <a:endParaRPr lang="en-US"/>
              </a:p>
            </p:txBody>
          </p:sp>
          <p:sp>
            <p:nvSpPr>
              <p:cNvPr id="58" name="Freeform 194">
                <a:extLst>
                  <a:ext uri="{FF2B5EF4-FFF2-40B4-BE49-F238E27FC236}">
                    <a16:creationId xmlns:a16="http://schemas.microsoft.com/office/drawing/2014/main" id="{35DE9489-793D-2D82-61A2-9F1E093F9669}"/>
                  </a:ext>
                </a:extLst>
              </p:cNvPr>
              <p:cNvSpPr/>
              <p:nvPr/>
            </p:nvSpPr>
            <p:spPr>
              <a:xfrm>
                <a:off x="6427294" y="6747598"/>
                <a:ext cx="2855" cy="25294"/>
              </a:xfrm>
              <a:custGeom>
                <a:avLst/>
                <a:gdLst>
                  <a:gd name="csX0" fmla="*/ 2855 w 2855"/>
                  <a:gd name="csY0" fmla="*/ 25294 h 25294"/>
                  <a:gd name="csX1" fmla="*/ 0 w 2855"/>
                  <a:gd name="csY1" fmla="*/ 25294 h 25294"/>
                  <a:gd name="csX2" fmla="*/ 0 w 2855"/>
                  <a:gd name="csY2" fmla="*/ 3387 h 25294"/>
                  <a:gd name="csX3" fmla="*/ 2855 w 2855"/>
                  <a:gd name="csY3" fmla="*/ 3387 h 25294"/>
                  <a:gd name="csX4" fmla="*/ 2855 w 2855"/>
                  <a:gd name="csY4" fmla="*/ 25294 h 25294"/>
                </a:gdLst>
                <a:ahLst/>
                <a:cxnLst>
                  <a:cxn ang="0">
                    <a:pos x="csX0" y="csY0"/>
                  </a:cxn>
                  <a:cxn ang="0">
                    <a:pos x="csX1" y="csY1"/>
                  </a:cxn>
                  <a:cxn ang="0">
                    <a:pos x="csX2" y="csY2"/>
                  </a:cxn>
                  <a:cxn ang="0">
                    <a:pos x="csX3" y="csY3"/>
                  </a:cxn>
                  <a:cxn ang="0">
                    <a:pos x="csX4" y="csY4"/>
                  </a:cxn>
                </a:cxnLst>
                <a:rect l="l" t="t" r="r" b="b"/>
                <a:pathLst>
                  <a:path w="2855" h="25294">
                    <a:moveTo>
                      <a:pt x="2855" y="25294"/>
                    </a:moveTo>
                    <a:cubicBezTo>
                      <a:pt x="2855" y="25294"/>
                      <a:pt x="0" y="25294"/>
                      <a:pt x="0" y="25294"/>
                    </a:cubicBezTo>
                    <a:cubicBezTo>
                      <a:pt x="0" y="17674"/>
                      <a:pt x="0" y="11007"/>
                      <a:pt x="0" y="3387"/>
                    </a:cubicBezTo>
                    <a:cubicBezTo>
                      <a:pt x="0" y="-4233"/>
                      <a:pt x="2855" y="3387"/>
                      <a:pt x="2855" y="3387"/>
                    </a:cubicBezTo>
                    <a:lnTo>
                      <a:pt x="2855" y="25294"/>
                    </a:lnTo>
                    <a:close/>
                  </a:path>
                </a:pathLst>
              </a:custGeom>
              <a:solidFill>
                <a:srgbClr val="FFFFFF"/>
              </a:solidFill>
              <a:ln w="9512" cap="flat">
                <a:noFill/>
                <a:prstDash val="solid"/>
                <a:miter/>
              </a:ln>
            </p:spPr>
            <p:txBody>
              <a:bodyPr/>
              <a:lstStyle/>
              <a:p>
                <a:endParaRPr lang="en-US"/>
              </a:p>
            </p:txBody>
          </p:sp>
          <p:sp>
            <p:nvSpPr>
              <p:cNvPr id="59" name="Freeform 195">
                <a:extLst>
                  <a:ext uri="{FF2B5EF4-FFF2-40B4-BE49-F238E27FC236}">
                    <a16:creationId xmlns:a16="http://schemas.microsoft.com/office/drawing/2014/main" id="{EDC6813D-0310-5E93-B092-33F205DC99F4}"/>
                  </a:ext>
                </a:extLst>
              </p:cNvPr>
              <p:cNvSpPr/>
              <p:nvPr/>
            </p:nvSpPr>
            <p:spPr>
              <a:xfrm>
                <a:off x="6568139" y="6760510"/>
                <a:ext cx="5709" cy="5715"/>
              </a:xfrm>
              <a:custGeom>
                <a:avLst/>
                <a:gdLst>
                  <a:gd name="csX0" fmla="*/ 5710 w 5709"/>
                  <a:gd name="csY0" fmla="*/ 5715 h 5715"/>
                  <a:gd name="csX1" fmla="*/ 0 w 5709"/>
                  <a:gd name="csY1" fmla="*/ 5715 h 5715"/>
                  <a:gd name="csX2" fmla="*/ 0 w 5709"/>
                  <a:gd name="csY2" fmla="*/ 0 h 5715"/>
                  <a:gd name="csX3" fmla="*/ 5710 w 5709"/>
                  <a:gd name="csY3" fmla="*/ 0 h 5715"/>
                  <a:gd name="csX4" fmla="*/ 5710 w 5709"/>
                  <a:gd name="csY4" fmla="*/ 5715 h 5715"/>
                </a:gdLst>
                <a:ahLst/>
                <a:cxnLst>
                  <a:cxn ang="0">
                    <a:pos x="csX0" y="csY0"/>
                  </a:cxn>
                  <a:cxn ang="0">
                    <a:pos x="csX1" y="csY1"/>
                  </a:cxn>
                  <a:cxn ang="0">
                    <a:pos x="csX2" y="csY2"/>
                  </a:cxn>
                  <a:cxn ang="0">
                    <a:pos x="csX3" y="csY3"/>
                  </a:cxn>
                  <a:cxn ang="0">
                    <a:pos x="csX4" y="csY4"/>
                  </a:cxn>
                </a:cxnLst>
                <a:rect l="l" t="t" r="r" b="b"/>
                <a:pathLst>
                  <a:path w="5709" h="5715">
                    <a:moveTo>
                      <a:pt x="5710" y="5715"/>
                    </a:moveTo>
                    <a:cubicBezTo>
                      <a:pt x="3806" y="5715"/>
                      <a:pt x="1903" y="5715"/>
                      <a:pt x="0" y="5715"/>
                    </a:cubicBezTo>
                    <a:cubicBezTo>
                      <a:pt x="0" y="3810"/>
                      <a:pt x="0" y="1905"/>
                      <a:pt x="0" y="0"/>
                    </a:cubicBezTo>
                    <a:cubicBezTo>
                      <a:pt x="1903" y="0"/>
                      <a:pt x="3806" y="0"/>
                      <a:pt x="5710" y="0"/>
                    </a:cubicBezTo>
                    <a:cubicBezTo>
                      <a:pt x="5710" y="1905"/>
                      <a:pt x="5710" y="3810"/>
                      <a:pt x="5710" y="5715"/>
                    </a:cubicBezTo>
                    <a:close/>
                  </a:path>
                </a:pathLst>
              </a:custGeom>
              <a:solidFill>
                <a:srgbClr val="FFFFFF"/>
              </a:solidFill>
              <a:ln w="9512" cap="flat">
                <a:noFill/>
                <a:prstDash val="solid"/>
                <a:miter/>
              </a:ln>
            </p:spPr>
            <p:txBody>
              <a:bodyPr/>
              <a:lstStyle/>
              <a:p>
                <a:endParaRPr lang="en-US"/>
              </a:p>
            </p:txBody>
          </p:sp>
          <p:sp>
            <p:nvSpPr>
              <p:cNvPr id="60" name="Freeform 196">
                <a:extLst>
                  <a:ext uri="{FF2B5EF4-FFF2-40B4-BE49-F238E27FC236}">
                    <a16:creationId xmlns:a16="http://schemas.microsoft.com/office/drawing/2014/main" id="{F676FF0C-4BCD-D3FF-DB7A-833E4C2FF432}"/>
                  </a:ext>
                </a:extLst>
              </p:cNvPr>
              <p:cNvSpPr/>
              <p:nvPr/>
            </p:nvSpPr>
            <p:spPr>
              <a:xfrm>
                <a:off x="6522459" y="6387130"/>
                <a:ext cx="7613" cy="7619"/>
              </a:xfrm>
              <a:custGeom>
                <a:avLst/>
                <a:gdLst>
                  <a:gd name="csX0" fmla="*/ 7614 w 7613"/>
                  <a:gd name="csY0" fmla="*/ 5715 h 7619"/>
                  <a:gd name="csX1" fmla="*/ 1903 w 7613"/>
                  <a:gd name="csY1" fmla="*/ 7620 h 7619"/>
                  <a:gd name="csX2" fmla="*/ 0 w 7613"/>
                  <a:gd name="csY2" fmla="*/ 1905 h 7619"/>
                  <a:gd name="csX3" fmla="*/ 5710 w 7613"/>
                  <a:gd name="csY3" fmla="*/ 0 h 7619"/>
                  <a:gd name="csX4" fmla="*/ 7614 w 7613"/>
                  <a:gd name="csY4" fmla="*/ 5715 h 7619"/>
                </a:gdLst>
                <a:ahLst/>
                <a:cxnLst>
                  <a:cxn ang="0">
                    <a:pos x="csX0" y="csY0"/>
                  </a:cxn>
                  <a:cxn ang="0">
                    <a:pos x="csX1" y="csY1"/>
                  </a:cxn>
                  <a:cxn ang="0">
                    <a:pos x="csX2" y="csY2"/>
                  </a:cxn>
                  <a:cxn ang="0">
                    <a:pos x="csX3" y="csY3"/>
                  </a:cxn>
                  <a:cxn ang="0">
                    <a:pos x="csX4" y="csY4"/>
                  </a:cxn>
                </a:cxnLst>
                <a:rect l="l" t="t" r="r" b="b"/>
                <a:pathLst>
                  <a:path w="7613" h="7619">
                    <a:moveTo>
                      <a:pt x="7614" y="5715"/>
                    </a:moveTo>
                    <a:cubicBezTo>
                      <a:pt x="5710" y="6667"/>
                      <a:pt x="3807" y="7620"/>
                      <a:pt x="1903" y="7620"/>
                    </a:cubicBezTo>
                    <a:cubicBezTo>
                      <a:pt x="952" y="5715"/>
                      <a:pt x="952" y="3810"/>
                      <a:pt x="0" y="1905"/>
                    </a:cubicBezTo>
                    <a:cubicBezTo>
                      <a:pt x="1903" y="1905"/>
                      <a:pt x="3807" y="0"/>
                      <a:pt x="5710" y="0"/>
                    </a:cubicBezTo>
                    <a:cubicBezTo>
                      <a:pt x="5710" y="1905"/>
                      <a:pt x="6662" y="2857"/>
                      <a:pt x="7614" y="5715"/>
                    </a:cubicBezTo>
                    <a:close/>
                  </a:path>
                </a:pathLst>
              </a:custGeom>
              <a:solidFill>
                <a:srgbClr val="FFFFFF"/>
              </a:solidFill>
              <a:ln w="9512" cap="flat">
                <a:noFill/>
                <a:prstDash val="solid"/>
                <a:miter/>
              </a:ln>
            </p:spPr>
            <p:txBody>
              <a:bodyPr/>
              <a:lstStyle/>
              <a:p>
                <a:endParaRPr lang="en-US"/>
              </a:p>
            </p:txBody>
          </p:sp>
          <p:sp>
            <p:nvSpPr>
              <p:cNvPr id="61" name="Freeform 197">
                <a:extLst>
                  <a:ext uri="{FF2B5EF4-FFF2-40B4-BE49-F238E27FC236}">
                    <a16:creationId xmlns:a16="http://schemas.microsoft.com/office/drawing/2014/main" id="{8D11CEF0-0F5C-8D59-E84B-7E7C0B811C48}"/>
                  </a:ext>
                </a:extLst>
              </p:cNvPr>
              <p:cNvSpPr/>
              <p:nvPr/>
            </p:nvSpPr>
            <p:spPr>
              <a:xfrm>
                <a:off x="6395043" y="6521432"/>
                <a:ext cx="8353" cy="6667"/>
              </a:xfrm>
              <a:custGeom>
                <a:avLst/>
                <a:gdLst>
                  <a:gd name="csX0" fmla="*/ 7508 w 8353"/>
                  <a:gd name="csY0" fmla="*/ 6668 h 6667"/>
                  <a:gd name="csX1" fmla="*/ 846 w 8353"/>
                  <a:gd name="csY1" fmla="*/ 3810 h 6667"/>
                  <a:gd name="csX2" fmla="*/ 846 w 8353"/>
                  <a:gd name="csY2" fmla="*/ 0 h 6667"/>
                  <a:gd name="csX3" fmla="*/ 7508 w 8353"/>
                  <a:gd name="csY3" fmla="*/ 3810 h 6667"/>
                  <a:gd name="csX4" fmla="*/ 7508 w 8353"/>
                  <a:gd name="csY4" fmla="*/ 6668 h 6667"/>
                </a:gdLst>
                <a:ahLst/>
                <a:cxnLst>
                  <a:cxn ang="0">
                    <a:pos x="csX0" y="csY0"/>
                  </a:cxn>
                  <a:cxn ang="0">
                    <a:pos x="csX1" y="csY1"/>
                  </a:cxn>
                  <a:cxn ang="0">
                    <a:pos x="csX2" y="csY2"/>
                  </a:cxn>
                  <a:cxn ang="0">
                    <a:pos x="csX3" y="csY3"/>
                  </a:cxn>
                  <a:cxn ang="0">
                    <a:pos x="csX4" y="csY4"/>
                  </a:cxn>
                </a:cxnLst>
                <a:rect l="l" t="t" r="r" b="b"/>
                <a:pathLst>
                  <a:path w="8353" h="6667">
                    <a:moveTo>
                      <a:pt x="7508" y="6668"/>
                    </a:moveTo>
                    <a:cubicBezTo>
                      <a:pt x="4653" y="6668"/>
                      <a:pt x="2749" y="4763"/>
                      <a:pt x="846" y="3810"/>
                    </a:cubicBezTo>
                    <a:cubicBezTo>
                      <a:pt x="-1057" y="2858"/>
                      <a:pt x="846" y="953"/>
                      <a:pt x="846" y="0"/>
                    </a:cubicBezTo>
                    <a:cubicBezTo>
                      <a:pt x="3701" y="953"/>
                      <a:pt x="5604" y="2858"/>
                      <a:pt x="7508" y="3810"/>
                    </a:cubicBezTo>
                    <a:cubicBezTo>
                      <a:pt x="9411" y="4763"/>
                      <a:pt x="7508" y="6668"/>
                      <a:pt x="7508" y="6668"/>
                    </a:cubicBezTo>
                    <a:close/>
                  </a:path>
                </a:pathLst>
              </a:custGeom>
              <a:solidFill>
                <a:srgbClr val="FFFFFF"/>
              </a:solidFill>
              <a:ln w="9512" cap="flat">
                <a:noFill/>
                <a:prstDash val="solid"/>
                <a:miter/>
              </a:ln>
            </p:spPr>
            <p:txBody>
              <a:bodyPr/>
              <a:lstStyle/>
              <a:p>
                <a:endParaRPr lang="en-US"/>
              </a:p>
            </p:txBody>
          </p:sp>
          <p:sp>
            <p:nvSpPr>
              <p:cNvPr id="62" name="Freeform 198">
                <a:extLst>
                  <a:ext uri="{FF2B5EF4-FFF2-40B4-BE49-F238E27FC236}">
                    <a16:creationId xmlns:a16="http://schemas.microsoft.com/office/drawing/2014/main" id="{6E49B289-5DA2-0793-71B8-10D83482FED7}"/>
                  </a:ext>
                </a:extLst>
              </p:cNvPr>
              <p:cNvSpPr/>
              <p:nvPr/>
            </p:nvSpPr>
            <p:spPr>
              <a:xfrm>
                <a:off x="6863151" y="6445232"/>
                <a:ext cx="110391" cy="148590"/>
              </a:xfrm>
              <a:custGeom>
                <a:avLst/>
                <a:gdLst>
                  <a:gd name="csX0" fmla="*/ 0 w 110391"/>
                  <a:gd name="csY0" fmla="*/ 107633 h 148590"/>
                  <a:gd name="csX1" fmla="*/ 951 w 110391"/>
                  <a:gd name="csY1" fmla="*/ 54293 h 148590"/>
                  <a:gd name="csX2" fmla="*/ 37114 w 110391"/>
                  <a:gd name="csY2" fmla="*/ 102870 h 148590"/>
                  <a:gd name="csX3" fmla="*/ 109440 w 110391"/>
                  <a:gd name="csY3" fmla="*/ 0 h 148590"/>
                  <a:gd name="csX4" fmla="*/ 110392 w 110391"/>
                  <a:gd name="csY4" fmla="*/ 40005 h 148590"/>
                  <a:gd name="csX5" fmla="*/ 37114 w 110391"/>
                  <a:gd name="csY5" fmla="*/ 148590 h 148590"/>
                  <a:gd name="csX6" fmla="*/ 0 w 110391"/>
                  <a:gd name="csY6" fmla="*/ 107633 h 148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0391" h="148590">
                    <a:moveTo>
                      <a:pt x="0" y="107633"/>
                    </a:moveTo>
                    <a:lnTo>
                      <a:pt x="951" y="54293"/>
                    </a:lnTo>
                    <a:lnTo>
                      <a:pt x="37114" y="102870"/>
                    </a:lnTo>
                    <a:lnTo>
                      <a:pt x="109440" y="0"/>
                    </a:lnTo>
                    <a:lnTo>
                      <a:pt x="110392" y="40005"/>
                    </a:lnTo>
                    <a:lnTo>
                      <a:pt x="37114" y="148590"/>
                    </a:lnTo>
                    <a:lnTo>
                      <a:pt x="0" y="107633"/>
                    </a:lnTo>
                    <a:close/>
                  </a:path>
                </a:pathLst>
              </a:custGeom>
              <a:solidFill>
                <a:srgbClr val="FFFFFF"/>
              </a:solidFill>
              <a:ln w="9512" cap="flat">
                <a:noFill/>
                <a:prstDash val="solid"/>
                <a:miter/>
              </a:ln>
            </p:spPr>
            <p:txBody>
              <a:bodyPr/>
              <a:lstStyle/>
              <a:p>
                <a:endParaRPr lang="en-US"/>
              </a:p>
            </p:txBody>
          </p:sp>
          <p:sp>
            <p:nvSpPr>
              <p:cNvPr id="63" name="Freeform 199">
                <a:extLst>
                  <a:ext uri="{FF2B5EF4-FFF2-40B4-BE49-F238E27FC236}">
                    <a16:creationId xmlns:a16="http://schemas.microsoft.com/office/drawing/2014/main" id="{398A873C-973B-4B85-B276-FE94DE23248C}"/>
                  </a:ext>
                </a:extLst>
              </p:cNvPr>
              <p:cNvSpPr/>
              <p:nvPr/>
            </p:nvSpPr>
            <p:spPr>
              <a:xfrm>
                <a:off x="6857917" y="6390517"/>
                <a:ext cx="94362" cy="85195"/>
              </a:xfrm>
              <a:custGeom>
                <a:avLst/>
                <a:gdLst>
                  <a:gd name="csX0" fmla="*/ 82318 w 94362"/>
                  <a:gd name="csY0" fmla="*/ 85196 h 85195"/>
                  <a:gd name="csX1" fmla="*/ 15702 w 94362"/>
                  <a:gd name="csY1" fmla="*/ 85196 h 85195"/>
                  <a:gd name="csX2" fmla="*/ 11896 w 94362"/>
                  <a:gd name="csY2" fmla="*/ 81386 h 85195"/>
                  <a:gd name="csX3" fmla="*/ 11896 w 94362"/>
                  <a:gd name="csY3" fmla="*/ 77576 h 85195"/>
                  <a:gd name="csX4" fmla="*/ 4282 w 94362"/>
                  <a:gd name="csY4" fmla="*/ 57573 h 85195"/>
                  <a:gd name="csX5" fmla="*/ 4282 w 94362"/>
                  <a:gd name="csY5" fmla="*/ 54716 h 85195"/>
                  <a:gd name="csX6" fmla="*/ 1428 w 94362"/>
                  <a:gd name="csY6" fmla="*/ 50906 h 85195"/>
                  <a:gd name="csX7" fmla="*/ 5234 w 94362"/>
                  <a:gd name="csY7" fmla="*/ 49001 h 85195"/>
                  <a:gd name="csX8" fmla="*/ 5234 w 94362"/>
                  <a:gd name="csY8" fmla="*/ 46143 h 85195"/>
                  <a:gd name="csX9" fmla="*/ 1428 w 94362"/>
                  <a:gd name="csY9" fmla="*/ 47096 h 85195"/>
                  <a:gd name="csX10" fmla="*/ 1428 w 94362"/>
                  <a:gd name="csY10" fmla="*/ 43286 h 85195"/>
                  <a:gd name="csX11" fmla="*/ 6186 w 94362"/>
                  <a:gd name="csY11" fmla="*/ 43286 h 85195"/>
                  <a:gd name="csX12" fmla="*/ 6186 w 94362"/>
                  <a:gd name="csY12" fmla="*/ 40428 h 85195"/>
                  <a:gd name="csX13" fmla="*/ 2379 w 94362"/>
                  <a:gd name="csY13" fmla="*/ 40428 h 85195"/>
                  <a:gd name="csX14" fmla="*/ 2379 w 94362"/>
                  <a:gd name="csY14" fmla="*/ 36618 h 85195"/>
                  <a:gd name="csX15" fmla="*/ 7137 w 94362"/>
                  <a:gd name="csY15" fmla="*/ 36618 h 85195"/>
                  <a:gd name="csX16" fmla="*/ 7137 w 94362"/>
                  <a:gd name="csY16" fmla="*/ 34713 h 85195"/>
                  <a:gd name="csX17" fmla="*/ 3331 w 94362"/>
                  <a:gd name="csY17" fmla="*/ 32808 h 85195"/>
                  <a:gd name="csX18" fmla="*/ 5234 w 94362"/>
                  <a:gd name="csY18" fmla="*/ 28998 h 85195"/>
                  <a:gd name="csX19" fmla="*/ 9041 w 94362"/>
                  <a:gd name="csY19" fmla="*/ 31856 h 85195"/>
                  <a:gd name="csX20" fmla="*/ 10944 w 94362"/>
                  <a:gd name="csY20" fmla="*/ 29951 h 85195"/>
                  <a:gd name="csX21" fmla="*/ 8089 w 94362"/>
                  <a:gd name="csY21" fmla="*/ 26141 h 85195"/>
                  <a:gd name="csX22" fmla="*/ 10944 w 94362"/>
                  <a:gd name="csY22" fmla="*/ 23283 h 85195"/>
                  <a:gd name="csX23" fmla="*/ 13799 w 94362"/>
                  <a:gd name="csY23" fmla="*/ 27093 h 85195"/>
                  <a:gd name="csX24" fmla="*/ 15702 w 94362"/>
                  <a:gd name="csY24" fmla="*/ 27093 h 85195"/>
                  <a:gd name="csX25" fmla="*/ 14751 w 94362"/>
                  <a:gd name="csY25" fmla="*/ 23283 h 85195"/>
                  <a:gd name="csX26" fmla="*/ 18557 w 94362"/>
                  <a:gd name="csY26" fmla="*/ 23283 h 85195"/>
                  <a:gd name="csX27" fmla="*/ 18557 w 94362"/>
                  <a:gd name="csY27" fmla="*/ 28046 h 85195"/>
                  <a:gd name="csX28" fmla="*/ 21412 w 94362"/>
                  <a:gd name="csY28" fmla="*/ 28046 h 85195"/>
                  <a:gd name="csX29" fmla="*/ 21412 w 94362"/>
                  <a:gd name="csY29" fmla="*/ 23283 h 85195"/>
                  <a:gd name="csX30" fmla="*/ 25219 w 94362"/>
                  <a:gd name="csY30" fmla="*/ 24236 h 85195"/>
                  <a:gd name="csX31" fmla="*/ 24267 w 94362"/>
                  <a:gd name="csY31" fmla="*/ 28046 h 85195"/>
                  <a:gd name="csX32" fmla="*/ 27122 w 94362"/>
                  <a:gd name="csY32" fmla="*/ 28046 h 85195"/>
                  <a:gd name="csX33" fmla="*/ 28074 w 94362"/>
                  <a:gd name="csY33" fmla="*/ 24236 h 85195"/>
                  <a:gd name="csX34" fmla="*/ 31881 w 94362"/>
                  <a:gd name="csY34" fmla="*/ 24236 h 85195"/>
                  <a:gd name="csX35" fmla="*/ 30929 w 94362"/>
                  <a:gd name="csY35" fmla="*/ 28998 h 85195"/>
                  <a:gd name="csX36" fmla="*/ 34735 w 94362"/>
                  <a:gd name="csY36" fmla="*/ 29951 h 85195"/>
                  <a:gd name="csX37" fmla="*/ 34735 w 94362"/>
                  <a:gd name="csY37" fmla="*/ 26141 h 85195"/>
                  <a:gd name="csX38" fmla="*/ 38542 w 94362"/>
                  <a:gd name="csY38" fmla="*/ 26141 h 85195"/>
                  <a:gd name="csX39" fmla="*/ 38542 w 94362"/>
                  <a:gd name="csY39" fmla="*/ 30903 h 85195"/>
                  <a:gd name="csX40" fmla="*/ 41397 w 94362"/>
                  <a:gd name="csY40" fmla="*/ 27093 h 85195"/>
                  <a:gd name="csX41" fmla="*/ 39494 w 94362"/>
                  <a:gd name="csY41" fmla="*/ 20426 h 85195"/>
                  <a:gd name="csX42" fmla="*/ 45203 w 94362"/>
                  <a:gd name="csY42" fmla="*/ 8043 h 85195"/>
                  <a:gd name="csX43" fmla="*/ 41397 w 94362"/>
                  <a:gd name="csY43" fmla="*/ 9948 h 85195"/>
                  <a:gd name="csX44" fmla="*/ 41397 w 94362"/>
                  <a:gd name="csY44" fmla="*/ 3281 h 85195"/>
                  <a:gd name="csX45" fmla="*/ 46155 w 94362"/>
                  <a:gd name="csY45" fmla="*/ 5186 h 85195"/>
                  <a:gd name="csX46" fmla="*/ 44252 w 94362"/>
                  <a:gd name="csY46" fmla="*/ 423 h 85195"/>
                  <a:gd name="csX47" fmla="*/ 50914 w 94362"/>
                  <a:gd name="csY47" fmla="*/ 423 h 85195"/>
                  <a:gd name="csX48" fmla="*/ 49010 w 94362"/>
                  <a:gd name="csY48" fmla="*/ 5186 h 85195"/>
                  <a:gd name="csX49" fmla="*/ 53769 w 94362"/>
                  <a:gd name="csY49" fmla="*/ 3281 h 85195"/>
                  <a:gd name="csX50" fmla="*/ 53769 w 94362"/>
                  <a:gd name="csY50" fmla="*/ 9948 h 85195"/>
                  <a:gd name="csX51" fmla="*/ 49962 w 94362"/>
                  <a:gd name="csY51" fmla="*/ 8043 h 85195"/>
                  <a:gd name="csX52" fmla="*/ 55672 w 94362"/>
                  <a:gd name="csY52" fmla="*/ 20426 h 85195"/>
                  <a:gd name="csX53" fmla="*/ 53769 w 94362"/>
                  <a:gd name="csY53" fmla="*/ 27093 h 85195"/>
                  <a:gd name="csX54" fmla="*/ 55672 w 94362"/>
                  <a:gd name="csY54" fmla="*/ 30903 h 85195"/>
                  <a:gd name="csX55" fmla="*/ 55672 w 94362"/>
                  <a:gd name="csY55" fmla="*/ 26141 h 85195"/>
                  <a:gd name="csX56" fmla="*/ 59478 w 94362"/>
                  <a:gd name="csY56" fmla="*/ 26141 h 85195"/>
                  <a:gd name="csX57" fmla="*/ 59478 w 94362"/>
                  <a:gd name="csY57" fmla="*/ 30903 h 85195"/>
                  <a:gd name="csX58" fmla="*/ 64236 w 94362"/>
                  <a:gd name="csY58" fmla="*/ 29951 h 85195"/>
                  <a:gd name="csX59" fmla="*/ 61382 w 94362"/>
                  <a:gd name="csY59" fmla="*/ 27093 h 85195"/>
                  <a:gd name="csX60" fmla="*/ 64236 w 94362"/>
                  <a:gd name="csY60" fmla="*/ 24236 h 85195"/>
                  <a:gd name="csX61" fmla="*/ 67092 w 94362"/>
                  <a:gd name="csY61" fmla="*/ 28046 h 85195"/>
                  <a:gd name="csX62" fmla="*/ 69947 w 94362"/>
                  <a:gd name="csY62" fmla="*/ 28046 h 85195"/>
                  <a:gd name="csX63" fmla="*/ 68995 w 94362"/>
                  <a:gd name="csY63" fmla="*/ 24236 h 85195"/>
                  <a:gd name="csX64" fmla="*/ 73753 w 94362"/>
                  <a:gd name="csY64" fmla="*/ 23283 h 85195"/>
                  <a:gd name="csX65" fmla="*/ 73753 w 94362"/>
                  <a:gd name="csY65" fmla="*/ 28046 h 85195"/>
                  <a:gd name="csX66" fmla="*/ 76608 w 94362"/>
                  <a:gd name="csY66" fmla="*/ 28046 h 85195"/>
                  <a:gd name="csX67" fmla="*/ 76608 w 94362"/>
                  <a:gd name="csY67" fmla="*/ 23283 h 85195"/>
                  <a:gd name="csX68" fmla="*/ 80415 w 94362"/>
                  <a:gd name="csY68" fmla="*/ 23283 h 85195"/>
                  <a:gd name="csX69" fmla="*/ 79463 w 94362"/>
                  <a:gd name="csY69" fmla="*/ 28046 h 85195"/>
                  <a:gd name="csX70" fmla="*/ 81367 w 94362"/>
                  <a:gd name="csY70" fmla="*/ 28046 h 85195"/>
                  <a:gd name="csX71" fmla="*/ 84222 w 94362"/>
                  <a:gd name="csY71" fmla="*/ 24236 h 85195"/>
                  <a:gd name="csX72" fmla="*/ 87076 w 94362"/>
                  <a:gd name="csY72" fmla="*/ 27093 h 85195"/>
                  <a:gd name="csX73" fmla="*/ 84222 w 94362"/>
                  <a:gd name="csY73" fmla="*/ 30903 h 85195"/>
                  <a:gd name="csX74" fmla="*/ 86125 w 94362"/>
                  <a:gd name="csY74" fmla="*/ 33761 h 85195"/>
                  <a:gd name="csX75" fmla="*/ 88980 w 94362"/>
                  <a:gd name="csY75" fmla="*/ 29951 h 85195"/>
                  <a:gd name="csX76" fmla="*/ 91835 w 94362"/>
                  <a:gd name="csY76" fmla="*/ 32808 h 85195"/>
                  <a:gd name="csX77" fmla="*/ 88028 w 94362"/>
                  <a:gd name="csY77" fmla="*/ 35666 h 85195"/>
                  <a:gd name="csX78" fmla="*/ 88028 w 94362"/>
                  <a:gd name="csY78" fmla="*/ 38523 h 85195"/>
                  <a:gd name="csX79" fmla="*/ 92786 w 94362"/>
                  <a:gd name="csY79" fmla="*/ 36618 h 85195"/>
                  <a:gd name="csX80" fmla="*/ 93738 w 94362"/>
                  <a:gd name="csY80" fmla="*/ 40428 h 85195"/>
                  <a:gd name="csX81" fmla="*/ 88980 w 94362"/>
                  <a:gd name="csY81" fmla="*/ 40428 h 85195"/>
                  <a:gd name="csX82" fmla="*/ 88980 w 94362"/>
                  <a:gd name="csY82" fmla="*/ 43286 h 85195"/>
                  <a:gd name="csX83" fmla="*/ 93738 w 94362"/>
                  <a:gd name="csY83" fmla="*/ 43286 h 85195"/>
                  <a:gd name="csX84" fmla="*/ 93738 w 94362"/>
                  <a:gd name="csY84" fmla="*/ 47096 h 85195"/>
                  <a:gd name="csX85" fmla="*/ 88980 w 94362"/>
                  <a:gd name="csY85" fmla="*/ 47096 h 85195"/>
                  <a:gd name="csX86" fmla="*/ 88980 w 94362"/>
                  <a:gd name="csY86" fmla="*/ 49001 h 85195"/>
                  <a:gd name="csX87" fmla="*/ 92786 w 94362"/>
                  <a:gd name="csY87" fmla="*/ 49001 h 85195"/>
                  <a:gd name="csX88" fmla="*/ 92786 w 94362"/>
                  <a:gd name="csY88" fmla="*/ 52811 h 85195"/>
                  <a:gd name="csX89" fmla="*/ 89931 w 94362"/>
                  <a:gd name="csY89" fmla="*/ 54716 h 85195"/>
                  <a:gd name="csX90" fmla="*/ 89931 w 94362"/>
                  <a:gd name="csY90" fmla="*/ 56621 h 85195"/>
                  <a:gd name="csX91" fmla="*/ 82318 w 94362"/>
                  <a:gd name="csY91" fmla="*/ 76623 h 85195"/>
                  <a:gd name="csX92" fmla="*/ 82318 w 94362"/>
                  <a:gd name="csY92" fmla="*/ 81386 h 85195"/>
                  <a:gd name="csX93" fmla="*/ 78511 w 94362"/>
                  <a:gd name="csY93" fmla="*/ 85196 h 85195"/>
                  <a:gd name="csX94" fmla="*/ 53769 w 94362"/>
                  <a:gd name="csY94" fmla="*/ 20426 h 85195"/>
                  <a:gd name="csX95" fmla="*/ 55672 w 94362"/>
                  <a:gd name="csY95" fmla="*/ 20426 h 85195"/>
                  <a:gd name="csX96" fmla="*/ 50914 w 94362"/>
                  <a:gd name="csY96" fmla="*/ 18521 h 85195"/>
                  <a:gd name="csX97" fmla="*/ 49962 w 94362"/>
                  <a:gd name="csY97" fmla="*/ 12806 h 85195"/>
                  <a:gd name="csX98" fmla="*/ 49010 w 94362"/>
                  <a:gd name="csY98" fmla="*/ 18521 h 85195"/>
                  <a:gd name="csX99" fmla="*/ 45203 w 94362"/>
                  <a:gd name="csY99" fmla="*/ 18521 h 85195"/>
                  <a:gd name="csX100" fmla="*/ 44252 w 94362"/>
                  <a:gd name="csY100" fmla="*/ 20426 h 85195"/>
                  <a:gd name="csX101" fmla="*/ 54720 w 94362"/>
                  <a:gd name="csY101" fmla="*/ 20426 h 85195"/>
                  <a:gd name="csX102" fmla="*/ 48059 w 94362"/>
                  <a:gd name="csY102" fmla="*/ 25188 h 85195"/>
                  <a:gd name="csX103" fmla="*/ 48059 w 94362"/>
                  <a:gd name="csY103" fmla="*/ 27093 h 85195"/>
                  <a:gd name="csX104" fmla="*/ 49962 w 94362"/>
                  <a:gd name="csY104" fmla="*/ 27093 h 85195"/>
                  <a:gd name="csX105" fmla="*/ 49962 w 94362"/>
                  <a:gd name="csY105" fmla="*/ 25188 h 85195"/>
                  <a:gd name="csX106" fmla="*/ 48059 w 94362"/>
                  <a:gd name="csY106" fmla="*/ 25188 h 85195"/>
                  <a:gd name="csX107" fmla="*/ 32832 w 94362"/>
                  <a:gd name="csY107" fmla="*/ 61383 h 85195"/>
                  <a:gd name="csX108" fmla="*/ 31881 w 94362"/>
                  <a:gd name="csY108" fmla="*/ 58526 h 85195"/>
                  <a:gd name="csX109" fmla="*/ 29977 w 94362"/>
                  <a:gd name="csY109" fmla="*/ 59478 h 85195"/>
                  <a:gd name="csX110" fmla="*/ 33784 w 94362"/>
                  <a:gd name="csY110" fmla="*/ 67098 h 85195"/>
                  <a:gd name="csX111" fmla="*/ 42349 w 94362"/>
                  <a:gd name="csY111" fmla="*/ 67098 h 85195"/>
                  <a:gd name="csX112" fmla="*/ 46155 w 94362"/>
                  <a:gd name="csY112" fmla="*/ 59478 h 85195"/>
                  <a:gd name="csX113" fmla="*/ 37590 w 94362"/>
                  <a:gd name="csY113" fmla="*/ 66146 h 85195"/>
                  <a:gd name="csX114" fmla="*/ 37590 w 94362"/>
                  <a:gd name="csY114" fmla="*/ 49953 h 85195"/>
                  <a:gd name="csX115" fmla="*/ 37590 w 94362"/>
                  <a:gd name="csY115" fmla="*/ 49001 h 85195"/>
                  <a:gd name="csX116" fmla="*/ 38542 w 94362"/>
                  <a:gd name="csY116" fmla="*/ 49001 h 85195"/>
                  <a:gd name="csX117" fmla="*/ 45203 w 94362"/>
                  <a:gd name="csY117" fmla="*/ 53763 h 85195"/>
                  <a:gd name="csX118" fmla="*/ 39494 w 94362"/>
                  <a:gd name="csY118" fmla="*/ 47096 h 85195"/>
                  <a:gd name="csX119" fmla="*/ 39494 w 94362"/>
                  <a:gd name="csY119" fmla="*/ 45191 h 85195"/>
                  <a:gd name="csX120" fmla="*/ 41397 w 94362"/>
                  <a:gd name="csY120" fmla="*/ 45191 h 85195"/>
                  <a:gd name="csX121" fmla="*/ 41397 w 94362"/>
                  <a:gd name="csY121" fmla="*/ 32808 h 85195"/>
                  <a:gd name="csX122" fmla="*/ 28074 w 94362"/>
                  <a:gd name="csY122" fmla="*/ 28998 h 85195"/>
                  <a:gd name="csX123" fmla="*/ 8089 w 94362"/>
                  <a:gd name="csY123" fmla="*/ 36618 h 85195"/>
                  <a:gd name="csX124" fmla="*/ 9993 w 94362"/>
                  <a:gd name="csY124" fmla="*/ 50906 h 85195"/>
                  <a:gd name="csX125" fmla="*/ 9993 w 94362"/>
                  <a:gd name="csY125" fmla="*/ 61383 h 85195"/>
                  <a:gd name="csX126" fmla="*/ 11896 w 94362"/>
                  <a:gd name="csY126" fmla="*/ 52811 h 85195"/>
                  <a:gd name="csX127" fmla="*/ 15702 w 94362"/>
                  <a:gd name="csY127" fmla="*/ 60431 h 85195"/>
                  <a:gd name="csX128" fmla="*/ 21412 w 94362"/>
                  <a:gd name="csY128" fmla="*/ 54716 h 85195"/>
                  <a:gd name="csX129" fmla="*/ 22364 w 94362"/>
                  <a:gd name="csY129" fmla="*/ 45191 h 85195"/>
                  <a:gd name="csX130" fmla="*/ 27122 w 94362"/>
                  <a:gd name="csY130" fmla="*/ 53763 h 85195"/>
                  <a:gd name="csX131" fmla="*/ 32832 w 94362"/>
                  <a:gd name="csY131" fmla="*/ 53763 h 85195"/>
                  <a:gd name="csX132" fmla="*/ 33784 w 94362"/>
                  <a:gd name="csY132" fmla="*/ 58526 h 85195"/>
                  <a:gd name="csX133" fmla="*/ 30929 w 94362"/>
                  <a:gd name="csY133" fmla="*/ 61383 h 85195"/>
                  <a:gd name="csX134" fmla="*/ 64236 w 94362"/>
                  <a:gd name="csY134" fmla="*/ 54716 h 85195"/>
                  <a:gd name="csX135" fmla="*/ 69947 w 94362"/>
                  <a:gd name="csY135" fmla="*/ 54716 h 85195"/>
                  <a:gd name="csX136" fmla="*/ 74705 w 94362"/>
                  <a:gd name="csY136" fmla="*/ 46143 h 85195"/>
                  <a:gd name="csX137" fmla="*/ 75656 w 94362"/>
                  <a:gd name="csY137" fmla="*/ 55668 h 85195"/>
                  <a:gd name="csX138" fmla="*/ 81367 w 94362"/>
                  <a:gd name="csY138" fmla="*/ 61383 h 85195"/>
                  <a:gd name="csX139" fmla="*/ 85173 w 94362"/>
                  <a:gd name="csY139" fmla="*/ 52811 h 85195"/>
                  <a:gd name="csX140" fmla="*/ 87076 w 94362"/>
                  <a:gd name="csY140" fmla="*/ 61383 h 85195"/>
                  <a:gd name="csX141" fmla="*/ 87076 w 94362"/>
                  <a:gd name="csY141" fmla="*/ 50906 h 85195"/>
                  <a:gd name="csX142" fmla="*/ 88980 w 94362"/>
                  <a:gd name="csY142" fmla="*/ 40428 h 85195"/>
                  <a:gd name="csX143" fmla="*/ 78511 w 94362"/>
                  <a:gd name="csY143" fmla="*/ 28046 h 85195"/>
                  <a:gd name="csX144" fmla="*/ 67092 w 94362"/>
                  <a:gd name="csY144" fmla="*/ 28998 h 85195"/>
                  <a:gd name="csX145" fmla="*/ 54720 w 94362"/>
                  <a:gd name="csY145" fmla="*/ 32808 h 85195"/>
                  <a:gd name="csX146" fmla="*/ 54720 w 94362"/>
                  <a:gd name="csY146" fmla="*/ 45191 h 85195"/>
                  <a:gd name="csX147" fmla="*/ 56623 w 94362"/>
                  <a:gd name="csY147" fmla="*/ 45191 h 85195"/>
                  <a:gd name="csX148" fmla="*/ 56623 w 94362"/>
                  <a:gd name="csY148" fmla="*/ 47096 h 85195"/>
                  <a:gd name="csX149" fmla="*/ 50914 w 94362"/>
                  <a:gd name="csY149" fmla="*/ 54716 h 85195"/>
                  <a:gd name="csX150" fmla="*/ 59478 w 94362"/>
                  <a:gd name="csY150" fmla="*/ 49953 h 85195"/>
                  <a:gd name="csX151" fmla="*/ 59478 w 94362"/>
                  <a:gd name="csY151" fmla="*/ 67098 h 85195"/>
                  <a:gd name="csX152" fmla="*/ 50914 w 94362"/>
                  <a:gd name="csY152" fmla="*/ 59478 h 85195"/>
                  <a:gd name="csX153" fmla="*/ 62334 w 94362"/>
                  <a:gd name="csY153" fmla="*/ 68051 h 85195"/>
                  <a:gd name="csX154" fmla="*/ 67092 w 94362"/>
                  <a:gd name="csY154" fmla="*/ 58526 h 85195"/>
                  <a:gd name="csX155" fmla="*/ 65188 w 94362"/>
                  <a:gd name="csY155" fmla="*/ 58526 h 85195"/>
                  <a:gd name="csX156" fmla="*/ 65188 w 94362"/>
                  <a:gd name="csY156" fmla="*/ 60431 h 85195"/>
                  <a:gd name="csX157" fmla="*/ 62334 w 94362"/>
                  <a:gd name="csY157" fmla="*/ 57573 h 85195"/>
                  <a:gd name="csX158" fmla="*/ 64236 w 94362"/>
                  <a:gd name="csY158" fmla="*/ 52811 h 85195"/>
                  <a:gd name="csX159" fmla="*/ 48059 w 94362"/>
                  <a:gd name="csY159" fmla="*/ 29951 h 85195"/>
                  <a:gd name="csX160" fmla="*/ 48059 w 94362"/>
                  <a:gd name="csY160" fmla="*/ 31856 h 85195"/>
                  <a:gd name="csX161" fmla="*/ 49962 w 94362"/>
                  <a:gd name="csY161" fmla="*/ 31856 h 85195"/>
                  <a:gd name="csX162" fmla="*/ 49962 w 94362"/>
                  <a:gd name="csY162" fmla="*/ 29951 h 85195"/>
                  <a:gd name="csX163" fmla="*/ 48059 w 94362"/>
                  <a:gd name="csY163" fmla="*/ 29951 h 85195"/>
                  <a:gd name="csX164" fmla="*/ 49010 w 94362"/>
                  <a:gd name="csY164" fmla="*/ 33761 h 85195"/>
                  <a:gd name="csX165" fmla="*/ 49010 w 94362"/>
                  <a:gd name="csY165" fmla="*/ 35666 h 85195"/>
                  <a:gd name="csX166" fmla="*/ 50914 w 94362"/>
                  <a:gd name="csY166" fmla="*/ 35666 h 85195"/>
                  <a:gd name="csX167" fmla="*/ 50914 w 94362"/>
                  <a:gd name="csY167" fmla="*/ 33761 h 85195"/>
                  <a:gd name="csX168" fmla="*/ 49010 w 94362"/>
                  <a:gd name="csY168" fmla="*/ 33761 h 85195"/>
                  <a:gd name="csX169" fmla="*/ 48059 w 94362"/>
                  <a:gd name="csY169" fmla="*/ 38523 h 85195"/>
                  <a:gd name="csX170" fmla="*/ 48059 w 94362"/>
                  <a:gd name="csY170" fmla="*/ 40428 h 85195"/>
                  <a:gd name="csX171" fmla="*/ 49962 w 94362"/>
                  <a:gd name="csY171" fmla="*/ 40428 h 85195"/>
                  <a:gd name="csX172" fmla="*/ 49962 w 94362"/>
                  <a:gd name="csY172" fmla="*/ 38523 h 85195"/>
                  <a:gd name="csX173" fmla="*/ 48059 w 94362"/>
                  <a:gd name="csY173" fmla="*/ 38523 h 85195"/>
                  <a:gd name="csX174" fmla="*/ 49010 w 94362"/>
                  <a:gd name="csY174" fmla="*/ 42333 h 85195"/>
                  <a:gd name="csX175" fmla="*/ 49010 w 94362"/>
                  <a:gd name="csY175" fmla="*/ 44238 h 85195"/>
                  <a:gd name="csX176" fmla="*/ 50914 w 94362"/>
                  <a:gd name="csY176" fmla="*/ 44238 h 85195"/>
                  <a:gd name="csX177" fmla="*/ 50914 w 94362"/>
                  <a:gd name="csY177" fmla="*/ 42333 h 85195"/>
                  <a:gd name="csX178" fmla="*/ 49010 w 94362"/>
                  <a:gd name="csY178" fmla="*/ 42333 h 85195"/>
                  <a:gd name="csX179" fmla="*/ 49010 w 94362"/>
                  <a:gd name="csY179" fmla="*/ 55668 h 85195"/>
                  <a:gd name="csX180" fmla="*/ 47107 w 94362"/>
                  <a:gd name="csY180" fmla="*/ 58526 h 85195"/>
                  <a:gd name="csX181" fmla="*/ 49962 w 94362"/>
                  <a:gd name="csY181" fmla="*/ 60431 h 85195"/>
                  <a:gd name="csX182" fmla="*/ 51865 w 94362"/>
                  <a:gd name="csY182" fmla="*/ 57573 h 85195"/>
                  <a:gd name="csX183" fmla="*/ 49010 w 94362"/>
                  <a:gd name="csY183" fmla="*/ 55668 h 85195"/>
                  <a:gd name="csX184" fmla="*/ 71850 w 94362"/>
                  <a:gd name="csY184" fmla="*/ 55668 h 85195"/>
                  <a:gd name="csX185" fmla="*/ 69947 w 94362"/>
                  <a:gd name="csY185" fmla="*/ 58526 h 85195"/>
                  <a:gd name="csX186" fmla="*/ 71850 w 94362"/>
                  <a:gd name="csY186" fmla="*/ 60431 h 85195"/>
                  <a:gd name="csX187" fmla="*/ 73753 w 94362"/>
                  <a:gd name="csY187" fmla="*/ 57573 h 85195"/>
                  <a:gd name="csX188" fmla="*/ 71850 w 94362"/>
                  <a:gd name="csY188" fmla="*/ 55668 h 85195"/>
                  <a:gd name="csX189" fmla="*/ 25219 w 94362"/>
                  <a:gd name="csY189" fmla="*/ 56621 h 85195"/>
                  <a:gd name="csX190" fmla="*/ 25219 w 94362"/>
                  <a:gd name="csY190" fmla="*/ 60431 h 85195"/>
                  <a:gd name="csX191" fmla="*/ 28074 w 94362"/>
                  <a:gd name="csY191" fmla="*/ 60431 h 85195"/>
                  <a:gd name="csX192" fmla="*/ 28074 w 94362"/>
                  <a:gd name="csY192" fmla="*/ 57573 h 85195"/>
                  <a:gd name="csX193" fmla="*/ 25219 w 94362"/>
                  <a:gd name="csY193" fmla="*/ 57573 h 85195"/>
                  <a:gd name="csX194" fmla="*/ 12848 w 94362"/>
                  <a:gd name="csY194" fmla="*/ 65193 h 85195"/>
                  <a:gd name="csX195" fmla="*/ 17606 w 94362"/>
                  <a:gd name="csY195" fmla="*/ 70908 h 85195"/>
                  <a:gd name="csX196" fmla="*/ 27122 w 94362"/>
                  <a:gd name="csY196" fmla="*/ 65193 h 85195"/>
                  <a:gd name="csX197" fmla="*/ 25219 w 94362"/>
                  <a:gd name="csY197" fmla="*/ 61383 h 85195"/>
                  <a:gd name="csX198" fmla="*/ 22364 w 94362"/>
                  <a:gd name="csY198" fmla="*/ 61383 h 85195"/>
                  <a:gd name="csX199" fmla="*/ 22364 w 94362"/>
                  <a:gd name="csY199" fmla="*/ 64241 h 85195"/>
                  <a:gd name="csX200" fmla="*/ 18557 w 94362"/>
                  <a:gd name="csY200" fmla="*/ 64241 h 85195"/>
                  <a:gd name="csX201" fmla="*/ 19509 w 94362"/>
                  <a:gd name="csY201" fmla="*/ 70908 h 85195"/>
                  <a:gd name="csX202" fmla="*/ 12848 w 94362"/>
                  <a:gd name="csY202" fmla="*/ 66146 h 85195"/>
                  <a:gd name="csX203" fmla="*/ 78511 w 94362"/>
                  <a:gd name="csY203" fmla="*/ 69003 h 85195"/>
                  <a:gd name="csX204" fmla="*/ 80415 w 94362"/>
                  <a:gd name="csY204" fmla="*/ 62336 h 85195"/>
                  <a:gd name="csX205" fmla="*/ 76608 w 94362"/>
                  <a:gd name="csY205" fmla="*/ 63288 h 85195"/>
                  <a:gd name="csX206" fmla="*/ 76608 w 94362"/>
                  <a:gd name="csY206" fmla="*/ 60431 h 85195"/>
                  <a:gd name="csX207" fmla="*/ 73753 w 94362"/>
                  <a:gd name="csY207" fmla="*/ 60431 h 85195"/>
                  <a:gd name="csX208" fmla="*/ 73753 w 94362"/>
                  <a:gd name="csY208" fmla="*/ 68051 h 85195"/>
                  <a:gd name="csX209" fmla="*/ 81367 w 94362"/>
                  <a:gd name="csY209" fmla="*/ 69956 h 85195"/>
                  <a:gd name="csX210" fmla="*/ 86125 w 94362"/>
                  <a:gd name="csY210" fmla="*/ 64241 h 85195"/>
                  <a:gd name="csX211" fmla="*/ 78511 w 94362"/>
                  <a:gd name="csY211" fmla="*/ 68051 h 85195"/>
                  <a:gd name="csX212" fmla="*/ 49010 w 94362"/>
                  <a:gd name="csY212" fmla="*/ 76623 h 85195"/>
                  <a:gd name="csX213" fmla="*/ 51865 w 94362"/>
                  <a:gd name="csY213" fmla="*/ 74718 h 85195"/>
                  <a:gd name="csX214" fmla="*/ 49010 w 94362"/>
                  <a:gd name="csY214" fmla="*/ 71861 h 85195"/>
                  <a:gd name="csX215" fmla="*/ 46155 w 94362"/>
                  <a:gd name="csY215" fmla="*/ 74718 h 85195"/>
                  <a:gd name="csX216" fmla="*/ 49010 w 94362"/>
                  <a:gd name="csY216" fmla="*/ 77576 h 85195"/>
                  <a:gd name="csX217" fmla="*/ 35687 w 94362"/>
                  <a:gd name="csY217" fmla="*/ 74718 h 85195"/>
                  <a:gd name="csX218" fmla="*/ 27122 w 94362"/>
                  <a:gd name="csY218" fmla="*/ 74718 h 85195"/>
                  <a:gd name="csX219" fmla="*/ 25219 w 94362"/>
                  <a:gd name="csY219" fmla="*/ 76623 h 85195"/>
                  <a:gd name="csX220" fmla="*/ 27122 w 94362"/>
                  <a:gd name="csY220" fmla="*/ 78528 h 85195"/>
                  <a:gd name="csX221" fmla="*/ 35687 w 94362"/>
                  <a:gd name="csY221" fmla="*/ 74718 h 85195"/>
                  <a:gd name="csX222" fmla="*/ 72802 w 94362"/>
                  <a:gd name="csY222" fmla="*/ 75671 h 85195"/>
                  <a:gd name="csX223" fmla="*/ 64236 w 94362"/>
                  <a:gd name="csY223" fmla="*/ 72813 h 85195"/>
                  <a:gd name="csX224" fmla="*/ 62334 w 94362"/>
                  <a:gd name="csY224" fmla="*/ 74718 h 85195"/>
                  <a:gd name="csX225" fmla="*/ 64236 w 94362"/>
                  <a:gd name="csY225" fmla="*/ 76623 h 85195"/>
                  <a:gd name="csX226" fmla="*/ 72802 w 94362"/>
                  <a:gd name="csY226" fmla="*/ 75671 h 85195"/>
                  <a:gd name="csX227" fmla="*/ 13799 w 94362"/>
                  <a:gd name="csY227" fmla="*/ 77576 h 85195"/>
                  <a:gd name="csX228" fmla="*/ 13799 w 94362"/>
                  <a:gd name="csY228" fmla="*/ 80433 h 85195"/>
                  <a:gd name="csX229" fmla="*/ 16654 w 94362"/>
                  <a:gd name="csY229" fmla="*/ 80433 h 85195"/>
                  <a:gd name="csX230" fmla="*/ 16654 w 94362"/>
                  <a:gd name="csY230" fmla="*/ 78528 h 85195"/>
                  <a:gd name="csX231" fmla="*/ 13799 w 94362"/>
                  <a:gd name="csY231" fmla="*/ 78528 h 85195"/>
                  <a:gd name="csX232" fmla="*/ 83270 w 94362"/>
                  <a:gd name="csY232" fmla="*/ 77576 h 85195"/>
                  <a:gd name="csX233" fmla="*/ 82318 w 94362"/>
                  <a:gd name="csY233" fmla="*/ 79481 h 85195"/>
                  <a:gd name="csX234" fmla="*/ 84222 w 94362"/>
                  <a:gd name="csY234" fmla="*/ 80433 h 85195"/>
                  <a:gd name="csX235" fmla="*/ 86125 w 94362"/>
                  <a:gd name="csY235" fmla="*/ 78528 h 85195"/>
                  <a:gd name="csX236" fmla="*/ 84222 w 94362"/>
                  <a:gd name="csY236" fmla="*/ 77576 h 851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Lst>
                <a:rect l="l" t="t" r="r" b="b"/>
                <a:pathLst>
                  <a:path w="94362" h="85195">
                    <a:moveTo>
                      <a:pt x="82318" y="85196"/>
                    </a:moveTo>
                    <a:cubicBezTo>
                      <a:pt x="60430" y="77576"/>
                      <a:pt x="37590" y="76623"/>
                      <a:pt x="15702" y="85196"/>
                    </a:cubicBezTo>
                    <a:cubicBezTo>
                      <a:pt x="15702" y="83291"/>
                      <a:pt x="13799" y="81386"/>
                      <a:pt x="11896" y="81386"/>
                    </a:cubicBezTo>
                    <a:cubicBezTo>
                      <a:pt x="11896" y="79481"/>
                      <a:pt x="11896" y="78528"/>
                      <a:pt x="11896" y="77576"/>
                    </a:cubicBezTo>
                    <a:lnTo>
                      <a:pt x="4282" y="57573"/>
                    </a:lnTo>
                    <a:cubicBezTo>
                      <a:pt x="4282" y="57573"/>
                      <a:pt x="4282" y="55668"/>
                      <a:pt x="4282" y="54716"/>
                    </a:cubicBezTo>
                    <a:cubicBezTo>
                      <a:pt x="2379" y="54716"/>
                      <a:pt x="476" y="52811"/>
                      <a:pt x="1428" y="50906"/>
                    </a:cubicBezTo>
                    <a:cubicBezTo>
                      <a:pt x="2379" y="49001"/>
                      <a:pt x="3331" y="48048"/>
                      <a:pt x="5234" y="49001"/>
                    </a:cubicBezTo>
                    <a:cubicBezTo>
                      <a:pt x="5234" y="49001"/>
                      <a:pt x="5234" y="47096"/>
                      <a:pt x="5234" y="46143"/>
                    </a:cubicBezTo>
                    <a:cubicBezTo>
                      <a:pt x="4282" y="48048"/>
                      <a:pt x="2379" y="48048"/>
                      <a:pt x="1428" y="47096"/>
                    </a:cubicBezTo>
                    <a:cubicBezTo>
                      <a:pt x="-476" y="46143"/>
                      <a:pt x="-476" y="44238"/>
                      <a:pt x="1428" y="43286"/>
                    </a:cubicBezTo>
                    <a:cubicBezTo>
                      <a:pt x="2379" y="41381"/>
                      <a:pt x="4282" y="41381"/>
                      <a:pt x="6186" y="43286"/>
                    </a:cubicBezTo>
                    <a:cubicBezTo>
                      <a:pt x="6186" y="43286"/>
                      <a:pt x="6186" y="41381"/>
                      <a:pt x="6186" y="40428"/>
                    </a:cubicBezTo>
                    <a:cubicBezTo>
                      <a:pt x="4282" y="40428"/>
                      <a:pt x="3331" y="40428"/>
                      <a:pt x="2379" y="40428"/>
                    </a:cubicBezTo>
                    <a:cubicBezTo>
                      <a:pt x="1428" y="40428"/>
                      <a:pt x="2379" y="37571"/>
                      <a:pt x="2379" y="36618"/>
                    </a:cubicBezTo>
                    <a:cubicBezTo>
                      <a:pt x="2379" y="35666"/>
                      <a:pt x="6186" y="35666"/>
                      <a:pt x="7137" y="36618"/>
                    </a:cubicBezTo>
                    <a:cubicBezTo>
                      <a:pt x="7137" y="36618"/>
                      <a:pt x="7137" y="35666"/>
                      <a:pt x="7137" y="34713"/>
                    </a:cubicBezTo>
                    <a:cubicBezTo>
                      <a:pt x="5234" y="34713"/>
                      <a:pt x="3331" y="34713"/>
                      <a:pt x="3331" y="32808"/>
                    </a:cubicBezTo>
                    <a:cubicBezTo>
                      <a:pt x="3331" y="30903"/>
                      <a:pt x="3331" y="29951"/>
                      <a:pt x="5234" y="28998"/>
                    </a:cubicBezTo>
                    <a:cubicBezTo>
                      <a:pt x="7137" y="28046"/>
                      <a:pt x="8089" y="28998"/>
                      <a:pt x="9041" y="31856"/>
                    </a:cubicBezTo>
                    <a:cubicBezTo>
                      <a:pt x="9041" y="31856"/>
                      <a:pt x="9993" y="30903"/>
                      <a:pt x="10944" y="29951"/>
                    </a:cubicBezTo>
                    <a:cubicBezTo>
                      <a:pt x="9041" y="29951"/>
                      <a:pt x="8089" y="28046"/>
                      <a:pt x="8089" y="26141"/>
                    </a:cubicBezTo>
                    <a:cubicBezTo>
                      <a:pt x="8089" y="24236"/>
                      <a:pt x="9041" y="23283"/>
                      <a:pt x="10944" y="23283"/>
                    </a:cubicBezTo>
                    <a:cubicBezTo>
                      <a:pt x="12848" y="23283"/>
                      <a:pt x="13799" y="25188"/>
                      <a:pt x="13799" y="27093"/>
                    </a:cubicBezTo>
                    <a:cubicBezTo>
                      <a:pt x="13799" y="27093"/>
                      <a:pt x="15702" y="27093"/>
                      <a:pt x="15702" y="27093"/>
                    </a:cubicBezTo>
                    <a:cubicBezTo>
                      <a:pt x="13799" y="26141"/>
                      <a:pt x="13799" y="24236"/>
                      <a:pt x="14751" y="23283"/>
                    </a:cubicBezTo>
                    <a:cubicBezTo>
                      <a:pt x="15702" y="22331"/>
                      <a:pt x="17606" y="21378"/>
                      <a:pt x="18557" y="23283"/>
                    </a:cubicBezTo>
                    <a:cubicBezTo>
                      <a:pt x="19509" y="25188"/>
                      <a:pt x="20461" y="26141"/>
                      <a:pt x="18557" y="28046"/>
                    </a:cubicBezTo>
                    <a:cubicBezTo>
                      <a:pt x="19509" y="28046"/>
                      <a:pt x="20461" y="28046"/>
                      <a:pt x="21412" y="28046"/>
                    </a:cubicBezTo>
                    <a:cubicBezTo>
                      <a:pt x="21412" y="26141"/>
                      <a:pt x="20461" y="24236"/>
                      <a:pt x="21412" y="23283"/>
                    </a:cubicBezTo>
                    <a:cubicBezTo>
                      <a:pt x="22364" y="22331"/>
                      <a:pt x="24267" y="23283"/>
                      <a:pt x="25219" y="24236"/>
                    </a:cubicBezTo>
                    <a:cubicBezTo>
                      <a:pt x="26170" y="25188"/>
                      <a:pt x="25219" y="27093"/>
                      <a:pt x="24267" y="28046"/>
                    </a:cubicBezTo>
                    <a:cubicBezTo>
                      <a:pt x="24267" y="28046"/>
                      <a:pt x="26170" y="28998"/>
                      <a:pt x="27122" y="28046"/>
                    </a:cubicBezTo>
                    <a:cubicBezTo>
                      <a:pt x="27122" y="26141"/>
                      <a:pt x="27122" y="25188"/>
                      <a:pt x="28074" y="24236"/>
                    </a:cubicBezTo>
                    <a:cubicBezTo>
                      <a:pt x="29977" y="23283"/>
                      <a:pt x="30929" y="24236"/>
                      <a:pt x="31881" y="24236"/>
                    </a:cubicBezTo>
                    <a:cubicBezTo>
                      <a:pt x="32832" y="26141"/>
                      <a:pt x="31881" y="28046"/>
                      <a:pt x="30929" y="28998"/>
                    </a:cubicBezTo>
                    <a:cubicBezTo>
                      <a:pt x="30929" y="29951"/>
                      <a:pt x="32832" y="29951"/>
                      <a:pt x="34735" y="29951"/>
                    </a:cubicBezTo>
                    <a:cubicBezTo>
                      <a:pt x="34735" y="28046"/>
                      <a:pt x="34735" y="26141"/>
                      <a:pt x="34735" y="26141"/>
                    </a:cubicBezTo>
                    <a:cubicBezTo>
                      <a:pt x="34735" y="26141"/>
                      <a:pt x="37590" y="26141"/>
                      <a:pt x="38542" y="26141"/>
                    </a:cubicBezTo>
                    <a:cubicBezTo>
                      <a:pt x="39494" y="26141"/>
                      <a:pt x="39494" y="28998"/>
                      <a:pt x="38542" y="30903"/>
                    </a:cubicBezTo>
                    <a:cubicBezTo>
                      <a:pt x="41397" y="32808"/>
                      <a:pt x="38542" y="29951"/>
                      <a:pt x="41397" y="27093"/>
                    </a:cubicBezTo>
                    <a:cubicBezTo>
                      <a:pt x="39494" y="25188"/>
                      <a:pt x="39494" y="23283"/>
                      <a:pt x="39494" y="20426"/>
                    </a:cubicBezTo>
                    <a:cubicBezTo>
                      <a:pt x="39494" y="14711"/>
                      <a:pt x="45203" y="16616"/>
                      <a:pt x="45203" y="8043"/>
                    </a:cubicBezTo>
                    <a:cubicBezTo>
                      <a:pt x="43301" y="8043"/>
                      <a:pt x="42349" y="8996"/>
                      <a:pt x="41397" y="9948"/>
                    </a:cubicBezTo>
                    <a:cubicBezTo>
                      <a:pt x="41397" y="8043"/>
                      <a:pt x="41397" y="5186"/>
                      <a:pt x="41397" y="3281"/>
                    </a:cubicBezTo>
                    <a:cubicBezTo>
                      <a:pt x="42349" y="4233"/>
                      <a:pt x="44252" y="6138"/>
                      <a:pt x="46155" y="5186"/>
                    </a:cubicBezTo>
                    <a:cubicBezTo>
                      <a:pt x="48059" y="4233"/>
                      <a:pt x="46155" y="1376"/>
                      <a:pt x="44252" y="423"/>
                    </a:cubicBezTo>
                    <a:cubicBezTo>
                      <a:pt x="46155" y="423"/>
                      <a:pt x="49010" y="-529"/>
                      <a:pt x="50914" y="423"/>
                    </a:cubicBezTo>
                    <a:cubicBezTo>
                      <a:pt x="49010" y="2328"/>
                      <a:pt x="48059" y="4233"/>
                      <a:pt x="49010" y="5186"/>
                    </a:cubicBezTo>
                    <a:cubicBezTo>
                      <a:pt x="49962" y="6138"/>
                      <a:pt x="51865" y="5186"/>
                      <a:pt x="53769" y="3281"/>
                    </a:cubicBezTo>
                    <a:cubicBezTo>
                      <a:pt x="53769" y="5186"/>
                      <a:pt x="53769" y="8043"/>
                      <a:pt x="53769" y="9948"/>
                    </a:cubicBezTo>
                    <a:cubicBezTo>
                      <a:pt x="51865" y="8996"/>
                      <a:pt x="51865" y="7091"/>
                      <a:pt x="49962" y="8043"/>
                    </a:cubicBezTo>
                    <a:cubicBezTo>
                      <a:pt x="49962" y="17568"/>
                      <a:pt x="54720" y="14711"/>
                      <a:pt x="55672" y="20426"/>
                    </a:cubicBezTo>
                    <a:cubicBezTo>
                      <a:pt x="56623" y="26141"/>
                      <a:pt x="55672" y="25188"/>
                      <a:pt x="53769" y="27093"/>
                    </a:cubicBezTo>
                    <a:cubicBezTo>
                      <a:pt x="56623" y="28046"/>
                      <a:pt x="53769" y="30903"/>
                      <a:pt x="55672" y="30903"/>
                    </a:cubicBezTo>
                    <a:cubicBezTo>
                      <a:pt x="59478" y="30903"/>
                      <a:pt x="53769" y="28998"/>
                      <a:pt x="55672" y="26141"/>
                    </a:cubicBezTo>
                    <a:cubicBezTo>
                      <a:pt x="57575" y="23283"/>
                      <a:pt x="58527" y="25188"/>
                      <a:pt x="59478" y="26141"/>
                    </a:cubicBezTo>
                    <a:cubicBezTo>
                      <a:pt x="60430" y="27093"/>
                      <a:pt x="60430" y="28998"/>
                      <a:pt x="59478" y="30903"/>
                    </a:cubicBezTo>
                    <a:cubicBezTo>
                      <a:pt x="61382" y="30903"/>
                      <a:pt x="62334" y="30903"/>
                      <a:pt x="64236" y="29951"/>
                    </a:cubicBezTo>
                    <a:cubicBezTo>
                      <a:pt x="62334" y="29951"/>
                      <a:pt x="61382" y="28998"/>
                      <a:pt x="61382" y="27093"/>
                    </a:cubicBezTo>
                    <a:cubicBezTo>
                      <a:pt x="61382" y="25188"/>
                      <a:pt x="63285" y="24236"/>
                      <a:pt x="64236" y="24236"/>
                    </a:cubicBezTo>
                    <a:cubicBezTo>
                      <a:pt x="65188" y="24236"/>
                      <a:pt x="67092" y="26141"/>
                      <a:pt x="67092" y="28046"/>
                    </a:cubicBezTo>
                    <a:cubicBezTo>
                      <a:pt x="68043" y="28046"/>
                      <a:pt x="68995" y="28046"/>
                      <a:pt x="69947" y="28046"/>
                    </a:cubicBezTo>
                    <a:cubicBezTo>
                      <a:pt x="68995" y="28046"/>
                      <a:pt x="68043" y="25188"/>
                      <a:pt x="68995" y="24236"/>
                    </a:cubicBezTo>
                    <a:cubicBezTo>
                      <a:pt x="68995" y="22331"/>
                      <a:pt x="71850" y="22331"/>
                      <a:pt x="73753" y="23283"/>
                    </a:cubicBezTo>
                    <a:cubicBezTo>
                      <a:pt x="75656" y="24236"/>
                      <a:pt x="74705" y="26141"/>
                      <a:pt x="73753" y="28046"/>
                    </a:cubicBezTo>
                    <a:cubicBezTo>
                      <a:pt x="74705" y="28046"/>
                      <a:pt x="75656" y="28046"/>
                      <a:pt x="76608" y="28046"/>
                    </a:cubicBezTo>
                    <a:cubicBezTo>
                      <a:pt x="76608" y="26141"/>
                      <a:pt x="76608" y="24236"/>
                      <a:pt x="76608" y="23283"/>
                    </a:cubicBezTo>
                    <a:cubicBezTo>
                      <a:pt x="76608" y="22331"/>
                      <a:pt x="79463" y="23283"/>
                      <a:pt x="80415" y="23283"/>
                    </a:cubicBezTo>
                    <a:cubicBezTo>
                      <a:pt x="81367" y="23283"/>
                      <a:pt x="80415" y="26141"/>
                      <a:pt x="79463" y="28046"/>
                    </a:cubicBezTo>
                    <a:cubicBezTo>
                      <a:pt x="79463" y="28046"/>
                      <a:pt x="81367" y="28998"/>
                      <a:pt x="81367" y="28046"/>
                    </a:cubicBezTo>
                    <a:cubicBezTo>
                      <a:pt x="81367" y="26141"/>
                      <a:pt x="82318" y="24236"/>
                      <a:pt x="84222" y="24236"/>
                    </a:cubicBezTo>
                    <a:cubicBezTo>
                      <a:pt x="86125" y="24236"/>
                      <a:pt x="87076" y="24236"/>
                      <a:pt x="87076" y="27093"/>
                    </a:cubicBezTo>
                    <a:cubicBezTo>
                      <a:pt x="87076" y="29951"/>
                      <a:pt x="87076" y="29951"/>
                      <a:pt x="84222" y="30903"/>
                    </a:cubicBezTo>
                    <a:lnTo>
                      <a:pt x="86125" y="33761"/>
                    </a:lnTo>
                    <a:cubicBezTo>
                      <a:pt x="86125" y="31856"/>
                      <a:pt x="87076" y="30903"/>
                      <a:pt x="88980" y="29951"/>
                    </a:cubicBezTo>
                    <a:cubicBezTo>
                      <a:pt x="90883" y="28998"/>
                      <a:pt x="91835" y="31856"/>
                      <a:pt x="91835" y="32808"/>
                    </a:cubicBezTo>
                    <a:cubicBezTo>
                      <a:pt x="91835" y="33761"/>
                      <a:pt x="89931" y="35666"/>
                      <a:pt x="88028" y="35666"/>
                    </a:cubicBezTo>
                    <a:lnTo>
                      <a:pt x="88028" y="38523"/>
                    </a:lnTo>
                    <a:cubicBezTo>
                      <a:pt x="89931" y="36618"/>
                      <a:pt x="90883" y="35666"/>
                      <a:pt x="92786" y="36618"/>
                    </a:cubicBezTo>
                    <a:cubicBezTo>
                      <a:pt x="94689" y="37571"/>
                      <a:pt x="94689" y="39476"/>
                      <a:pt x="93738" y="40428"/>
                    </a:cubicBezTo>
                    <a:cubicBezTo>
                      <a:pt x="92786" y="41381"/>
                      <a:pt x="90883" y="42333"/>
                      <a:pt x="88980" y="40428"/>
                    </a:cubicBezTo>
                    <a:cubicBezTo>
                      <a:pt x="88980" y="41381"/>
                      <a:pt x="88980" y="42333"/>
                      <a:pt x="88980" y="43286"/>
                    </a:cubicBezTo>
                    <a:cubicBezTo>
                      <a:pt x="90883" y="42333"/>
                      <a:pt x="92786" y="42333"/>
                      <a:pt x="93738" y="43286"/>
                    </a:cubicBezTo>
                    <a:cubicBezTo>
                      <a:pt x="94689" y="44238"/>
                      <a:pt x="93738" y="46143"/>
                      <a:pt x="93738" y="47096"/>
                    </a:cubicBezTo>
                    <a:cubicBezTo>
                      <a:pt x="93738" y="48048"/>
                      <a:pt x="89931" y="47096"/>
                      <a:pt x="88980" y="47096"/>
                    </a:cubicBezTo>
                    <a:cubicBezTo>
                      <a:pt x="88980" y="47096"/>
                      <a:pt x="88980" y="48048"/>
                      <a:pt x="88980" y="49001"/>
                    </a:cubicBezTo>
                    <a:cubicBezTo>
                      <a:pt x="89931" y="49001"/>
                      <a:pt x="91835" y="49001"/>
                      <a:pt x="92786" y="49001"/>
                    </a:cubicBezTo>
                    <a:cubicBezTo>
                      <a:pt x="93738" y="49001"/>
                      <a:pt x="93738" y="50906"/>
                      <a:pt x="92786" y="52811"/>
                    </a:cubicBezTo>
                    <a:cubicBezTo>
                      <a:pt x="91835" y="54716"/>
                      <a:pt x="90883" y="54716"/>
                      <a:pt x="89931" y="54716"/>
                    </a:cubicBezTo>
                    <a:cubicBezTo>
                      <a:pt x="89931" y="54716"/>
                      <a:pt x="89931" y="56621"/>
                      <a:pt x="89931" y="56621"/>
                    </a:cubicBezTo>
                    <a:lnTo>
                      <a:pt x="82318" y="76623"/>
                    </a:lnTo>
                    <a:lnTo>
                      <a:pt x="82318" y="81386"/>
                    </a:lnTo>
                    <a:cubicBezTo>
                      <a:pt x="80415" y="81386"/>
                      <a:pt x="79463" y="82338"/>
                      <a:pt x="78511" y="85196"/>
                    </a:cubicBezTo>
                    <a:close/>
                    <a:moveTo>
                      <a:pt x="53769" y="20426"/>
                    </a:moveTo>
                    <a:cubicBezTo>
                      <a:pt x="53769" y="20426"/>
                      <a:pt x="55672" y="20426"/>
                      <a:pt x="55672" y="20426"/>
                    </a:cubicBezTo>
                    <a:cubicBezTo>
                      <a:pt x="55672" y="18521"/>
                      <a:pt x="51865" y="19473"/>
                      <a:pt x="50914" y="18521"/>
                    </a:cubicBezTo>
                    <a:cubicBezTo>
                      <a:pt x="50914" y="16616"/>
                      <a:pt x="50914" y="14711"/>
                      <a:pt x="49962" y="12806"/>
                    </a:cubicBezTo>
                    <a:cubicBezTo>
                      <a:pt x="48059" y="14711"/>
                      <a:pt x="49962" y="16616"/>
                      <a:pt x="49010" y="18521"/>
                    </a:cubicBezTo>
                    <a:lnTo>
                      <a:pt x="45203" y="18521"/>
                    </a:lnTo>
                    <a:cubicBezTo>
                      <a:pt x="45203" y="18521"/>
                      <a:pt x="44252" y="19473"/>
                      <a:pt x="44252" y="20426"/>
                    </a:cubicBezTo>
                    <a:cubicBezTo>
                      <a:pt x="44252" y="22331"/>
                      <a:pt x="49962" y="20426"/>
                      <a:pt x="54720" y="20426"/>
                    </a:cubicBezTo>
                    <a:close/>
                    <a:moveTo>
                      <a:pt x="48059" y="25188"/>
                    </a:moveTo>
                    <a:cubicBezTo>
                      <a:pt x="47107" y="25188"/>
                      <a:pt x="48059" y="26141"/>
                      <a:pt x="48059" y="27093"/>
                    </a:cubicBezTo>
                    <a:cubicBezTo>
                      <a:pt x="48059" y="28046"/>
                      <a:pt x="49010" y="28046"/>
                      <a:pt x="49962" y="27093"/>
                    </a:cubicBezTo>
                    <a:cubicBezTo>
                      <a:pt x="50914" y="26141"/>
                      <a:pt x="49962" y="26141"/>
                      <a:pt x="49962" y="25188"/>
                    </a:cubicBezTo>
                    <a:cubicBezTo>
                      <a:pt x="49962" y="24236"/>
                      <a:pt x="49010" y="24236"/>
                      <a:pt x="48059" y="25188"/>
                    </a:cubicBezTo>
                    <a:close/>
                    <a:moveTo>
                      <a:pt x="32832" y="61383"/>
                    </a:moveTo>
                    <a:cubicBezTo>
                      <a:pt x="32832" y="59478"/>
                      <a:pt x="32832" y="58526"/>
                      <a:pt x="31881" y="58526"/>
                    </a:cubicBezTo>
                    <a:cubicBezTo>
                      <a:pt x="30929" y="58526"/>
                      <a:pt x="29977" y="58526"/>
                      <a:pt x="29977" y="59478"/>
                    </a:cubicBezTo>
                    <a:cubicBezTo>
                      <a:pt x="29977" y="62336"/>
                      <a:pt x="31881" y="65193"/>
                      <a:pt x="33784" y="67098"/>
                    </a:cubicBezTo>
                    <a:cubicBezTo>
                      <a:pt x="35687" y="69003"/>
                      <a:pt x="40445" y="69003"/>
                      <a:pt x="42349" y="67098"/>
                    </a:cubicBezTo>
                    <a:cubicBezTo>
                      <a:pt x="44252" y="65193"/>
                      <a:pt x="47107" y="63288"/>
                      <a:pt x="46155" y="59478"/>
                    </a:cubicBezTo>
                    <a:cubicBezTo>
                      <a:pt x="42349" y="59478"/>
                      <a:pt x="39494" y="62336"/>
                      <a:pt x="37590" y="66146"/>
                    </a:cubicBezTo>
                    <a:cubicBezTo>
                      <a:pt x="36639" y="60431"/>
                      <a:pt x="37590" y="55668"/>
                      <a:pt x="37590" y="49953"/>
                    </a:cubicBezTo>
                    <a:cubicBezTo>
                      <a:pt x="37590" y="44238"/>
                      <a:pt x="37590" y="49953"/>
                      <a:pt x="37590" y="49001"/>
                    </a:cubicBezTo>
                    <a:cubicBezTo>
                      <a:pt x="37590" y="48048"/>
                      <a:pt x="39494" y="49001"/>
                      <a:pt x="38542" y="49001"/>
                    </a:cubicBezTo>
                    <a:cubicBezTo>
                      <a:pt x="38542" y="51858"/>
                      <a:pt x="43301" y="55668"/>
                      <a:pt x="45203" y="53763"/>
                    </a:cubicBezTo>
                    <a:cubicBezTo>
                      <a:pt x="47107" y="51858"/>
                      <a:pt x="42349" y="47096"/>
                      <a:pt x="39494" y="47096"/>
                    </a:cubicBezTo>
                    <a:cubicBezTo>
                      <a:pt x="36639" y="47096"/>
                      <a:pt x="39494" y="45191"/>
                      <a:pt x="39494" y="45191"/>
                    </a:cubicBezTo>
                    <a:cubicBezTo>
                      <a:pt x="39494" y="45191"/>
                      <a:pt x="41397" y="45191"/>
                      <a:pt x="41397" y="45191"/>
                    </a:cubicBezTo>
                    <a:cubicBezTo>
                      <a:pt x="41397" y="41381"/>
                      <a:pt x="41397" y="36618"/>
                      <a:pt x="41397" y="32808"/>
                    </a:cubicBezTo>
                    <a:cubicBezTo>
                      <a:pt x="36639" y="32808"/>
                      <a:pt x="32832" y="30903"/>
                      <a:pt x="28074" y="28998"/>
                    </a:cubicBezTo>
                    <a:cubicBezTo>
                      <a:pt x="21412" y="26141"/>
                      <a:pt x="10944" y="28046"/>
                      <a:pt x="8089" y="36618"/>
                    </a:cubicBezTo>
                    <a:cubicBezTo>
                      <a:pt x="5234" y="45191"/>
                      <a:pt x="8089" y="46143"/>
                      <a:pt x="9993" y="50906"/>
                    </a:cubicBezTo>
                    <a:cubicBezTo>
                      <a:pt x="11896" y="55668"/>
                      <a:pt x="7137" y="57573"/>
                      <a:pt x="9993" y="61383"/>
                    </a:cubicBezTo>
                    <a:cubicBezTo>
                      <a:pt x="13799" y="61383"/>
                      <a:pt x="9993" y="54716"/>
                      <a:pt x="11896" y="52811"/>
                    </a:cubicBezTo>
                    <a:lnTo>
                      <a:pt x="15702" y="60431"/>
                    </a:lnTo>
                    <a:cubicBezTo>
                      <a:pt x="15702" y="54716"/>
                      <a:pt x="20461" y="56621"/>
                      <a:pt x="21412" y="54716"/>
                    </a:cubicBezTo>
                    <a:cubicBezTo>
                      <a:pt x="22364" y="52811"/>
                      <a:pt x="19509" y="48048"/>
                      <a:pt x="22364" y="45191"/>
                    </a:cubicBezTo>
                    <a:cubicBezTo>
                      <a:pt x="25219" y="47096"/>
                      <a:pt x="26170" y="49953"/>
                      <a:pt x="27122" y="53763"/>
                    </a:cubicBezTo>
                    <a:cubicBezTo>
                      <a:pt x="29026" y="53763"/>
                      <a:pt x="30929" y="51858"/>
                      <a:pt x="32832" y="53763"/>
                    </a:cubicBezTo>
                    <a:cubicBezTo>
                      <a:pt x="34735" y="55668"/>
                      <a:pt x="34735" y="56621"/>
                      <a:pt x="33784" y="58526"/>
                    </a:cubicBezTo>
                    <a:cubicBezTo>
                      <a:pt x="32832" y="60431"/>
                      <a:pt x="31881" y="61383"/>
                      <a:pt x="30929" y="61383"/>
                    </a:cubicBezTo>
                    <a:close/>
                    <a:moveTo>
                      <a:pt x="64236" y="54716"/>
                    </a:moveTo>
                    <a:cubicBezTo>
                      <a:pt x="66140" y="54716"/>
                      <a:pt x="68043" y="54716"/>
                      <a:pt x="69947" y="54716"/>
                    </a:cubicBezTo>
                    <a:cubicBezTo>
                      <a:pt x="69947" y="51858"/>
                      <a:pt x="70898" y="48048"/>
                      <a:pt x="74705" y="46143"/>
                    </a:cubicBezTo>
                    <a:cubicBezTo>
                      <a:pt x="77560" y="49953"/>
                      <a:pt x="74705" y="54716"/>
                      <a:pt x="75656" y="55668"/>
                    </a:cubicBezTo>
                    <a:cubicBezTo>
                      <a:pt x="76608" y="56621"/>
                      <a:pt x="80415" y="55668"/>
                      <a:pt x="81367" y="61383"/>
                    </a:cubicBezTo>
                    <a:lnTo>
                      <a:pt x="85173" y="52811"/>
                    </a:lnTo>
                    <a:cubicBezTo>
                      <a:pt x="86125" y="54716"/>
                      <a:pt x="83270" y="61383"/>
                      <a:pt x="87076" y="61383"/>
                    </a:cubicBezTo>
                    <a:cubicBezTo>
                      <a:pt x="89931" y="57573"/>
                      <a:pt x="87076" y="53763"/>
                      <a:pt x="87076" y="50906"/>
                    </a:cubicBezTo>
                    <a:cubicBezTo>
                      <a:pt x="87076" y="48048"/>
                      <a:pt x="89931" y="44238"/>
                      <a:pt x="88980" y="40428"/>
                    </a:cubicBezTo>
                    <a:cubicBezTo>
                      <a:pt x="88980" y="34713"/>
                      <a:pt x="85173" y="28998"/>
                      <a:pt x="78511" y="28046"/>
                    </a:cubicBezTo>
                    <a:cubicBezTo>
                      <a:pt x="71850" y="27093"/>
                      <a:pt x="70898" y="28046"/>
                      <a:pt x="67092" y="28998"/>
                    </a:cubicBezTo>
                    <a:cubicBezTo>
                      <a:pt x="63285" y="29951"/>
                      <a:pt x="59478" y="31856"/>
                      <a:pt x="54720" y="32808"/>
                    </a:cubicBezTo>
                    <a:lnTo>
                      <a:pt x="54720" y="45191"/>
                    </a:lnTo>
                    <a:cubicBezTo>
                      <a:pt x="54720" y="45191"/>
                      <a:pt x="56623" y="45191"/>
                      <a:pt x="56623" y="45191"/>
                    </a:cubicBezTo>
                    <a:cubicBezTo>
                      <a:pt x="56623" y="45191"/>
                      <a:pt x="56623" y="47096"/>
                      <a:pt x="56623" y="47096"/>
                    </a:cubicBezTo>
                    <a:cubicBezTo>
                      <a:pt x="53769" y="48048"/>
                      <a:pt x="49962" y="49953"/>
                      <a:pt x="50914" y="54716"/>
                    </a:cubicBezTo>
                    <a:cubicBezTo>
                      <a:pt x="58527" y="55668"/>
                      <a:pt x="56623" y="47096"/>
                      <a:pt x="59478" y="49953"/>
                    </a:cubicBezTo>
                    <a:cubicBezTo>
                      <a:pt x="59478" y="55668"/>
                      <a:pt x="59478" y="61383"/>
                      <a:pt x="59478" y="67098"/>
                    </a:cubicBezTo>
                    <a:cubicBezTo>
                      <a:pt x="57575" y="63288"/>
                      <a:pt x="55672" y="59478"/>
                      <a:pt x="50914" y="59478"/>
                    </a:cubicBezTo>
                    <a:cubicBezTo>
                      <a:pt x="50914" y="65193"/>
                      <a:pt x="56623" y="69956"/>
                      <a:pt x="62334" y="68051"/>
                    </a:cubicBezTo>
                    <a:cubicBezTo>
                      <a:pt x="68043" y="66146"/>
                      <a:pt x="69947" y="59478"/>
                      <a:pt x="67092" y="58526"/>
                    </a:cubicBezTo>
                    <a:cubicBezTo>
                      <a:pt x="64236" y="57573"/>
                      <a:pt x="66140" y="58526"/>
                      <a:pt x="65188" y="58526"/>
                    </a:cubicBezTo>
                    <a:cubicBezTo>
                      <a:pt x="64236" y="58526"/>
                      <a:pt x="65188" y="59478"/>
                      <a:pt x="65188" y="60431"/>
                    </a:cubicBezTo>
                    <a:cubicBezTo>
                      <a:pt x="63285" y="60431"/>
                      <a:pt x="62334" y="58526"/>
                      <a:pt x="62334" y="57573"/>
                    </a:cubicBezTo>
                    <a:cubicBezTo>
                      <a:pt x="62334" y="55668"/>
                      <a:pt x="62334" y="53763"/>
                      <a:pt x="64236" y="52811"/>
                    </a:cubicBezTo>
                    <a:close/>
                    <a:moveTo>
                      <a:pt x="48059" y="29951"/>
                    </a:moveTo>
                    <a:cubicBezTo>
                      <a:pt x="48059" y="29951"/>
                      <a:pt x="48059" y="31856"/>
                      <a:pt x="48059" y="31856"/>
                    </a:cubicBezTo>
                    <a:cubicBezTo>
                      <a:pt x="48059" y="31856"/>
                      <a:pt x="49962" y="31856"/>
                      <a:pt x="49962" y="31856"/>
                    </a:cubicBezTo>
                    <a:cubicBezTo>
                      <a:pt x="49962" y="31856"/>
                      <a:pt x="49962" y="30903"/>
                      <a:pt x="49962" y="29951"/>
                    </a:cubicBezTo>
                    <a:cubicBezTo>
                      <a:pt x="49962" y="29951"/>
                      <a:pt x="48059" y="29951"/>
                      <a:pt x="48059" y="29951"/>
                    </a:cubicBezTo>
                    <a:close/>
                    <a:moveTo>
                      <a:pt x="49010" y="33761"/>
                    </a:moveTo>
                    <a:cubicBezTo>
                      <a:pt x="49010" y="33761"/>
                      <a:pt x="48059" y="34713"/>
                      <a:pt x="49010" y="35666"/>
                    </a:cubicBezTo>
                    <a:cubicBezTo>
                      <a:pt x="49962" y="36618"/>
                      <a:pt x="49962" y="36618"/>
                      <a:pt x="50914" y="35666"/>
                    </a:cubicBezTo>
                    <a:cubicBezTo>
                      <a:pt x="51865" y="34713"/>
                      <a:pt x="51865" y="34713"/>
                      <a:pt x="50914" y="33761"/>
                    </a:cubicBezTo>
                    <a:cubicBezTo>
                      <a:pt x="49962" y="32808"/>
                      <a:pt x="50914" y="32808"/>
                      <a:pt x="49010" y="33761"/>
                    </a:cubicBezTo>
                    <a:close/>
                    <a:moveTo>
                      <a:pt x="48059" y="38523"/>
                    </a:moveTo>
                    <a:cubicBezTo>
                      <a:pt x="48059" y="38523"/>
                      <a:pt x="48059" y="40428"/>
                      <a:pt x="48059" y="40428"/>
                    </a:cubicBezTo>
                    <a:cubicBezTo>
                      <a:pt x="48059" y="40428"/>
                      <a:pt x="49962" y="40428"/>
                      <a:pt x="49962" y="40428"/>
                    </a:cubicBezTo>
                    <a:cubicBezTo>
                      <a:pt x="49962" y="40428"/>
                      <a:pt x="49962" y="39476"/>
                      <a:pt x="49962" y="38523"/>
                    </a:cubicBezTo>
                    <a:cubicBezTo>
                      <a:pt x="49962" y="38523"/>
                      <a:pt x="49010" y="37571"/>
                      <a:pt x="48059" y="38523"/>
                    </a:cubicBezTo>
                    <a:close/>
                    <a:moveTo>
                      <a:pt x="49010" y="42333"/>
                    </a:moveTo>
                    <a:cubicBezTo>
                      <a:pt x="48059" y="42333"/>
                      <a:pt x="48059" y="43286"/>
                      <a:pt x="49010" y="44238"/>
                    </a:cubicBezTo>
                    <a:cubicBezTo>
                      <a:pt x="49962" y="45191"/>
                      <a:pt x="49962" y="45191"/>
                      <a:pt x="50914" y="44238"/>
                    </a:cubicBezTo>
                    <a:cubicBezTo>
                      <a:pt x="51865" y="43286"/>
                      <a:pt x="51865" y="43286"/>
                      <a:pt x="50914" y="42333"/>
                    </a:cubicBezTo>
                    <a:cubicBezTo>
                      <a:pt x="49962" y="41381"/>
                      <a:pt x="49962" y="41381"/>
                      <a:pt x="49010" y="42333"/>
                    </a:cubicBezTo>
                    <a:close/>
                    <a:moveTo>
                      <a:pt x="49010" y="55668"/>
                    </a:moveTo>
                    <a:cubicBezTo>
                      <a:pt x="47107" y="55668"/>
                      <a:pt x="46155" y="57573"/>
                      <a:pt x="47107" y="58526"/>
                    </a:cubicBezTo>
                    <a:cubicBezTo>
                      <a:pt x="48059" y="59478"/>
                      <a:pt x="48059" y="60431"/>
                      <a:pt x="49962" y="60431"/>
                    </a:cubicBezTo>
                    <a:cubicBezTo>
                      <a:pt x="51865" y="60431"/>
                      <a:pt x="51865" y="58526"/>
                      <a:pt x="51865" y="57573"/>
                    </a:cubicBezTo>
                    <a:cubicBezTo>
                      <a:pt x="51865" y="56621"/>
                      <a:pt x="50914" y="55668"/>
                      <a:pt x="49010" y="55668"/>
                    </a:cubicBezTo>
                    <a:close/>
                    <a:moveTo>
                      <a:pt x="71850" y="55668"/>
                    </a:moveTo>
                    <a:cubicBezTo>
                      <a:pt x="69947" y="55668"/>
                      <a:pt x="69947" y="57573"/>
                      <a:pt x="69947" y="58526"/>
                    </a:cubicBezTo>
                    <a:cubicBezTo>
                      <a:pt x="69947" y="59478"/>
                      <a:pt x="70898" y="60431"/>
                      <a:pt x="71850" y="60431"/>
                    </a:cubicBezTo>
                    <a:cubicBezTo>
                      <a:pt x="72802" y="60431"/>
                      <a:pt x="73753" y="59478"/>
                      <a:pt x="73753" y="57573"/>
                    </a:cubicBezTo>
                    <a:cubicBezTo>
                      <a:pt x="73753" y="55668"/>
                      <a:pt x="73753" y="55668"/>
                      <a:pt x="71850" y="55668"/>
                    </a:cubicBezTo>
                    <a:close/>
                    <a:moveTo>
                      <a:pt x="25219" y="56621"/>
                    </a:moveTo>
                    <a:cubicBezTo>
                      <a:pt x="24267" y="56621"/>
                      <a:pt x="24267" y="59478"/>
                      <a:pt x="25219" y="60431"/>
                    </a:cubicBezTo>
                    <a:cubicBezTo>
                      <a:pt x="26170" y="61383"/>
                      <a:pt x="27122" y="60431"/>
                      <a:pt x="28074" y="60431"/>
                    </a:cubicBezTo>
                    <a:cubicBezTo>
                      <a:pt x="29026" y="60431"/>
                      <a:pt x="29026" y="58526"/>
                      <a:pt x="28074" y="57573"/>
                    </a:cubicBezTo>
                    <a:cubicBezTo>
                      <a:pt x="27122" y="56621"/>
                      <a:pt x="26170" y="55668"/>
                      <a:pt x="25219" y="57573"/>
                    </a:cubicBezTo>
                    <a:close/>
                    <a:moveTo>
                      <a:pt x="12848" y="65193"/>
                    </a:moveTo>
                    <a:cubicBezTo>
                      <a:pt x="12848" y="68051"/>
                      <a:pt x="15702" y="69956"/>
                      <a:pt x="17606" y="70908"/>
                    </a:cubicBezTo>
                    <a:cubicBezTo>
                      <a:pt x="21412" y="72813"/>
                      <a:pt x="27122" y="69003"/>
                      <a:pt x="27122" y="65193"/>
                    </a:cubicBezTo>
                    <a:cubicBezTo>
                      <a:pt x="27122" y="61383"/>
                      <a:pt x="27122" y="62336"/>
                      <a:pt x="25219" y="61383"/>
                    </a:cubicBezTo>
                    <a:cubicBezTo>
                      <a:pt x="23315" y="60431"/>
                      <a:pt x="23315" y="61383"/>
                      <a:pt x="22364" y="61383"/>
                    </a:cubicBezTo>
                    <a:cubicBezTo>
                      <a:pt x="21412" y="61383"/>
                      <a:pt x="22364" y="63288"/>
                      <a:pt x="22364" y="64241"/>
                    </a:cubicBezTo>
                    <a:cubicBezTo>
                      <a:pt x="21412" y="64241"/>
                      <a:pt x="19509" y="64241"/>
                      <a:pt x="18557" y="64241"/>
                    </a:cubicBezTo>
                    <a:cubicBezTo>
                      <a:pt x="18557" y="65193"/>
                      <a:pt x="23315" y="72813"/>
                      <a:pt x="19509" y="70908"/>
                    </a:cubicBezTo>
                    <a:cubicBezTo>
                      <a:pt x="15702" y="69003"/>
                      <a:pt x="16654" y="66146"/>
                      <a:pt x="12848" y="66146"/>
                    </a:cubicBezTo>
                    <a:close/>
                    <a:moveTo>
                      <a:pt x="78511" y="69003"/>
                    </a:moveTo>
                    <a:cubicBezTo>
                      <a:pt x="78511" y="66146"/>
                      <a:pt x="80415" y="64241"/>
                      <a:pt x="80415" y="62336"/>
                    </a:cubicBezTo>
                    <a:cubicBezTo>
                      <a:pt x="80415" y="64241"/>
                      <a:pt x="77560" y="65193"/>
                      <a:pt x="76608" y="63288"/>
                    </a:cubicBezTo>
                    <a:cubicBezTo>
                      <a:pt x="76608" y="63288"/>
                      <a:pt x="76608" y="61383"/>
                      <a:pt x="76608" y="60431"/>
                    </a:cubicBezTo>
                    <a:cubicBezTo>
                      <a:pt x="76608" y="59478"/>
                      <a:pt x="74705" y="60431"/>
                      <a:pt x="73753" y="60431"/>
                    </a:cubicBezTo>
                    <a:cubicBezTo>
                      <a:pt x="70898" y="62336"/>
                      <a:pt x="71850" y="65193"/>
                      <a:pt x="73753" y="68051"/>
                    </a:cubicBezTo>
                    <a:cubicBezTo>
                      <a:pt x="75656" y="70908"/>
                      <a:pt x="78511" y="70908"/>
                      <a:pt x="81367" y="69956"/>
                    </a:cubicBezTo>
                    <a:cubicBezTo>
                      <a:pt x="84222" y="69003"/>
                      <a:pt x="86125" y="67098"/>
                      <a:pt x="86125" y="64241"/>
                    </a:cubicBezTo>
                    <a:cubicBezTo>
                      <a:pt x="84222" y="62336"/>
                      <a:pt x="77560" y="71861"/>
                      <a:pt x="78511" y="68051"/>
                    </a:cubicBezTo>
                    <a:close/>
                    <a:moveTo>
                      <a:pt x="49010" y="76623"/>
                    </a:moveTo>
                    <a:cubicBezTo>
                      <a:pt x="49962" y="76623"/>
                      <a:pt x="50914" y="74718"/>
                      <a:pt x="51865" y="74718"/>
                    </a:cubicBezTo>
                    <a:cubicBezTo>
                      <a:pt x="51865" y="73766"/>
                      <a:pt x="49962" y="72813"/>
                      <a:pt x="49010" y="71861"/>
                    </a:cubicBezTo>
                    <a:cubicBezTo>
                      <a:pt x="48059" y="71861"/>
                      <a:pt x="47107" y="73766"/>
                      <a:pt x="46155" y="74718"/>
                    </a:cubicBezTo>
                    <a:cubicBezTo>
                      <a:pt x="46155" y="74718"/>
                      <a:pt x="48059" y="77576"/>
                      <a:pt x="49010" y="77576"/>
                    </a:cubicBezTo>
                    <a:close/>
                    <a:moveTo>
                      <a:pt x="35687" y="74718"/>
                    </a:moveTo>
                    <a:cubicBezTo>
                      <a:pt x="35687" y="72813"/>
                      <a:pt x="29977" y="74718"/>
                      <a:pt x="27122" y="74718"/>
                    </a:cubicBezTo>
                    <a:cubicBezTo>
                      <a:pt x="24267" y="74718"/>
                      <a:pt x="25219" y="75671"/>
                      <a:pt x="25219" y="76623"/>
                    </a:cubicBezTo>
                    <a:cubicBezTo>
                      <a:pt x="25219" y="77576"/>
                      <a:pt x="25219" y="78528"/>
                      <a:pt x="27122" y="78528"/>
                    </a:cubicBezTo>
                    <a:cubicBezTo>
                      <a:pt x="29977" y="78528"/>
                      <a:pt x="36639" y="78528"/>
                      <a:pt x="35687" y="74718"/>
                    </a:cubicBezTo>
                    <a:close/>
                    <a:moveTo>
                      <a:pt x="72802" y="75671"/>
                    </a:moveTo>
                    <a:cubicBezTo>
                      <a:pt x="72802" y="73766"/>
                      <a:pt x="67092" y="73766"/>
                      <a:pt x="64236" y="72813"/>
                    </a:cubicBezTo>
                    <a:cubicBezTo>
                      <a:pt x="61382" y="71861"/>
                      <a:pt x="62334" y="72813"/>
                      <a:pt x="62334" y="74718"/>
                    </a:cubicBezTo>
                    <a:cubicBezTo>
                      <a:pt x="62334" y="76623"/>
                      <a:pt x="62334" y="76623"/>
                      <a:pt x="64236" y="76623"/>
                    </a:cubicBezTo>
                    <a:cubicBezTo>
                      <a:pt x="66140" y="76623"/>
                      <a:pt x="73753" y="78528"/>
                      <a:pt x="72802" y="75671"/>
                    </a:cubicBezTo>
                    <a:close/>
                    <a:moveTo>
                      <a:pt x="13799" y="77576"/>
                    </a:moveTo>
                    <a:cubicBezTo>
                      <a:pt x="13799" y="78528"/>
                      <a:pt x="13799" y="79481"/>
                      <a:pt x="13799" y="80433"/>
                    </a:cubicBezTo>
                    <a:cubicBezTo>
                      <a:pt x="13799" y="81386"/>
                      <a:pt x="15702" y="80433"/>
                      <a:pt x="16654" y="80433"/>
                    </a:cubicBezTo>
                    <a:cubicBezTo>
                      <a:pt x="17606" y="80433"/>
                      <a:pt x="16654" y="78528"/>
                      <a:pt x="16654" y="78528"/>
                    </a:cubicBezTo>
                    <a:cubicBezTo>
                      <a:pt x="16654" y="78528"/>
                      <a:pt x="14751" y="77576"/>
                      <a:pt x="13799" y="78528"/>
                    </a:cubicBezTo>
                    <a:close/>
                    <a:moveTo>
                      <a:pt x="83270" y="77576"/>
                    </a:moveTo>
                    <a:cubicBezTo>
                      <a:pt x="81367" y="77576"/>
                      <a:pt x="81367" y="78528"/>
                      <a:pt x="82318" y="79481"/>
                    </a:cubicBezTo>
                    <a:cubicBezTo>
                      <a:pt x="83270" y="80433"/>
                      <a:pt x="82318" y="80433"/>
                      <a:pt x="84222" y="80433"/>
                    </a:cubicBezTo>
                    <a:cubicBezTo>
                      <a:pt x="85173" y="80433"/>
                      <a:pt x="86125" y="80433"/>
                      <a:pt x="86125" y="78528"/>
                    </a:cubicBezTo>
                    <a:cubicBezTo>
                      <a:pt x="86125" y="76623"/>
                      <a:pt x="86125" y="76623"/>
                      <a:pt x="84222" y="77576"/>
                    </a:cubicBezTo>
                    <a:close/>
                  </a:path>
                </a:pathLst>
              </a:custGeom>
              <a:solidFill>
                <a:srgbClr val="FFFFFF"/>
              </a:solidFill>
              <a:ln w="9512" cap="flat">
                <a:noFill/>
                <a:prstDash val="solid"/>
                <a:miter/>
              </a:ln>
            </p:spPr>
            <p:txBody>
              <a:bodyPr/>
              <a:lstStyle/>
              <a:p>
                <a:endParaRPr lang="en-US"/>
              </a:p>
            </p:txBody>
          </p:sp>
          <p:sp>
            <p:nvSpPr>
              <p:cNvPr id="64" name="Freeform 200">
                <a:extLst>
                  <a:ext uri="{FF2B5EF4-FFF2-40B4-BE49-F238E27FC236}">
                    <a16:creationId xmlns:a16="http://schemas.microsoft.com/office/drawing/2014/main" id="{B53B4D8E-5407-FBB2-9E80-A93BEB1532B2}"/>
                  </a:ext>
                </a:extLst>
              </p:cNvPr>
              <p:cNvSpPr/>
              <p:nvPr/>
            </p:nvSpPr>
            <p:spPr>
              <a:xfrm>
                <a:off x="6878378" y="6605253"/>
                <a:ext cx="28549" cy="36194"/>
              </a:xfrm>
              <a:custGeom>
                <a:avLst/>
                <a:gdLst>
                  <a:gd name="csX0" fmla="*/ 14275 w 28549"/>
                  <a:gd name="csY0" fmla="*/ 15240 h 36194"/>
                  <a:gd name="csX1" fmla="*/ 28550 w 28549"/>
                  <a:gd name="csY1" fmla="*/ 36195 h 36194"/>
                  <a:gd name="csX2" fmla="*/ 19033 w 28549"/>
                  <a:gd name="csY2" fmla="*/ 36195 h 36194"/>
                  <a:gd name="csX3" fmla="*/ 8565 w 28549"/>
                  <a:gd name="csY3" fmla="*/ 20955 h 36194"/>
                  <a:gd name="csX4" fmla="*/ 8565 w 28549"/>
                  <a:gd name="csY4" fmla="*/ 36195 h 36194"/>
                  <a:gd name="csX5" fmla="*/ 0 w 28549"/>
                  <a:gd name="csY5" fmla="*/ 36195 h 36194"/>
                  <a:gd name="csX6" fmla="*/ 0 w 28549"/>
                  <a:gd name="csY6" fmla="*/ 0 h 36194"/>
                  <a:gd name="csX7" fmla="*/ 8565 w 28549"/>
                  <a:gd name="csY7" fmla="*/ 0 h 36194"/>
                  <a:gd name="csX8" fmla="*/ 8565 w 28549"/>
                  <a:gd name="csY8" fmla="*/ 16192 h 36194"/>
                  <a:gd name="csX9" fmla="*/ 20936 w 28549"/>
                  <a:gd name="csY9" fmla="*/ 0 h 36194"/>
                  <a:gd name="csX10" fmla="*/ 26646 w 28549"/>
                  <a:gd name="csY10" fmla="*/ 0 h 36194"/>
                  <a:gd name="csX11" fmla="*/ 13323 w 28549"/>
                  <a:gd name="csY11" fmla="*/ 14288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8549" h="36194">
                    <a:moveTo>
                      <a:pt x="14275" y="15240"/>
                    </a:moveTo>
                    <a:lnTo>
                      <a:pt x="28550" y="36195"/>
                    </a:lnTo>
                    <a:lnTo>
                      <a:pt x="19033" y="36195"/>
                    </a:lnTo>
                    <a:cubicBezTo>
                      <a:pt x="19033" y="36195"/>
                      <a:pt x="8565" y="20955"/>
                      <a:pt x="8565" y="20955"/>
                    </a:cubicBezTo>
                    <a:lnTo>
                      <a:pt x="8565" y="36195"/>
                    </a:lnTo>
                    <a:cubicBezTo>
                      <a:pt x="8565" y="36195"/>
                      <a:pt x="0" y="36195"/>
                      <a:pt x="0" y="36195"/>
                    </a:cubicBezTo>
                    <a:cubicBezTo>
                      <a:pt x="0" y="23813"/>
                      <a:pt x="0" y="12382"/>
                      <a:pt x="0" y="0"/>
                    </a:cubicBezTo>
                    <a:lnTo>
                      <a:pt x="8565" y="0"/>
                    </a:lnTo>
                    <a:cubicBezTo>
                      <a:pt x="8565" y="5715"/>
                      <a:pt x="8565" y="10478"/>
                      <a:pt x="8565" y="16192"/>
                    </a:cubicBezTo>
                    <a:lnTo>
                      <a:pt x="20936" y="0"/>
                    </a:lnTo>
                    <a:cubicBezTo>
                      <a:pt x="22840" y="0"/>
                      <a:pt x="24743" y="0"/>
                      <a:pt x="26646" y="0"/>
                    </a:cubicBezTo>
                    <a:lnTo>
                      <a:pt x="13323" y="14288"/>
                    </a:lnTo>
                    <a:close/>
                  </a:path>
                </a:pathLst>
              </a:custGeom>
              <a:solidFill>
                <a:srgbClr val="FFFFFF"/>
              </a:solidFill>
              <a:ln w="9512" cap="flat">
                <a:noFill/>
                <a:prstDash val="solid"/>
                <a:miter/>
              </a:ln>
            </p:spPr>
            <p:txBody>
              <a:bodyPr/>
              <a:lstStyle/>
              <a:p>
                <a:endParaRPr lang="en-US"/>
              </a:p>
            </p:txBody>
          </p:sp>
          <p:sp>
            <p:nvSpPr>
              <p:cNvPr id="65" name="Freeform 201">
                <a:extLst>
                  <a:ext uri="{FF2B5EF4-FFF2-40B4-BE49-F238E27FC236}">
                    <a16:creationId xmlns:a16="http://schemas.microsoft.com/office/drawing/2014/main" id="{DF252577-3A98-F23E-35C8-68FAAC510955}"/>
                  </a:ext>
                </a:extLst>
              </p:cNvPr>
              <p:cNvSpPr/>
              <p:nvPr/>
            </p:nvSpPr>
            <p:spPr>
              <a:xfrm>
                <a:off x="6827940" y="6604300"/>
                <a:ext cx="32355" cy="36671"/>
              </a:xfrm>
              <a:custGeom>
                <a:avLst/>
                <a:gdLst>
                  <a:gd name="csX0" fmla="*/ 26646 w 32355"/>
                  <a:gd name="csY0" fmla="*/ 953 h 36671"/>
                  <a:gd name="csX1" fmla="*/ 32356 w 32355"/>
                  <a:gd name="csY1" fmla="*/ 953 h 36671"/>
                  <a:gd name="csX2" fmla="*/ 32356 w 32355"/>
                  <a:gd name="csY2" fmla="*/ 23813 h 36671"/>
                  <a:gd name="csX3" fmla="*/ 24743 w 32355"/>
                  <a:gd name="csY3" fmla="*/ 35243 h 36671"/>
                  <a:gd name="csX4" fmla="*/ 7613 w 32355"/>
                  <a:gd name="csY4" fmla="*/ 35243 h 36671"/>
                  <a:gd name="csX5" fmla="*/ 0 w 32355"/>
                  <a:gd name="csY5" fmla="*/ 22860 h 36671"/>
                  <a:gd name="csX6" fmla="*/ 0 w 32355"/>
                  <a:gd name="csY6" fmla="*/ 0 h 36671"/>
                  <a:gd name="csX7" fmla="*/ 8565 w 32355"/>
                  <a:gd name="csY7" fmla="*/ 0 h 36671"/>
                  <a:gd name="csX8" fmla="*/ 11420 w 32355"/>
                  <a:gd name="csY8" fmla="*/ 31432 h 36671"/>
                  <a:gd name="csX9" fmla="*/ 22839 w 32355"/>
                  <a:gd name="csY9" fmla="*/ 31432 h 36671"/>
                  <a:gd name="csX10" fmla="*/ 27598 w 32355"/>
                  <a:gd name="csY10" fmla="*/ 0 h 366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2355" h="36671">
                    <a:moveTo>
                      <a:pt x="26646" y="953"/>
                    </a:moveTo>
                    <a:cubicBezTo>
                      <a:pt x="28550" y="953"/>
                      <a:pt x="30453" y="953"/>
                      <a:pt x="32356" y="953"/>
                    </a:cubicBezTo>
                    <a:lnTo>
                      <a:pt x="32356" y="23813"/>
                    </a:lnTo>
                    <a:cubicBezTo>
                      <a:pt x="31404" y="28575"/>
                      <a:pt x="29501" y="33338"/>
                      <a:pt x="24743" y="35243"/>
                    </a:cubicBezTo>
                    <a:cubicBezTo>
                      <a:pt x="19984" y="37147"/>
                      <a:pt x="13323" y="37147"/>
                      <a:pt x="7613" y="35243"/>
                    </a:cubicBezTo>
                    <a:cubicBezTo>
                      <a:pt x="1903" y="33338"/>
                      <a:pt x="0" y="28575"/>
                      <a:pt x="0" y="22860"/>
                    </a:cubicBezTo>
                    <a:lnTo>
                      <a:pt x="0" y="0"/>
                    </a:lnTo>
                    <a:cubicBezTo>
                      <a:pt x="0" y="0"/>
                      <a:pt x="8565" y="0"/>
                      <a:pt x="8565" y="0"/>
                    </a:cubicBezTo>
                    <a:cubicBezTo>
                      <a:pt x="8565" y="6668"/>
                      <a:pt x="5710" y="26670"/>
                      <a:pt x="11420" y="31432"/>
                    </a:cubicBezTo>
                    <a:cubicBezTo>
                      <a:pt x="17130" y="36195"/>
                      <a:pt x="19033" y="34290"/>
                      <a:pt x="22839" y="31432"/>
                    </a:cubicBezTo>
                    <a:cubicBezTo>
                      <a:pt x="29501" y="27622"/>
                      <a:pt x="26646" y="7620"/>
                      <a:pt x="27598" y="0"/>
                    </a:cubicBezTo>
                    <a:close/>
                  </a:path>
                </a:pathLst>
              </a:custGeom>
              <a:solidFill>
                <a:srgbClr val="FFFFFF"/>
              </a:solidFill>
              <a:ln w="9512" cap="flat">
                <a:noFill/>
                <a:prstDash val="solid"/>
                <a:miter/>
              </a:ln>
            </p:spPr>
            <p:txBody>
              <a:bodyPr/>
              <a:lstStyle/>
              <a:p>
                <a:endParaRPr lang="en-US"/>
              </a:p>
            </p:txBody>
          </p:sp>
          <p:sp>
            <p:nvSpPr>
              <p:cNvPr id="66" name="Freeform 202">
                <a:extLst>
                  <a:ext uri="{FF2B5EF4-FFF2-40B4-BE49-F238E27FC236}">
                    <a16:creationId xmlns:a16="http://schemas.microsoft.com/office/drawing/2014/main" id="{0582B65A-11A7-A93C-8BB8-C62849FB1737}"/>
                  </a:ext>
                </a:extLst>
              </p:cNvPr>
              <p:cNvSpPr/>
              <p:nvPr/>
            </p:nvSpPr>
            <p:spPr>
              <a:xfrm>
                <a:off x="6917395" y="6605253"/>
                <a:ext cx="33307" cy="36194"/>
              </a:xfrm>
              <a:custGeom>
                <a:avLst/>
                <a:gdLst>
                  <a:gd name="csX0" fmla="*/ 20936 w 33307"/>
                  <a:gd name="csY0" fmla="*/ 25717 h 36194"/>
                  <a:gd name="csX1" fmla="*/ 8565 w 33307"/>
                  <a:gd name="csY1" fmla="*/ 25717 h 36194"/>
                  <a:gd name="csX2" fmla="*/ 4758 w 33307"/>
                  <a:gd name="csY2" fmla="*/ 36195 h 36194"/>
                  <a:gd name="csX3" fmla="*/ 0 w 33307"/>
                  <a:gd name="csY3" fmla="*/ 36195 h 36194"/>
                  <a:gd name="csX4" fmla="*/ 14275 w 33307"/>
                  <a:gd name="csY4" fmla="*/ 0 h 36194"/>
                  <a:gd name="csX5" fmla="*/ 19033 w 33307"/>
                  <a:gd name="csY5" fmla="*/ 0 h 36194"/>
                  <a:gd name="csX6" fmla="*/ 33308 w 33307"/>
                  <a:gd name="csY6" fmla="*/ 36195 h 36194"/>
                  <a:gd name="csX7" fmla="*/ 24743 w 33307"/>
                  <a:gd name="csY7" fmla="*/ 36195 h 36194"/>
                  <a:gd name="csX8" fmla="*/ 20936 w 33307"/>
                  <a:gd name="csY8" fmla="*/ 25717 h 36194"/>
                  <a:gd name="csX9" fmla="*/ 19033 w 33307"/>
                  <a:gd name="csY9" fmla="*/ 21907 h 36194"/>
                  <a:gd name="csX10" fmla="*/ 14275 w 33307"/>
                  <a:gd name="csY10" fmla="*/ 10478 h 36194"/>
                  <a:gd name="csX11" fmla="*/ 9517 w 33307"/>
                  <a:gd name="csY11" fmla="*/ 21907 h 36194"/>
                  <a:gd name="csX12" fmla="*/ 19033 w 33307"/>
                  <a:gd name="csY12" fmla="*/ 21907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3307" h="36194">
                    <a:moveTo>
                      <a:pt x="20936" y="25717"/>
                    </a:moveTo>
                    <a:cubicBezTo>
                      <a:pt x="17130" y="25717"/>
                      <a:pt x="13323" y="25717"/>
                      <a:pt x="8565" y="25717"/>
                    </a:cubicBezTo>
                    <a:cubicBezTo>
                      <a:pt x="6662" y="29528"/>
                      <a:pt x="6662" y="32385"/>
                      <a:pt x="4758" y="36195"/>
                    </a:cubicBezTo>
                    <a:cubicBezTo>
                      <a:pt x="2855" y="36195"/>
                      <a:pt x="952" y="36195"/>
                      <a:pt x="0" y="36195"/>
                    </a:cubicBezTo>
                    <a:lnTo>
                      <a:pt x="14275" y="0"/>
                    </a:lnTo>
                    <a:cubicBezTo>
                      <a:pt x="16178" y="0"/>
                      <a:pt x="17130" y="0"/>
                      <a:pt x="19033" y="0"/>
                    </a:cubicBezTo>
                    <a:lnTo>
                      <a:pt x="33308" y="36195"/>
                    </a:lnTo>
                    <a:lnTo>
                      <a:pt x="24743" y="36195"/>
                    </a:lnTo>
                    <a:cubicBezTo>
                      <a:pt x="24743" y="36195"/>
                      <a:pt x="20936" y="25717"/>
                      <a:pt x="20936" y="25717"/>
                    </a:cubicBezTo>
                    <a:close/>
                    <a:moveTo>
                      <a:pt x="19033" y="21907"/>
                    </a:moveTo>
                    <a:cubicBezTo>
                      <a:pt x="17130" y="18097"/>
                      <a:pt x="16178" y="14288"/>
                      <a:pt x="14275" y="10478"/>
                    </a:cubicBezTo>
                    <a:cubicBezTo>
                      <a:pt x="12372" y="14288"/>
                      <a:pt x="11420" y="18097"/>
                      <a:pt x="9517" y="21907"/>
                    </a:cubicBezTo>
                    <a:cubicBezTo>
                      <a:pt x="13323" y="21907"/>
                      <a:pt x="15227" y="21907"/>
                      <a:pt x="19033" y="21907"/>
                    </a:cubicBezTo>
                    <a:close/>
                  </a:path>
                </a:pathLst>
              </a:custGeom>
              <a:solidFill>
                <a:srgbClr val="FFFFFF"/>
              </a:solidFill>
              <a:ln w="9512" cap="flat">
                <a:noFill/>
                <a:prstDash val="solid"/>
                <a:miter/>
              </a:ln>
            </p:spPr>
            <p:txBody>
              <a:bodyPr/>
              <a:lstStyle/>
              <a:p>
                <a:endParaRPr lang="en-US"/>
              </a:p>
            </p:txBody>
          </p:sp>
          <p:sp>
            <p:nvSpPr>
              <p:cNvPr id="67" name="Freeform 203">
                <a:extLst>
                  <a:ext uri="{FF2B5EF4-FFF2-40B4-BE49-F238E27FC236}">
                    <a16:creationId xmlns:a16="http://schemas.microsoft.com/office/drawing/2014/main" id="{6CB64607-55A2-DFCD-EDC1-06231AE1C7D2}"/>
                  </a:ext>
                </a:extLst>
              </p:cNvPr>
              <p:cNvSpPr/>
              <p:nvPr/>
            </p:nvSpPr>
            <p:spPr>
              <a:xfrm>
                <a:off x="6963898" y="6602974"/>
                <a:ext cx="22286" cy="39078"/>
              </a:xfrm>
              <a:custGeom>
                <a:avLst/>
                <a:gdLst>
                  <a:gd name="csX0" fmla="*/ 22016 w 22286"/>
                  <a:gd name="csY0" fmla="*/ 29901 h 39078"/>
                  <a:gd name="csX1" fmla="*/ 128 w 22286"/>
                  <a:gd name="csY1" fmla="*/ 36569 h 39078"/>
                  <a:gd name="csX2" fmla="*/ 2032 w 22286"/>
                  <a:gd name="csY2" fmla="*/ 28949 h 39078"/>
                  <a:gd name="csX3" fmla="*/ 10596 w 22286"/>
                  <a:gd name="csY3" fmla="*/ 34664 h 39078"/>
                  <a:gd name="csX4" fmla="*/ 15354 w 22286"/>
                  <a:gd name="csY4" fmla="*/ 30854 h 39078"/>
                  <a:gd name="csX5" fmla="*/ 128 w 22286"/>
                  <a:gd name="csY5" fmla="*/ 9899 h 39078"/>
                  <a:gd name="csX6" fmla="*/ 9645 w 22286"/>
                  <a:gd name="csY6" fmla="*/ 374 h 39078"/>
                  <a:gd name="csX7" fmla="*/ 20113 w 22286"/>
                  <a:gd name="csY7" fmla="*/ 2279 h 39078"/>
                  <a:gd name="csX8" fmla="*/ 18210 w 22286"/>
                  <a:gd name="csY8" fmla="*/ 7994 h 39078"/>
                  <a:gd name="csX9" fmla="*/ 13451 w 22286"/>
                  <a:gd name="csY9" fmla="*/ 3231 h 39078"/>
                  <a:gd name="csX10" fmla="*/ 6790 w 22286"/>
                  <a:gd name="csY10" fmla="*/ 6089 h 39078"/>
                  <a:gd name="csX11" fmla="*/ 9645 w 22286"/>
                  <a:gd name="csY11" fmla="*/ 12756 h 39078"/>
                  <a:gd name="csX12" fmla="*/ 22016 w 22286"/>
                  <a:gd name="csY12" fmla="*/ 27996 h 390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286" h="39078">
                    <a:moveTo>
                      <a:pt x="22016" y="29901"/>
                    </a:moveTo>
                    <a:cubicBezTo>
                      <a:pt x="20113" y="39426"/>
                      <a:pt x="6790" y="41331"/>
                      <a:pt x="128" y="36569"/>
                    </a:cubicBezTo>
                    <a:cubicBezTo>
                      <a:pt x="128" y="33711"/>
                      <a:pt x="128" y="31806"/>
                      <a:pt x="2032" y="28949"/>
                    </a:cubicBezTo>
                    <a:cubicBezTo>
                      <a:pt x="3935" y="32759"/>
                      <a:pt x="6790" y="35616"/>
                      <a:pt x="10596" y="34664"/>
                    </a:cubicBezTo>
                    <a:cubicBezTo>
                      <a:pt x="14403" y="33711"/>
                      <a:pt x="14403" y="32759"/>
                      <a:pt x="15354" y="30854"/>
                    </a:cubicBezTo>
                    <a:cubicBezTo>
                      <a:pt x="18210" y="21329"/>
                      <a:pt x="-1775" y="24186"/>
                      <a:pt x="128" y="9899"/>
                    </a:cubicBezTo>
                    <a:cubicBezTo>
                      <a:pt x="2032" y="-4389"/>
                      <a:pt x="3935" y="1326"/>
                      <a:pt x="9645" y="374"/>
                    </a:cubicBezTo>
                    <a:cubicBezTo>
                      <a:pt x="15354" y="-579"/>
                      <a:pt x="17258" y="374"/>
                      <a:pt x="20113" y="2279"/>
                    </a:cubicBezTo>
                    <a:cubicBezTo>
                      <a:pt x="20113" y="4184"/>
                      <a:pt x="20113" y="6089"/>
                      <a:pt x="18210" y="7994"/>
                    </a:cubicBezTo>
                    <a:cubicBezTo>
                      <a:pt x="16306" y="5136"/>
                      <a:pt x="15354" y="4184"/>
                      <a:pt x="13451" y="3231"/>
                    </a:cubicBezTo>
                    <a:cubicBezTo>
                      <a:pt x="11548" y="2279"/>
                      <a:pt x="8693" y="3231"/>
                      <a:pt x="6790" y="6089"/>
                    </a:cubicBezTo>
                    <a:cubicBezTo>
                      <a:pt x="4886" y="8946"/>
                      <a:pt x="6790" y="11804"/>
                      <a:pt x="9645" y="12756"/>
                    </a:cubicBezTo>
                    <a:cubicBezTo>
                      <a:pt x="15354" y="15614"/>
                      <a:pt x="23919" y="17519"/>
                      <a:pt x="22016" y="27996"/>
                    </a:cubicBezTo>
                    <a:close/>
                  </a:path>
                </a:pathLst>
              </a:custGeom>
              <a:solidFill>
                <a:srgbClr val="FFFFFF"/>
              </a:solidFill>
              <a:ln w="9512" cap="flat">
                <a:noFill/>
                <a:prstDash val="solid"/>
                <a:miter/>
              </a:ln>
            </p:spPr>
            <p:txBody>
              <a:bodyPr/>
              <a:lstStyle/>
              <a:p>
                <a:endParaRPr lang="en-US"/>
              </a:p>
            </p:txBody>
          </p:sp>
          <p:sp>
            <p:nvSpPr>
              <p:cNvPr id="68" name="Freeform 204">
                <a:extLst>
                  <a:ext uri="{FF2B5EF4-FFF2-40B4-BE49-F238E27FC236}">
                    <a16:creationId xmlns:a16="http://schemas.microsoft.com/office/drawing/2014/main" id="{523A02B5-AC41-98AC-7C5A-91544DE3C57E}"/>
                  </a:ext>
                </a:extLst>
              </p:cNvPr>
              <p:cNvSpPr/>
              <p:nvPr/>
            </p:nvSpPr>
            <p:spPr>
              <a:xfrm>
                <a:off x="6808907" y="6652857"/>
                <a:ext cx="24742" cy="20975"/>
              </a:xfrm>
              <a:custGeom>
                <a:avLst/>
                <a:gdLst>
                  <a:gd name="csX0" fmla="*/ 19033 w 24742"/>
                  <a:gd name="csY0" fmla="*/ 20023 h 20975"/>
                  <a:gd name="csX1" fmla="*/ 19033 w 24742"/>
                  <a:gd name="csY1" fmla="*/ 7640 h 20975"/>
                  <a:gd name="csX2" fmla="*/ 10468 w 24742"/>
                  <a:gd name="csY2" fmla="*/ 20023 h 20975"/>
                  <a:gd name="csX3" fmla="*/ 3806 w 24742"/>
                  <a:gd name="csY3" fmla="*/ 6688 h 20975"/>
                  <a:gd name="csX4" fmla="*/ 3806 w 24742"/>
                  <a:gd name="csY4" fmla="*/ 19071 h 20975"/>
                  <a:gd name="csX5" fmla="*/ 0 w 24742"/>
                  <a:gd name="csY5" fmla="*/ 19071 h 20975"/>
                  <a:gd name="csX6" fmla="*/ 2855 w 24742"/>
                  <a:gd name="csY6" fmla="*/ 973 h 20975"/>
                  <a:gd name="csX7" fmla="*/ 5710 w 24742"/>
                  <a:gd name="csY7" fmla="*/ 973 h 20975"/>
                  <a:gd name="csX8" fmla="*/ 12371 w 24742"/>
                  <a:gd name="csY8" fmla="*/ 14308 h 20975"/>
                  <a:gd name="csX9" fmla="*/ 19033 w 24742"/>
                  <a:gd name="csY9" fmla="*/ 1925 h 20975"/>
                  <a:gd name="csX10" fmla="*/ 21888 w 24742"/>
                  <a:gd name="csY10" fmla="*/ 1925 h 20975"/>
                  <a:gd name="csX11" fmla="*/ 24743 w 24742"/>
                  <a:gd name="csY11" fmla="*/ 20975 h 20975"/>
                  <a:gd name="csX12" fmla="*/ 19984 w 24742"/>
                  <a:gd name="csY12" fmla="*/ 20975 h 20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975">
                    <a:moveTo>
                      <a:pt x="19033" y="20023"/>
                    </a:moveTo>
                    <a:lnTo>
                      <a:pt x="19033" y="7640"/>
                    </a:lnTo>
                    <a:cubicBezTo>
                      <a:pt x="18081" y="7640"/>
                      <a:pt x="10468" y="20023"/>
                      <a:pt x="10468" y="20023"/>
                    </a:cubicBezTo>
                    <a:lnTo>
                      <a:pt x="3806" y="6688"/>
                    </a:lnTo>
                    <a:lnTo>
                      <a:pt x="3806" y="19071"/>
                    </a:lnTo>
                    <a:cubicBezTo>
                      <a:pt x="2855" y="19071"/>
                      <a:pt x="0" y="19071"/>
                      <a:pt x="0" y="19071"/>
                    </a:cubicBezTo>
                    <a:lnTo>
                      <a:pt x="2855" y="973"/>
                    </a:lnTo>
                    <a:cubicBezTo>
                      <a:pt x="2855" y="973"/>
                      <a:pt x="4758" y="21"/>
                      <a:pt x="5710" y="973"/>
                    </a:cubicBezTo>
                    <a:lnTo>
                      <a:pt x="12371" y="14308"/>
                    </a:lnTo>
                    <a:cubicBezTo>
                      <a:pt x="14275" y="9546"/>
                      <a:pt x="16178" y="5736"/>
                      <a:pt x="19033" y="1925"/>
                    </a:cubicBezTo>
                    <a:cubicBezTo>
                      <a:pt x="21888" y="-1885"/>
                      <a:pt x="21888" y="973"/>
                      <a:pt x="21888" y="1925"/>
                    </a:cubicBezTo>
                    <a:lnTo>
                      <a:pt x="24743" y="20975"/>
                    </a:lnTo>
                    <a:cubicBezTo>
                      <a:pt x="22839" y="20975"/>
                      <a:pt x="21888" y="20975"/>
                      <a:pt x="19984" y="20975"/>
                    </a:cubicBezTo>
                    <a:close/>
                  </a:path>
                </a:pathLst>
              </a:custGeom>
              <a:solidFill>
                <a:srgbClr val="FFFFFF"/>
              </a:solidFill>
              <a:ln w="9512" cap="flat">
                <a:noFill/>
                <a:prstDash val="solid"/>
                <a:miter/>
              </a:ln>
            </p:spPr>
            <p:txBody>
              <a:bodyPr/>
              <a:lstStyle/>
              <a:p>
                <a:endParaRPr lang="en-US"/>
              </a:p>
            </p:txBody>
          </p:sp>
          <p:sp>
            <p:nvSpPr>
              <p:cNvPr id="69" name="Freeform 205">
                <a:extLst>
                  <a:ext uri="{FF2B5EF4-FFF2-40B4-BE49-F238E27FC236}">
                    <a16:creationId xmlns:a16="http://schemas.microsoft.com/office/drawing/2014/main" id="{D5389944-F2E6-31AF-E5D0-97B31855114B}"/>
                  </a:ext>
                </a:extLst>
              </p:cNvPr>
              <p:cNvSpPr/>
              <p:nvPr/>
            </p:nvSpPr>
            <p:spPr>
              <a:xfrm>
                <a:off x="6925960" y="6679759"/>
                <a:ext cx="24742" cy="20743"/>
              </a:xfrm>
              <a:custGeom>
                <a:avLst/>
                <a:gdLst>
                  <a:gd name="csX0" fmla="*/ 18082 w 24742"/>
                  <a:gd name="csY0" fmla="*/ 18838 h 20743"/>
                  <a:gd name="csX1" fmla="*/ 17130 w 24742"/>
                  <a:gd name="csY1" fmla="*/ 6456 h 20743"/>
                  <a:gd name="csX2" fmla="*/ 10468 w 24742"/>
                  <a:gd name="csY2" fmla="*/ 19791 h 20743"/>
                  <a:gd name="csX3" fmla="*/ 3807 w 24742"/>
                  <a:gd name="csY3" fmla="*/ 7408 h 20743"/>
                  <a:gd name="csX4" fmla="*/ 3807 w 24742"/>
                  <a:gd name="csY4" fmla="*/ 19791 h 20743"/>
                  <a:gd name="csX5" fmla="*/ 0 w 24742"/>
                  <a:gd name="csY5" fmla="*/ 19791 h 20743"/>
                  <a:gd name="csX6" fmla="*/ 2855 w 24742"/>
                  <a:gd name="csY6" fmla="*/ 741 h 20743"/>
                  <a:gd name="csX7" fmla="*/ 5710 w 24742"/>
                  <a:gd name="csY7" fmla="*/ 741 h 20743"/>
                  <a:gd name="csX8" fmla="*/ 12371 w 24742"/>
                  <a:gd name="csY8" fmla="*/ 14076 h 20743"/>
                  <a:gd name="csX9" fmla="*/ 19033 w 24742"/>
                  <a:gd name="csY9" fmla="*/ 1693 h 20743"/>
                  <a:gd name="csX10" fmla="*/ 21888 w 24742"/>
                  <a:gd name="csY10" fmla="*/ 1693 h 20743"/>
                  <a:gd name="csX11" fmla="*/ 24743 w 24742"/>
                  <a:gd name="csY11" fmla="*/ 20743 h 20743"/>
                  <a:gd name="csX12" fmla="*/ 19984 w 24742"/>
                  <a:gd name="csY12" fmla="*/ 20743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743">
                    <a:moveTo>
                      <a:pt x="18082" y="18838"/>
                    </a:moveTo>
                    <a:cubicBezTo>
                      <a:pt x="18082" y="14076"/>
                      <a:pt x="18082" y="10266"/>
                      <a:pt x="17130" y="6456"/>
                    </a:cubicBezTo>
                    <a:lnTo>
                      <a:pt x="10468" y="19791"/>
                    </a:lnTo>
                    <a:lnTo>
                      <a:pt x="3807" y="7408"/>
                    </a:lnTo>
                    <a:lnTo>
                      <a:pt x="3807" y="19791"/>
                    </a:lnTo>
                    <a:cubicBezTo>
                      <a:pt x="1903" y="19791"/>
                      <a:pt x="951" y="19791"/>
                      <a:pt x="0" y="19791"/>
                    </a:cubicBezTo>
                    <a:lnTo>
                      <a:pt x="2855" y="741"/>
                    </a:lnTo>
                    <a:cubicBezTo>
                      <a:pt x="2855" y="741"/>
                      <a:pt x="4758" y="741"/>
                      <a:pt x="5710" y="741"/>
                    </a:cubicBezTo>
                    <a:lnTo>
                      <a:pt x="12371" y="14076"/>
                    </a:lnTo>
                    <a:cubicBezTo>
                      <a:pt x="15226" y="9313"/>
                      <a:pt x="16178" y="5503"/>
                      <a:pt x="19033" y="1693"/>
                    </a:cubicBezTo>
                    <a:cubicBezTo>
                      <a:pt x="21888" y="-2117"/>
                      <a:pt x="21888" y="1693"/>
                      <a:pt x="21888" y="1693"/>
                    </a:cubicBezTo>
                    <a:lnTo>
                      <a:pt x="24743" y="20743"/>
                    </a:lnTo>
                    <a:lnTo>
                      <a:pt x="19984" y="20743"/>
                    </a:lnTo>
                    <a:close/>
                  </a:path>
                </a:pathLst>
              </a:custGeom>
              <a:solidFill>
                <a:srgbClr val="FFFFFF"/>
              </a:solidFill>
              <a:ln w="9512" cap="flat">
                <a:noFill/>
                <a:prstDash val="solid"/>
                <a:miter/>
              </a:ln>
            </p:spPr>
            <p:txBody>
              <a:bodyPr/>
              <a:lstStyle/>
              <a:p>
                <a:endParaRPr lang="en-US"/>
              </a:p>
            </p:txBody>
          </p:sp>
          <p:sp>
            <p:nvSpPr>
              <p:cNvPr id="70" name="Freeform 206">
                <a:extLst>
                  <a:ext uri="{FF2B5EF4-FFF2-40B4-BE49-F238E27FC236}">
                    <a16:creationId xmlns:a16="http://schemas.microsoft.com/office/drawing/2014/main" id="{CFDDFA88-4F71-BA60-84B3-FB9E0401AB61}"/>
                  </a:ext>
                </a:extLst>
              </p:cNvPr>
              <p:cNvSpPr/>
              <p:nvPr/>
            </p:nvSpPr>
            <p:spPr>
              <a:xfrm>
                <a:off x="6926912" y="6652137"/>
                <a:ext cx="24743" cy="22860"/>
              </a:xfrm>
              <a:custGeom>
                <a:avLst/>
                <a:gdLst>
                  <a:gd name="csX0" fmla="*/ 19033 w 24743"/>
                  <a:gd name="csY0" fmla="*/ 20743 h 22860"/>
                  <a:gd name="csX1" fmla="*/ 19033 w 24743"/>
                  <a:gd name="csY1" fmla="*/ 8361 h 22860"/>
                  <a:gd name="csX2" fmla="*/ 10469 w 24743"/>
                  <a:gd name="csY2" fmla="*/ 21696 h 22860"/>
                  <a:gd name="csX3" fmla="*/ 3807 w 24743"/>
                  <a:gd name="csY3" fmla="*/ 8361 h 22860"/>
                  <a:gd name="csX4" fmla="*/ 2855 w 24743"/>
                  <a:gd name="csY4" fmla="*/ 20743 h 22860"/>
                  <a:gd name="csX5" fmla="*/ 0 w 24743"/>
                  <a:gd name="csY5" fmla="*/ 20743 h 22860"/>
                  <a:gd name="csX6" fmla="*/ 2855 w 24743"/>
                  <a:gd name="csY6" fmla="*/ 1693 h 22860"/>
                  <a:gd name="csX7" fmla="*/ 5710 w 24743"/>
                  <a:gd name="csY7" fmla="*/ 1693 h 22860"/>
                  <a:gd name="csX8" fmla="*/ 12372 w 24743"/>
                  <a:gd name="csY8" fmla="*/ 14076 h 22860"/>
                  <a:gd name="csX9" fmla="*/ 19033 w 24743"/>
                  <a:gd name="csY9" fmla="*/ 1693 h 22860"/>
                  <a:gd name="csX10" fmla="*/ 21888 w 24743"/>
                  <a:gd name="csY10" fmla="*/ 1693 h 22860"/>
                  <a:gd name="csX11" fmla="*/ 24743 w 24743"/>
                  <a:gd name="csY11" fmla="*/ 20743 h 22860"/>
                  <a:gd name="csX12" fmla="*/ 19985 w 24743"/>
                  <a:gd name="csY12" fmla="*/ 20743 h 228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3" h="22860">
                    <a:moveTo>
                      <a:pt x="19033" y="20743"/>
                    </a:moveTo>
                    <a:lnTo>
                      <a:pt x="19033" y="8361"/>
                    </a:lnTo>
                    <a:cubicBezTo>
                      <a:pt x="18082" y="8361"/>
                      <a:pt x="10469" y="21696"/>
                      <a:pt x="10469" y="21696"/>
                    </a:cubicBezTo>
                    <a:lnTo>
                      <a:pt x="3807" y="8361"/>
                    </a:lnTo>
                    <a:cubicBezTo>
                      <a:pt x="2855" y="12171"/>
                      <a:pt x="3807" y="15981"/>
                      <a:pt x="2855" y="20743"/>
                    </a:cubicBezTo>
                    <a:cubicBezTo>
                      <a:pt x="1903" y="25506"/>
                      <a:pt x="952" y="20743"/>
                      <a:pt x="0" y="20743"/>
                    </a:cubicBezTo>
                    <a:lnTo>
                      <a:pt x="2855" y="1693"/>
                    </a:lnTo>
                    <a:cubicBezTo>
                      <a:pt x="2855" y="1693"/>
                      <a:pt x="4758" y="1693"/>
                      <a:pt x="5710" y="1693"/>
                    </a:cubicBezTo>
                    <a:cubicBezTo>
                      <a:pt x="7614" y="5503"/>
                      <a:pt x="9517" y="10266"/>
                      <a:pt x="12372" y="14076"/>
                    </a:cubicBezTo>
                    <a:cubicBezTo>
                      <a:pt x="15227" y="10266"/>
                      <a:pt x="16178" y="5503"/>
                      <a:pt x="19033" y="1693"/>
                    </a:cubicBezTo>
                    <a:cubicBezTo>
                      <a:pt x="21888" y="-2117"/>
                      <a:pt x="21888" y="1693"/>
                      <a:pt x="21888" y="1693"/>
                    </a:cubicBezTo>
                    <a:lnTo>
                      <a:pt x="24743" y="20743"/>
                    </a:lnTo>
                    <a:cubicBezTo>
                      <a:pt x="22840" y="20743"/>
                      <a:pt x="21888" y="20743"/>
                      <a:pt x="19985" y="20743"/>
                    </a:cubicBezTo>
                    <a:close/>
                  </a:path>
                </a:pathLst>
              </a:custGeom>
              <a:solidFill>
                <a:srgbClr val="FFFFFF"/>
              </a:solidFill>
              <a:ln w="9512" cap="flat">
                <a:noFill/>
                <a:prstDash val="solid"/>
                <a:miter/>
              </a:ln>
            </p:spPr>
            <p:txBody>
              <a:bodyPr/>
              <a:lstStyle/>
              <a:p>
                <a:endParaRPr lang="en-US"/>
              </a:p>
            </p:txBody>
          </p:sp>
          <p:sp>
            <p:nvSpPr>
              <p:cNvPr id="71" name="Freeform 207">
                <a:extLst>
                  <a:ext uri="{FF2B5EF4-FFF2-40B4-BE49-F238E27FC236}">
                    <a16:creationId xmlns:a16="http://schemas.microsoft.com/office/drawing/2014/main" id="{C1FA20AA-936E-1296-45B1-F72E993FDC5E}"/>
                  </a:ext>
                </a:extLst>
              </p:cNvPr>
              <p:cNvSpPr/>
              <p:nvPr/>
            </p:nvSpPr>
            <p:spPr>
              <a:xfrm>
                <a:off x="6967833" y="6652198"/>
                <a:ext cx="17129" cy="21422"/>
              </a:xfrm>
              <a:custGeom>
                <a:avLst/>
                <a:gdLst>
                  <a:gd name="csX0" fmla="*/ 17130 w 17129"/>
                  <a:gd name="csY0" fmla="*/ 19729 h 21422"/>
                  <a:gd name="csX1" fmla="*/ 13323 w 17129"/>
                  <a:gd name="csY1" fmla="*/ 19729 h 21422"/>
                  <a:gd name="csX2" fmla="*/ 2855 w 17129"/>
                  <a:gd name="csY2" fmla="*/ 7346 h 21422"/>
                  <a:gd name="csX3" fmla="*/ 2855 w 17129"/>
                  <a:gd name="csY3" fmla="*/ 19729 h 21422"/>
                  <a:gd name="csX4" fmla="*/ 0 w 17129"/>
                  <a:gd name="csY4" fmla="*/ 19729 h 21422"/>
                  <a:gd name="csX5" fmla="*/ 0 w 17129"/>
                  <a:gd name="csY5" fmla="*/ 679 h 21422"/>
                  <a:gd name="csX6" fmla="*/ 2855 w 17129"/>
                  <a:gd name="csY6" fmla="*/ 679 h 21422"/>
                  <a:gd name="csX7" fmla="*/ 14275 w 17129"/>
                  <a:gd name="csY7" fmla="*/ 13062 h 21422"/>
                  <a:gd name="csX8" fmla="*/ 17130 w 17129"/>
                  <a:gd name="csY8" fmla="*/ 679 h 21422"/>
                  <a:gd name="csX9" fmla="*/ 17130 w 17129"/>
                  <a:gd name="csY9" fmla="*/ 18777 h 214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7129" h="21422">
                    <a:moveTo>
                      <a:pt x="17130" y="19729"/>
                    </a:moveTo>
                    <a:cubicBezTo>
                      <a:pt x="17130" y="21634"/>
                      <a:pt x="14275" y="19729"/>
                      <a:pt x="13323" y="19729"/>
                    </a:cubicBezTo>
                    <a:cubicBezTo>
                      <a:pt x="9517" y="15919"/>
                      <a:pt x="6661" y="12109"/>
                      <a:pt x="2855" y="7346"/>
                    </a:cubicBezTo>
                    <a:cubicBezTo>
                      <a:pt x="1903" y="12109"/>
                      <a:pt x="2855" y="15919"/>
                      <a:pt x="2855" y="19729"/>
                    </a:cubicBezTo>
                    <a:cubicBezTo>
                      <a:pt x="2855" y="23539"/>
                      <a:pt x="0" y="19729"/>
                      <a:pt x="0" y="19729"/>
                    </a:cubicBezTo>
                    <a:cubicBezTo>
                      <a:pt x="0" y="13062"/>
                      <a:pt x="0" y="7346"/>
                      <a:pt x="0" y="679"/>
                    </a:cubicBezTo>
                    <a:cubicBezTo>
                      <a:pt x="0" y="679"/>
                      <a:pt x="2855" y="679"/>
                      <a:pt x="2855" y="679"/>
                    </a:cubicBezTo>
                    <a:lnTo>
                      <a:pt x="14275" y="13062"/>
                    </a:lnTo>
                    <a:cubicBezTo>
                      <a:pt x="16178" y="10204"/>
                      <a:pt x="12371" y="-3131"/>
                      <a:pt x="17130" y="679"/>
                    </a:cubicBezTo>
                    <a:lnTo>
                      <a:pt x="17130" y="18777"/>
                    </a:lnTo>
                    <a:close/>
                  </a:path>
                </a:pathLst>
              </a:custGeom>
              <a:solidFill>
                <a:srgbClr val="FFFFFF"/>
              </a:solidFill>
              <a:ln w="9512" cap="flat">
                <a:noFill/>
                <a:prstDash val="solid"/>
                <a:miter/>
              </a:ln>
            </p:spPr>
            <p:txBody>
              <a:bodyPr/>
              <a:lstStyle/>
              <a:p>
                <a:endParaRPr lang="en-US"/>
              </a:p>
            </p:txBody>
          </p:sp>
          <p:sp>
            <p:nvSpPr>
              <p:cNvPr id="72" name="Freeform 208">
                <a:extLst>
                  <a:ext uri="{FF2B5EF4-FFF2-40B4-BE49-F238E27FC236}">
                    <a16:creationId xmlns:a16="http://schemas.microsoft.com/office/drawing/2014/main" id="{EE20FA7A-89C8-66FA-AF5F-EF235537D90C}"/>
                  </a:ext>
                </a:extLst>
              </p:cNvPr>
              <p:cNvSpPr/>
              <p:nvPr/>
            </p:nvSpPr>
            <p:spPr>
              <a:xfrm>
                <a:off x="6854586" y="6652137"/>
                <a:ext cx="18081" cy="20743"/>
              </a:xfrm>
              <a:custGeom>
                <a:avLst/>
                <a:gdLst>
                  <a:gd name="csX0" fmla="*/ 17130 w 18081"/>
                  <a:gd name="csY0" fmla="*/ 19791 h 20743"/>
                  <a:gd name="csX1" fmla="*/ 13323 w 18081"/>
                  <a:gd name="csY1" fmla="*/ 19791 h 20743"/>
                  <a:gd name="csX2" fmla="*/ 2855 w 18081"/>
                  <a:gd name="csY2" fmla="*/ 7408 h 20743"/>
                  <a:gd name="csX3" fmla="*/ 2855 w 18081"/>
                  <a:gd name="csY3" fmla="*/ 20743 h 20743"/>
                  <a:gd name="csX4" fmla="*/ 0 w 18081"/>
                  <a:gd name="csY4" fmla="*/ 20743 h 20743"/>
                  <a:gd name="csX5" fmla="*/ 0 w 18081"/>
                  <a:gd name="csY5" fmla="*/ 1693 h 20743"/>
                  <a:gd name="csX6" fmla="*/ 4758 w 18081"/>
                  <a:gd name="csY6" fmla="*/ 2646 h 20743"/>
                  <a:gd name="csX7" fmla="*/ 15226 w 18081"/>
                  <a:gd name="csY7" fmla="*/ 14076 h 20743"/>
                  <a:gd name="csX8" fmla="*/ 15226 w 18081"/>
                  <a:gd name="csY8" fmla="*/ 1693 h 20743"/>
                  <a:gd name="csX9" fmla="*/ 18082 w 18081"/>
                  <a:gd name="csY9" fmla="*/ 1693 h 20743"/>
                  <a:gd name="csX10" fmla="*/ 18082 w 18081"/>
                  <a:gd name="csY10" fmla="*/ 19791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081" h="20743">
                    <a:moveTo>
                      <a:pt x="17130" y="19791"/>
                    </a:moveTo>
                    <a:cubicBezTo>
                      <a:pt x="17130" y="21696"/>
                      <a:pt x="14275" y="19791"/>
                      <a:pt x="13323" y="19791"/>
                    </a:cubicBezTo>
                    <a:cubicBezTo>
                      <a:pt x="9517" y="15981"/>
                      <a:pt x="6662" y="12171"/>
                      <a:pt x="2855" y="7408"/>
                    </a:cubicBezTo>
                    <a:lnTo>
                      <a:pt x="2855" y="20743"/>
                    </a:lnTo>
                    <a:cubicBezTo>
                      <a:pt x="1903" y="20743"/>
                      <a:pt x="951" y="20743"/>
                      <a:pt x="0" y="20743"/>
                    </a:cubicBezTo>
                    <a:lnTo>
                      <a:pt x="0" y="1693"/>
                    </a:lnTo>
                    <a:cubicBezTo>
                      <a:pt x="1903" y="1693"/>
                      <a:pt x="3807" y="1693"/>
                      <a:pt x="4758" y="2646"/>
                    </a:cubicBezTo>
                    <a:cubicBezTo>
                      <a:pt x="8565" y="6456"/>
                      <a:pt x="11420" y="10266"/>
                      <a:pt x="15226" y="14076"/>
                    </a:cubicBezTo>
                    <a:cubicBezTo>
                      <a:pt x="15226" y="9313"/>
                      <a:pt x="15226" y="5503"/>
                      <a:pt x="15226" y="1693"/>
                    </a:cubicBezTo>
                    <a:cubicBezTo>
                      <a:pt x="15226" y="-2117"/>
                      <a:pt x="18082" y="1693"/>
                      <a:pt x="18082" y="1693"/>
                    </a:cubicBezTo>
                    <a:lnTo>
                      <a:pt x="18082" y="19791"/>
                    </a:lnTo>
                    <a:close/>
                  </a:path>
                </a:pathLst>
              </a:custGeom>
              <a:solidFill>
                <a:srgbClr val="FFFFFF"/>
              </a:solidFill>
              <a:ln w="9512" cap="flat">
                <a:noFill/>
                <a:prstDash val="solid"/>
                <a:miter/>
              </a:ln>
            </p:spPr>
            <p:txBody>
              <a:bodyPr/>
              <a:lstStyle/>
              <a:p>
                <a:endParaRPr lang="en-US"/>
              </a:p>
            </p:txBody>
          </p:sp>
          <p:sp>
            <p:nvSpPr>
              <p:cNvPr id="73" name="Freeform 209">
                <a:extLst>
                  <a:ext uri="{FF2B5EF4-FFF2-40B4-BE49-F238E27FC236}">
                    <a16:creationId xmlns:a16="http://schemas.microsoft.com/office/drawing/2014/main" id="{8C1480F6-E139-89A6-32A5-4E05083134E0}"/>
                  </a:ext>
                </a:extLst>
              </p:cNvPr>
              <p:cNvSpPr/>
              <p:nvPr/>
            </p:nvSpPr>
            <p:spPr>
              <a:xfrm>
                <a:off x="6892652" y="6650887"/>
                <a:ext cx="19033" cy="22469"/>
              </a:xfrm>
              <a:custGeom>
                <a:avLst/>
                <a:gdLst>
                  <a:gd name="csX0" fmla="*/ 14275 w 19033"/>
                  <a:gd name="csY0" fmla="*/ 20088 h 22469"/>
                  <a:gd name="csX1" fmla="*/ 14275 w 19033"/>
                  <a:gd name="csY1" fmla="*/ 13421 h 22469"/>
                  <a:gd name="csX2" fmla="*/ 19033 w 19033"/>
                  <a:gd name="csY2" fmla="*/ 13421 h 22469"/>
                  <a:gd name="csX3" fmla="*/ 19033 w 19033"/>
                  <a:gd name="csY3" fmla="*/ 21041 h 22469"/>
                  <a:gd name="csX4" fmla="*/ 6662 w 19033"/>
                  <a:gd name="csY4" fmla="*/ 21041 h 22469"/>
                  <a:gd name="csX5" fmla="*/ 0 w 19033"/>
                  <a:gd name="csY5" fmla="*/ 10563 h 22469"/>
                  <a:gd name="csX6" fmla="*/ 7613 w 19033"/>
                  <a:gd name="csY6" fmla="*/ 1038 h 22469"/>
                  <a:gd name="csX7" fmla="*/ 19033 w 19033"/>
                  <a:gd name="csY7" fmla="*/ 1991 h 22469"/>
                  <a:gd name="csX8" fmla="*/ 19033 w 19033"/>
                  <a:gd name="csY8" fmla="*/ 4848 h 22469"/>
                  <a:gd name="csX9" fmla="*/ 12371 w 19033"/>
                  <a:gd name="csY9" fmla="*/ 1991 h 22469"/>
                  <a:gd name="csX10" fmla="*/ 6662 w 19033"/>
                  <a:gd name="csY10" fmla="*/ 13421 h 22469"/>
                  <a:gd name="csX11" fmla="*/ 16178 w 19033"/>
                  <a:gd name="csY11" fmla="*/ 18183 h 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9033" h="22469">
                    <a:moveTo>
                      <a:pt x="14275" y="20088"/>
                    </a:moveTo>
                    <a:lnTo>
                      <a:pt x="14275" y="13421"/>
                    </a:lnTo>
                    <a:cubicBezTo>
                      <a:pt x="16178" y="13421"/>
                      <a:pt x="17130" y="13421"/>
                      <a:pt x="19033" y="13421"/>
                    </a:cubicBezTo>
                    <a:lnTo>
                      <a:pt x="19033" y="21041"/>
                    </a:lnTo>
                    <a:cubicBezTo>
                      <a:pt x="15226" y="22946"/>
                      <a:pt x="10468" y="22946"/>
                      <a:pt x="6662" y="21041"/>
                    </a:cubicBezTo>
                    <a:cubicBezTo>
                      <a:pt x="2855" y="19136"/>
                      <a:pt x="0" y="15326"/>
                      <a:pt x="0" y="10563"/>
                    </a:cubicBezTo>
                    <a:cubicBezTo>
                      <a:pt x="0" y="5801"/>
                      <a:pt x="2855" y="2944"/>
                      <a:pt x="7613" y="1038"/>
                    </a:cubicBezTo>
                    <a:cubicBezTo>
                      <a:pt x="12371" y="-867"/>
                      <a:pt x="15226" y="86"/>
                      <a:pt x="19033" y="1991"/>
                    </a:cubicBezTo>
                    <a:cubicBezTo>
                      <a:pt x="19033" y="1991"/>
                      <a:pt x="19033" y="4848"/>
                      <a:pt x="19033" y="4848"/>
                    </a:cubicBezTo>
                    <a:cubicBezTo>
                      <a:pt x="17130" y="2944"/>
                      <a:pt x="15226" y="1991"/>
                      <a:pt x="12371" y="1991"/>
                    </a:cubicBezTo>
                    <a:cubicBezTo>
                      <a:pt x="7613" y="1991"/>
                      <a:pt x="4758" y="8658"/>
                      <a:pt x="6662" y="13421"/>
                    </a:cubicBezTo>
                    <a:cubicBezTo>
                      <a:pt x="8565" y="18183"/>
                      <a:pt x="12371" y="19136"/>
                      <a:pt x="16178" y="18183"/>
                    </a:cubicBezTo>
                    <a:close/>
                  </a:path>
                </a:pathLst>
              </a:custGeom>
              <a:solidFill>
                <a:srgbClr val="FFFFFF"/>
              </a:solidFill>
              <a:ln w="9512" cap="flat">
                <a:noFill/>
                <a:prstDash val="solid"/>
                <a:miter/>
              </a:ln>
            </p:spPr>
            <p:txBody>
              <a:bodyPr/>
              <a:lstStyle/>
              <a:p>
                <a:endParaRPr lang="en-US"/>
              </a:p>
            </p:txBody>
          </p:sp>
          <p:sp>
            <p:nvSpPr>
              <p:cNvPr id="74" name="Freeform 210">
                <a:extLst>
                  <a:ext uri="{FF2B5EF4-FFF2-40B4-BE49-F238E27FC236}">
                    <a16:creationId xmlns:a16="http://schemas.microsoft.com/office/drawing/2014/main" id="{F1826D2A-9ED0-FCC7-C3A2-E4275339243B}"/>
                  </a:ext>
                </a:extLst>
              </p:cNvPr>
              <p:cNvSpPr/>
              <p:nvPr/>
            </p:nvSpPr>
            <p:spPr>
              <a:xfrm>
                <a:off x="6833650" y="6652878"/>
                <a:ext cx="18081" cy="19473"/>
              </a:xfrm>
              <a:custGeom>
                <a:avLst/>
                <a:gdLst>
                  <a:gd name="csX0" fmla="*/ 11420 w 18081"/>
                  <a:gd name="csY0" fmla="*/ 14288 h 19473"/>
                  <a:gd name="csX1" fmla="*/ 4758 w 18081"/>
                  <a:gd name="csY1" fmla="*/ 14288 h 19473"/>
                  <a:gd name="csX2" fmla="*/ 2855 w 18081"/>
                  <a:gd name="csY2" fmla="*/ 19050 h 19473"/>
                  <a:gd name="csX3" fmla="*/ 0 w 18081"/>
                  <a:gd name="csY3" fmla="*/ 19050 h 19473"/>
                  <a:gd name="csX4" fmla="*/ 7613 w 18081"/>
                  <a:gd name="csY4" fmla="*/ 1905 h 19473"/>
                  <a:gd name="csX5" fmla="*/ 8565 w 18081"/>
                  <a:gd name="csY5" fmla="*/ 0 h 19473"/>
                  <a:gd name="csX6" fmla="*/ 10469 w 18081"/>
                  <a:gd name="csY6" fmla="*/ 0 h 19473"/>
                  <a:gd name="csX7" fmla="*/ 18082 w 18081"/>
                  <a:gd name="csY7" fmla="*/ 19050 h 19473"/>
                  <a:gd name="csX8" fmla="*/ 13323 w 18081"/>
                  <a:gd name="csY8" fmla="*/ 19050 h 19473"/>
                  <a:gd name="csX9" fmla="*/ 11420 w 18081"/>
                  <a:gd name="csY9" fmla="*/ 14288 h 19473"/>
                  <a:gd name="csX10" fmla="*/ 10469 w 18081"/>
                  <a:gd name="csY10" fmla="*/ 12382 h 19473"/>
                  <a:gd name="csX11" fmla="*/ 8565 w 18081"/>
                  <a:gd name="csY11" fmla="*/ 6667 h 19473"/>
                  <a:gd name="csX12" fmla="*/ 5710 w 18081"/>
                  <a:gd name="csY12" fmla="*/ 12382 h 19473"/>
                  <a:gd name="csX13" fmla="*/ 10469 w 18081"/>
                  <a:gd name="csY13" fmla="*/ 12382 h 194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081" h="19473">
                    <a:moveTo>
                      <a:pt x="11420" y="14288"/>
                    </a:moveTo>
                    <a:cubicBezTo>
                      <a:pt x="9517" y="14288"/>
                      <a:pt x="6662" y="13335"/>
                      <a:pt x="4758" y="14288"/>
                    </a:cubicBezTo>
                    <a:cubicBezTo>
                      <a:pt x="2855" y="15240"/>
                      <a:pt x="3807" y="18097"/>
                      <a:pt x="2855" y="19050"/>
                    </a:cubicBezTo>
                    <a:cubicBezTo>
                      <a:pt x="1903" y="20003"/>
                      <a:pt x="0" y="19050"/>
                      <a:pt x="0" y="19050"/>
                    </a:cubicBezTo>
                    <a:lnTo>
                      <a:pt x="7613" y="1905"/>
                    </a:lnTo>
                    <a:cubicBezTo>
                      <a:pt x="7613" y="1905"/>
                      <a:pt x="7613" y="0"/>
                      <a:pt x="8565" y="0"/>
                    </a:cubicBezTo>
                    <a:cubicBezTo>
                      <a:pt x="9517" y="0"/>
                      <a:pt x="10469" y="0"/>
                      <a:pt x="10469" y="0"/>
                    </a:cubicBezTo>
                    <a:lnTo>
                      <a:pt x="18082" y="19050"/>
                    </a:lnTo>
                    <a:cubicBezTo>
                      <a:pt x="16178" y="19050"/>
                      <a:pt x="14275" y="19050"/>
                      <a:pt x="13323" y="19050"/>
                    </a:cubicBezTo>
                    <a:cubicBezTo>
                      <a:pt x="12371" y="19050"/>
                      <a:pt x="12371" y="16192"/>
                      <a:pt x="11420" y="14288"/>
                    </a:cubicBezTo>
                    <a:close/>
                    <a:moveTo>
                      <a:pt x="10469" y="12382"/>
                    </a:moveTo>
                    <a:cubicBezTo>
                      <a:pt x="10469" y="10478"/>
                      <a:pt x="9517" y="8572"/>
                      <a:pt x="8565" y="6667"/>
                    </a:cubicBezTo>
                    <a:cubicBezTo>
                      <a:pt x="7613" y="8572"/>
                      <a:pt x="6662" y="10478"/>
                      <a:pt x="5710" y="12382"/>
                    </a:cubicBezTo>
                    <a:cubicBezTo>
                      <a:pt x="7613" y="12382"/>
                      <a:pt x="8565" y="12382"/>
                      <a:pt x="10469" y="12382"/>
                    </a:cubicBezTo>
                    <a:close/>
                  </a:path>
                </a:pathLst>
              </a:custGeom>
              <a:solidFill>
                <a:srgbClr val="FFFFFF"/>
              </a:solidFill>
              <a:ln w="9512" cap="flat">
                <a:noFill/>
                <a:prstDash val="solid"/>
                <a:miter/>
              </a:ln>
            </p:spPr>
            <p:txBody>
              <a:bodyPr/>
              <a:lstStyle/>
              <a:p>
                <a:endParaRPr lang="en-US"/>
              </a:p>
            </p:txBody>
          </p:sp>
          <p:sp>
            <p:nvSpPr>
              <p:cNvPr id="75" name="Freeform 211">
                <a:extLst>
                  <a:ext uri="{FF2B5EF4-FFF2-40B4-BE49-F238E27FC236}">
                    <a16:creationId xmlns:a16="http://schemas.microsoft.com/office/drawing/2014/main" id="{B0242586-595C-602F-0160-6F2C7EE8FFDC}"/>
                  </a:ext>
                </a:extLst>
              </p:cNvPr>
              <p:cNvSpPr/>
              <p:nvPr/>
            </p:nvSpPr>
            <p:spPr>
              <a:xfrm>
                <a:off x="6873619" y="6653830"/>
                <a:ext cx="17129" cy="20002"/>
              </a:xfrm>
              <a:custGeom>
                <a:avLst/>
                <a:gdLst>
                  <a:gd name="csX0" fmla="*/ 11420 w 17129"/>
                  <a:gd name="csY0" fmla="*/ 13335 h 20002"/>
                  <a:gd name="csX1" fmla="*/ 4758 w 17129"/>
                  <a:gd name="csY1" fmla="*/ 13335 h 20002"/>
                  <a:gd name="csX2" fmla="*/ 2855 w 17129"/>
                  <a:gd name="csY2" fmla="*/ 19050 h 20002"/>
                  <a:gd name="csX3" fmla="*/ 0 w 17129"/>
                  <a:gd name="csY3" fmla="*/ 19050 h 20002"/>
                  <a:gd name="csX4" fmla="*/ 7613 w 17129"/>
                  <a:gd name="csY4" fmla="*/ 0 h 20002"/>
                  <a:gd name="csX5" fmla="*/ 9517 w 17129"/>
                  <a:gd name="csY5" fmla="*/ 0 h 20002"/>
                  <a:gd name="csX6" fmla="*/ 10468 w 17129"/>
                  <a:gd name="csY6" fmla="*/ 1905 h 20002"/>
                  <a:gd name="csX7" fmla="*/ 17130 w 17129"/>
                  <a:gd name="csY7" fmla="*/ 20002 h 20002"/>
                  <a:gd name="csX8" fmla="*/ 12371 w 17129"/>
                  <a:gd name="csY8" fmla="*/ 20002 h 20002"/>
                  <a:gd name="csX9" fmla="*/ 10468 w 17129"/>
                  <a:gd name="csY9" fmla="*/ 15240 h 20002"/>
                  <a:gd name="csX10" fmla="*/ 10468 w 17129"/>
                  <a:gd name="csY10" fmla="*/ 11430 h 20002"/>
                  <a:gd name="csX11" fmla="*/ 8565 w 17129"/>
                  <a:gd name="csY11" fmla="*/ 5715 h 20002"/>
                  <a:gd name="csX12" fmla="*/ 6662 w 17129"/>
                  <a:gd name="csY12" fmla="*/ 11430 h 20002"/>
                  <a:gd name="csX13" fmla="*/ 11420 w 17129"/>
                  <a:gd name="csY13"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129" h="20002">
                    <a:moveTo>
                      <a:pt x="11420" y="13335"/>
                    </a:moveTo>
                    <a:cubicBezTo>
                      <a:pt x="9517" y="12382"/>
                      <a:pt x="6662" y="13335"/>
                      <a:pt x="4758" y="13335"/>
                    </a:cubicBezTo>
                    <a:lnTo>
                      <a:pt x="2855" y="19050"/>
                    </a:lnTo>
                    <a:cubicBezTo>
                      <a:pt x="2855" y="19050"/>
                      <a:pt x="951" y="19050"/>
                      <a:pt x="0" y="19050"/>
                    </a:cubicBezTo>
                    <a:lnTo>
                      <a:pt x="7613" y="0"/>
                    </a:lnTo>
                    <a:cubicBezTo>
                      <a:pt x="7613" y="0"/>
                      <a:pt x="8565" y="0"/>
                      <a:pt x="9517" y="0"/>
                    </a:cubicBezTo>
                    <a:cubicBezTo>
                      <a:pt x="10468" y="0"/>
                      <a:pt x="10468" y="0"/>
                      <a:pt x="10468" y="1905"/>
                    </a:cubicBezTo>
                    <a:lnTo>
                      <a:pt x="17130" y="20002"/>
                    </a:lnTo>
                    <a:cubicBezTo>
                      <a:pt x="15226" y="20002"/>
                      <a:pt x="13323" y="20002"/>
                      <a:pt x="12371" y="20002"/>
                    </a:cubicBezTo>
                    <a:cubicBezTo>
                      <a:pt x="11420" y="20002"/>
                      <a:pt x="12371" y="16192"/>
                      <a:pt x="10468" y="15240"/>
                    </a:cubicBezTo>
                    <a:close/>
                    <a:moveTo>
                      <a:pt x="10468" y="11430"/>
                    </a:moveTo>
                    <a:cubicBezTo>
                      <a:pt x="10468" y="9525"/>
                      <a:pt x="9517" y="7620"/>
                      <a:pt x="8565" y="5715"/>
                    </a:cubicBezTo>
                    <a:cubicBezTo>
                      <a:pt x="7613" y="7620"/>
                      <a:pt x="6662" y="9525"/>
                      <a:pt x="6662" y="11430"/>
                    </a:cubicBezTo>
                    <a:cubicBezTo>
                      <a:pt x="8565" y="11430"/>
                      <a:pt x="9517" y="11430"/>
                      <a:pt x="11420" y="11430"/>
                    </a:cubicBezTo>
                    <a:close/>
                  </a:path>
                </a:pathLst>
              </a:custGeom>
              <a:solidFill>
                <a:srgbClr val="FFFFFF"/>
              </a:solidFill>
              <a:ln w="9512" cap="flat">
                <a:noFill/>
                <a:prstDash val="solid"/>
                <a:miter/>
              </a:ln>
            </p:spPr>
            <p:txBody>
              <a:bodyPr/>
              <a:lstStyle/>
              <a:p>
                <a:endParaRPr lang="en-US"/>
              </a:p>
            </p:txBody>
          </p:sp>
          <p:sp>
            <p:nvSpPr>
              <p:cNvPr id="76" name="Freeform 212">
                <a:extLst>
                  <a:ext uri="{FF2B5EF4-FFF2-40B4-BE49-F238E27FC236}">
                    <a16:creationId xmlns:a16="http://schemas.microsoft.com/office/drawing/2014/main" id="{97A2BF05-A82F-988D-6F1B-079E71B140DF}"/>
                  </a:ext>
                </a:extLst>
              </p:cNvPr>
              <p:cNvSpPr/>
              <p:nvPr/>
            </p:nvSpPr>
            <p:spPr>
              <a:xfrm>
                <a:off x="6849455" y="6679071"/>
                <a:ext cx="12744" cy="20478"/>
              </a:xfrm>
              <a:custGeom>
                <a:avLst/>
                <a:gdLst>
                  <a:gd name="csX0" fmla="*/ 9890 w 12744"/>
                  <a:gd name="csY0" fmla="*/ 19526 h 20478"/>
                  <a:gd name="csX1" fmla="*/ 1325 w 12744"/>
                  <a:gd name="csY1" fmla="*/ 19526 h 20478"/>
                  <a:gd name="csX2" fmla="*/ 1325 w 12744"/>
                  <a:gd name="csY2" fmla="*/ 15716 h 20478"/>
                  <a:gd name="csX3" fmla="*/ 4180 w 12744"/>
                  <a:gd name="csY3" fmla="*/ 18574 h 20478"/>
                  <a:gd name="csX4" fmla="*/ 7986 w 12744"/>
                  <a:gd name="csY4" fmla="*/ 16669 h 20478"/>
                  <a:gd name="csX5" fmla="*/ 373 w 12744"/>
                  <a:gd name="csY5" fmla="*/ 8096 h 20478"/>
                  <a:gd name="csX6" fmla="*/ 2277 w 12744"/>
                  <a:gd name="csY6" fmla="*/ 1429 h 20478"/>
                  <a:gd name="csX7" fmla="*/ 10841 w 12744"/>
                  <a:gd name="csY7" fmla="*/ 1429 h 20478"/>
                  <a:gd name="csX8" fmla="*/ 10841 w 12744"/>
                  <a:gd name="csY8" fmla="*/ 4286 h 20478"/>
                  <a:gd name="csX9" fmla="*/ 7986 w 12744"/>
                  <a:gd name="csY9" fmla="*/ 2381 h 20478"/>
                  <a:gd name="csX10" fmla="*/ 4180 w 12744"/>
                  <a:gd name="csY10" fmla="*/ 5239 h 20478"/>
                  <a:gd name="csX11" fmla="*/ 12745 w 12744"/>
                  <a:gd name="csY11" fmla="*/ 13811 h 20478"/>
                  <a:gd name="csX12" fmla="*/ 8938 w 12744"/>
                  <a:gd name="csY12" fmla="*/ 20479 h 204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744" h="20478">
                    <a:moveTo>
                      <a:pt x="9890" y="19526"/>
                    </a:moveTo>
                    <a:cubicBezTo>
                      <a:pt x="7035" y="20479"/>
                      <a:pt x="4180" y="20479"/>
                      <a:pt x="1325" y="19526"/>
                    </a:cubicBezTo>
                    <a:cubicBezTo>
                      <a:pt x="1325" y="19526"/>
                      <a:pt x="1325" y="16669"/>
                      <a:pt x="1325" y="15716"/>
                    </a:cubicBezTo>
                    <a:cubicBezTo>
                      <a:pt x="2277" y="17621"/>
                      <a:pt x="3228" y="18574"/>
                      <a:pt x="4180" y="18574"/>
                    </a:cubicBezTo>
                    <a:cubicBezTo>
                      <a:pt x="5132" y="18574"/>
                      <a:pt x="7986" y="18574"/>
                      <a:pt x="7986" y="16669"/>
                    </a:cubicBezTo>
                    <a:cubicBezTo>
                      <a:pt x="9890" y="11906"/>
                      <a:pt x="1325" y="12859"/>
                      <a:pt x="373" y="8096"/>
                    </a:cubicBezTo>
                    <a:cubicBezTo>
                      <a:pt x="-578" y="3334"/>
                      <a:pt x="373" y="3334"/>
                      <a:pt x="2277" y="1429"/>
                    </a:cubicBezTo>
                    <a:cubicBezTo>
                      <a:pt x="4180" y="-476"/>
                      <a:pt x="8938" y="-476"/>
                      <a:pt x="10841" y="1429"/>
                    </a:cubicBezTo>
                    <a:cubicBezTo>
                      <a:pt x="12745" y="3334"/>
                      <a:pt x="10841" y="4286"/>
                      <a:pt x="10841" y="4286"/>
                    </a:cubicBezTo>
                    <a:cubicBezTo>
                      <a:pt x="9890" y="3334"/>
                      <a:pt x="8938" y="2381"/>
                      <a:pt x="7986" y="2381"/>
                    </a:cubicBezTo>
                    <a:cubicBezTo>
                      <a:pt x="7035" y="2381"/>
                      <a:pt x="5132" y="2381"/>
                      <a:pt x="4180" y="5239"/>
                    </a:cubicBezTo>
                    <a:cubicBezTo>
                      <a:pt x="4180" y="9049"/>
                      <a:pt x="12745" y="8096"/>
                      <a:pt x="12745" y="13811"/>
                    </a:cubicBezTo>
                    <a:cubicBezTo>
                      <a:pt x="12745" y="19526"/>
                      <a:pt x="12745" y="19526"/>
                      <a:pt x="8938" y="20479"/>
                    </a:cubicBezTo>
                    <a:close/>
                  </a:path>
                </a:pathLst>
              </a:custGeom>
              <a:solidFill>
                <a:srgbClr val="FFFFFF"/>
              </a:solidFill>
              <a:ln w="9512" cap="flat">
                <a:noFill/>
                <a:prstDash val="solid"/>
                <a:miter/>
              </a:ln>
            </p:spPr>
            <p:txBody>
              <a:bodyPr/>
              <a:lstStyle/>
              <a:p>
                <a:endParaRPr lang="en-US"/>
              </a:p>
            </p:txBody>
          </p:sp>
          <p:sp>
            <p:nvSpPr>
              <p:cNvPr id="77" name="Freeform 213">
                <a:extLst>
                  <a:ext uri="{FF2B5EF4-FFF2-40B4-BE49-F238E27FC236}">
                    <a16:creationId xmlns:a16="http://schemas.microsoft.com/office/drawing/2014/main" id="{9DAB8585-68BF-321C-8B09-27BF59BB8EC2}"/>
                  </a:ext>
                </a:extLst>
              </p:cNvPr>
              <p:cNvSpPr/>
              <p:nvPr/>
            </p:nvSpPr>
            <p:spPr>
              <a:xfrm>
                <a:off x="6953558" y="6651925"/>
                <a:ext cx="11313" cy="20002"/>
              </a:xfrm>
              <a:custGeom>
                <a:avLst/>
                <a:gdLst>
                  <a:gd name="csX0" fmla="*/ 10468 w 11313"/>
                  <a:gd name="csY0" fmla="*/ 11430 h 20002"/>
                  <a:gd name="csX1" fmla="*/ 4758 w 11313"/>
                  <a:gd name="csY1" fmla="*/ 11430 h 20002"/>
                  <a:gd name="csX2" fmla="*/ 4758 w 11313"/>
                  <a:gd name="csY2" fmla="*/ 18097 h 20002"/>
                  <a:gd name="csX3" fmla="*/ 10468 w 11313"/>
                  <a:gd name="csY3" fmla="*/ 18097 h 20002"/>
                  <a:gd name="csX4" fmla="*/ 10468 w 11313"/>
                  <a:gd name="csY4" fmla="*/ 20003 h 20002"/>
                  <a:gd name="csX5" fmla="*/ 0 w 11313"/>
                  <a:gd name="csY5" fmla="*/ 20003 h 20002"/>
                  <a:gd name="csX6" fmla="*/ 0 w 11313"/>
                  <a:gd name="csY6" fmla="*/ 0 h 20002"/>
                  <a:gd name="csX7" fmla="*/ 10468 w 11313"/>
                  <a:gd name="csY7" fmla="*/ 0 h 20002"/>
                  <a:gd name="csX8" fmla="*/ 10468 w 11313"/>
                  <a:gd name="csY8" fmla="*/ 2857 h 20002"/>
                  <a:gd name="csX9" fmla="*/ 4758 w 11313"/>
                  <a:gd name="csY9" fmla="*/ 2857 h 20002"/>
                  <a:gd name="csX10" fmla="*/ 4758 w 11313"/>
                  <a:gd name="csY10" fmla="*/ 8572 h 20002"/>
                  <a:gd name="csX11" fmla="*/ 10468 w 11313"/>
                  <a:gd name="csY11" fmla="*/ 8572 h 20002"/>
                  <a:gd name="csX12" fmla="*/ 10468 w 11313"/>
                  <a:gd name="csY12"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313" h="20002">
                    <a:moveTo>
                      <a:pt x="10468" y="11430"/>
                    </a:moveTo>
                    <a:cubicBezTo>
                      <a:pt x="8565" y="11430"/>
                      <a:pt x="6661" y="11430"/>
                      <a:pt x="4758" y="11430"/>
                    </a:cubicBezTo>
                    <a:cubicBezTo>
                      <a:pt x="4758" y="13335"/>
                      <a:pt x="4758" y="16193"/>
                      <a:pt x="4758" y="18097"/>
                    </a:cubicBezTo>
                    <a:cubicBezTo>
                      <a:pt x="6661" y="18097"/>
                      <a:pt x="8565" y="18097"/>
                      <a:pt x="10468" y="18097"/>
                    </a:cubicBezTo>
                    <a:cubicBezTo>
                      <a:pt x="12371" y="18097"/>
                      <a:pt x="10468" y="20003"/>
                      <a:pt x="10468" y="20003"/>
                    </a:cubicBezTo>
                    <a:lnTo>
                      <a:pt x="0" y="20003"/>
                    </a:lnTo>
                    <a:cubicBezTo>
                      <a:pt x="0" y="20003"/>
                      <a:pt x="0" y="0"/>
                      <a:pt x="0" y="0"/>
                    </a:cubicBezTo>
                    <a:lnTo>
                      <a:pt x="10468" y="0"/>
                    </a:lnTo>
                    <a:cubicBezTo>
                      <a:pt x="10468" y="0"/>
                      <a:pt x="10468" y="1905"/>
                      <a:pt x="10468" y="2857"/>
                    </a:cubicBezTo>
                    <a:lnTo>
                      <a:pt x="4758" y="2857"/>
                    </a:lnTo>
                    <a:cubicBezTo>
                      <a:pt x="4758" y="4763"/>
                      <a:pt x="4758" y="6668"/>
                      <a:pt x="4758" y="8572"/>
                    </a:cubicBezTo>
                    <a:lnTo>
                      <a:pt x="10468" y="8572"/>
                    </a:lnTo>
                    <a:cubicBezTo>
                      <a:pt x="10468" y="8572"/>
                      <a:pt x="10468" y="10478"/>
                      <a:pt x="10468" y="11430"/>
                    </a:cubicBezTo>
                    <a:close/>
                  </a:path>
                </a:pathLst>
              </a:custGeom>
              <a:solidFill>
                <a:srgbClr val="FFFFFF"/>
              </a:solidFill>
              <a:ln w="9512" cap="flat">
                <a:noFill/>
                <a:prstDash val="solid"/>
                <a:miter/>
              </a:ln>
            </p:spPr>
            <p:txBody>
              <a:bodyPr/>
              <a:lstStyle/>
              <a:p>
                <a:endParaRPr lang="en-US"/>
              </a:p>
            </p:txBody>
          </p:sp>
          <p:sp>
            <p:nvSpPr>
              <p:cNvPr id="78" name="Freeform 214">
                <a:extLst>
                  <a:ext uri="{FF2B5EF4-FFF2-40B4-BE49-F238E27FC236}">
                    <a16:creationId xmlns:a16="http://schemas.microsoft.com/office/drawing/2014/main" id="{A1075649-E8EC-0C8E-A90A-41865E22C2CB}"/>
                  </a:ext>
                </a:extLst>
              </p:cNvPr>
              <p:cNvSpPr/>
              <p:nvPr/>
            </p:nvSpPr>
            <p:spPr>
              <a:xfrm>
                <a:off x="6911685" y="6677643"/>
                <a:ext cx="11419" cy="20002"/>
              </a:xfrm>
              <a:custGeom>
                <a:avLst/>
                <a:gdLst>
                  <a:gd name="csX0" fmla="*/ 11420 w 11419"/>
                  <a:gd name="csY0" fmla="*/ 11430 h 20002"/>
                  <a:gd name="csX1" fmla="*/ 5710 w 11419"/>
                  <a:gd name="csY1" fmla="*/ 11430 h 20002"/>
                  <a:gd name="csX2" fmla="*/ 5710 w 11419"/>
                  <a:gd name="csY2" fmla="*/ 18097 h 20002"/>
                  <a:gd name="csX3" fmla="*/ 11420 w 11419"/>
                  <a:gd name="csY3" fmla="*/ 18097 h 20002"/>
                  <a:gd name="csX4" fmla="*/ 11420 w 11419"/>
                  <a:gd name="csY4" fmla="*/ 20002 h 20002"/>
                  <a:gd name="csX5" fmla="*/ 0 w 11419"/>
                  <a:gd name="csY5" fmla="*/ 20002 h 20002"/>
                  <a:gd name="csX6" fmla="*/ 0 w 11419"/>
                  <a:gd name="csY6" fmla="*/ 0 h 20002"/>
                  <a:gd name="csX7" fmla="*/ 11420 w 11419"/>
                  <a:gd name="csY7" fmla="*/ 0 h 20002"/>
                  <a:gd name="csX8" fmla="*/ 11420 w 11419"/>
                  <a:gd name="csY8" fmla="*/ 1905 h 20002"/>
                  <a:gd name="csX9" fmla="*/ 5710 w 11419"/>
                  <a:gd name="csY9" fmla="*/ 1905 h 20002"/>
                  <a:gd name="csX10" fmla="*/ 5710 w 11419"/>
                  <a:gd name="csY10" fmla="*/ 7620 h 20002"/>
                  <a:gd name="csX11" fmla="*/ 11420 w 11419"/>
                  <a:gd name="csY11" fmla="*/ 7620 h 20002"/>
                  <a:gd name="csX12" fmla="*/ 11420 w 11419"/>
                  <a:gd name="csY12" fmla="*/ 9525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419" h="20002">
                    <a:moveTo>
                      <a:pt x="11420" y="11430"/>
                    </a:moveTo>
                    <a:cubicBezTo>
                      <a:pt x="9517" y="11430"/>
                      <a:pt x="7613" y="11430"/>
                      <a:pt x="5710" y="11430"/>
                    </a:cubicBezTo>
                    <a:cubicBezTo>
                      <a:pt x="5710" y="13335"/>
                      <a:pt x="5710" y="16192"/>
                      <a:pt x="5710" y="18097"/>
                    </a:cubicBezTo>
                    <a:lnTo>
                      <a:pt x="11420" y="18097"/>
                    </a:lnTo>
                    <a:cubicBezTo>
                      <a:pt x="11420" y="18097"/>
                      <a:pt x="11420" y="19050"/>
                      <a:pt x="11420" y="20002"/>
                    </a:cubicBezTo>
                    <a:lnTo>
                      <a:pt x="0" y="20002"/>
                    </a:lnTo>
                    <a:cubicBezTo>
                      <a:pt x="0" y="20002"/>
                      <a:pt x="0" y="0"/>
                      <a:pt x="0" y="0"/>
                    </a:cubicBezTo>
                    <a:lnTo>
                      <a:pt x="11420" y="0"/>
                    </a:lnTo>
                    <a:cubicBezTo>
                      <a:pt x="11420" y="0"/>
                      <a:pt x="11420" y="1905"/>
                      <a:pt x="11420" y="1905"/>
                    </a:cubicBezTo>
                    <a:cubicBezTo>
                      <a:pt x="9517" y="1905"/>
                      <a:pt x="7613" y="1905"/>
                      <a:pt x="5710" y="1905"/>
                    </a:cubicBezTo>
                    <a:cubicBezTo>
                      <a:pt x="5710" y="3810"/>
                      <a:pt x="5710" y="5715"/>
                      <a:pt x="5710" y="7620"/>
                    </a:cubicBezTo>
                    <a:lnTo>
                      <a:pt x="11420" y="7620"/>
                    </a:lnTo>
                    <a:cubicBezTo>
                      <a:pt x="11420" y="7620"/>
                      <a:pt x="11420" y="9525"/>
                      <a:pt x="11420" y="9525"/>
                    </a:cubicBezTo>
                    <a:close/>
                  </a:path>
                </a:pathLst>
              </a:custGeom>
              <a:solidFill>
                <a:srgbClr val="FFFFFF"/>
              </a:solidFill>
              <a:ln w="9512" cap="flat">
                <a:noFill/>
                <a:prstDash val="solid"/>
                <a:miter/>
              </a:ln>
            </p:spPr>
            <p:txBody>
              <a:bodyPr/>
              <a:lstStyle/>
              <a:p>
                <a:endParaRPr lang="en-US"/>
              </a:p>
            </p:txBody>
          </p:sp>
          <p:sp>
            <p:nvSpPr>
              <p:cNvPr id="79" name="Freeform 215">
                <a:extLst>
                  <a:ext uri="{FF2B5EF4-FFF2-40B4-BE49-F238E27FC236}">
                    <a16:creationId xmlns:a16="http://schemas.microsoft.com/office/drawing/2014/main" id="{D48E567B-FE7A-5DF4-79C9-D93300112B37}"/>
                  </a:ext>
                </a:extLst>
              </p:cNvPr>
              <p:cNvSpPr/>
              <p:nvPr/>
            </p:nvSpPr>
            <p:spPr>
              <a:xfrm>
                <a:off x="6914540" y="6651925"/>
                <a:ext cx="11419" cy="20146"/>
              </a:xfrm>
              <a:custGeom>
                <a:avLst/>
                <a:gdLst>
                  <a:gd name="csX0" fmla="*/ 10469 w 11419"/>
                  <a:gd name="csY0" fmla="*/ 11430 h 20146"/>
                  <a:gd name="csX1" fmla="*/ 3807 w 11419"/>
                  <a:gd name="csY1" fmla="*/ 11430 h 20146"/>
                  <a:gd name="csX2" fmla="*/ 3807 w 11419"/>
                  <a:gd name="csY2" fmla="*/ 18097 h 20146"/>
                  <a:gd name="csX3" fmla="*/ 10469 w 11419"/>
                  <a:gd name="csY3" fmla="*/ 18097 h 20146"/>
                  <a:gd name="csX4" fmla="*/ 0 w 11419"/>
                  <a:gd name="csY4" fmla="*/ 20003 h 20146"/>
                  <a:gd name="csX5" fmla="*/ 0 w 11419"/>
                  <a:gd name="csY5" fmla="*/ 0 h 20146"/>
                  <a:gd name="csX6" fmla="*/ 10469 w 11419"/>
                  <a:gd name="csY6" fmla="*/ 0 h 20146"/>
                  <a:gd name="csX7" fmla="*/ 10469 w 11419"/>
                  <a:gd name="csY7" fmla="*/ 2857 h 20146"/>
                  <a:gd name="csX8" fmla="*/ 4758 w 11419"/>
                  <a:gd name="csY8" fmla="*/ 2857 h 20146"/>
                  <a:gd name="csX9" fmla="*/ 4758 w 11419"/>
                  <a:gd name="csY9" fmla="*/ 8572 h 20146"/>
                  <a:gd name="csX10" fmla="*/ 11420 w 11419"/>
                  <a:gd name="csY10" fmla="*/ 8572 h 20146"/>
                  <a:gd name="csX11" fmla="*/ 11420 w 11419"/>
                  <a:gd name="csY11" fmla="*/ 10478 h 2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419" h="20146">
                    <a:moveTo>
                      <a:pt x="10469" y="11430"/>
                    </a:moveTo>
                    <a:lnTo>
                      <a:pt x="3807" y="11430"/>
                    </a:lnTo>
                    <a:cubicBezTo>
                      <a:pt x="3807" y="11430"/>
                      <a:pt x="3807" y="18097"/>
                      <a:pt x="3807" y="18097"/>
                    </a:cubicBezTo>
                    <a:cubicBezTo>
                      <a:pt x="5710" y="19050"/>
                      <a:pt x="9517" y="18097"/>
                      <a:pt x="10469" y="18097"/>
                    </a:cubicBezTo>
                    <a:cubicBezTo>
                      <a:pt x="12371" y="21907"/>
                      <a:pt x="3807" y="19050"/>
                      <a:pt x="0" y="20003"/>
                    </a:cubicBezTo>
                    <a:lnTo>
                      <a:pt x="0" y="0"/>
                    </a:lnTo>
                    <a:cubicBezTo>
                      <a:pt x="0" y="0"/>
                      <a:pt x="10469" y="0"/>
                      <a:pt x="10469" y="0"/>
                    </a:cubicBezTo>
                    <a:cubicBezTo>
                      <a:pt x="10469" y="0"/>
                      <a:pt x="10469" y="1905"/>
                      <a:pt x="10469" y="2857"/>
                    </a:cubicBezTo>
                    <a:cubicBezTo>
                      <a:pt x="8565" y="2857"/>
                      <a:pt x="6662" y="2857"/>
                      <a:pt x="4758" y="2857"/>
                    </a:cubicBezTo>
                    <a:cubicBezTo>
                      <a:pt x="4758" y="4763"/>
                      <a:pt x="4758" y="6668"/>
                      <a:pt x="4758" y="8572"/>
                    </a:cubicBezTo>
                    <a:cubicBezTo>
                      <a:pt x="6662" y="8572"/>
                      <a:pt x="9517" y="8572"/>
                      <a:pt x="11420" y="8572"/>
                    </a:cubicBezTo>
                    <a:cubicBezTo>
                      <a:pt x="11420" y="8572"/>
                      <a:pt x="11420" y="10478"/>
                      <a:pt x="11420" y="10478"/>
                    </a:cubicBezTo>
                    <a:close/>
                  </a:path>
                </a:pathLst>
              </a:custGeom>
              <a:solidFill>
                <a:srgbClr val="FFFFFF"/>
              </a:solidFill>
              <a:ln w="9512" cap="flat">
                <a:noFill/>
                <a:prstDash val="solid"/>
                <a:miter/>
              </a:ln>
            </p:spPr>
            <p:txBody>
              <a:bodyPr/>
              <a:lstStyle/>
              <a:p>
                <a:endParaRPr lang="en-US"/>
              </a:p>
            </p:txBody>
          </p:sp>
          <p:sp>
            <p:nvSpPr>
              <p:cNvPr id="80" name="Freeform 216">
                <a:extLst>
                  <a:ext uri="{FF2B5EF4-FFF2-40B4-BE49-F238E27FC236}">
                    <a16:creationId xmlns:a16="http://schemas.microsoft.com/office/drawing/2014/main" id="{6C53AE3E-F918-0577-DB76-2DA4626BB07C}"/>
                  </a:ext>
                </a:extLst>
              </p:cNvPr>
              <p:cNvSpPr/>
              <p:nvPr/>
            </p:nvSpPr>
            <p:spPr>
              <a:xfrm>
                <a:off x="6881176" y="6678617"/>
                <a:ext cx="12427" cy="21079"/>
              </a:xfrm>
              <a:custGeom>
                <a:avLst/>
                <a:gdLst>
                  <a:gd name="csX0" fmla="*/ 9573 w 12427"/>
                  <a:gd name="csY0" fmla="*/ 19980 h 21079"/>
                  <a:gd name="csX1" fmla="*/ 1008 w 12427"/>
                  <a:gd name="csY1" fmla="*/ 19980 h 21079"/>
                  <a:gd name="csX2" fmla="*/ 1008 w 12427"/>
                  <a:gd name="csY2" fmla="*/ 16170 h 21079"/>
                  <a:gd name="csX3" fmla="*/ 4815 w 12427"/>
                  <a:gd name="csY3" fmla="*/ 19027 h 21079"/>
                  <a:gd name="csX4" fmla="*/ 8622 w 12427"/>
                  <a:gd name="csY4" fmla="*/ 17123 h 21079"/>
                  <a:gd name="csX5" fmla="*/ 56 w 12427"/>
                  <a:gd name="csY5" fmla="*/ 5692 h 21079"/>
                  <a:gd name="csX6" fmla="*/ 6718 w 12427"/>
                  <a:gd name="csY6" fmla="*/ 930 h 21079"/>
                  <a:gd name="csX7" fmla="*/ 11476 w 12427"/>
                  <a:gd name="csY7" fmla="*/ 1883 h 21079"/>
                  <a:gd name="csX8" fmla="*/ 10525 w 12427"/>
                  <a:gd name="csY8" fmla="*/ 4740 h 21079"/>
                  <a:gd name="csX9" fmla="*/ 6718 w 12427"/>
                  <a:gd name="csY9" fmla="*/ 1883 h 21079"/>
                  <a:gd name="csX10" fmla="*/ 3863 w 12427"/>
                  <a:gd name="csY10" fmla="*/ 4740 h 21079"/>
                  <a:gd name="csX11" fmla="*/ 12428 w 12427"/>
                  <a:gd name="csY11" fmla="*/ 13313 h 21079"/>
                  <a:gd name="csX12" fmla="*/ 8622 w 12427"/>
                  <a:gd name="csY12" fmla="*/ 19980 h 210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427" h="21079">
                    <a:moveTo>
                      <a:pt x="9573" y="19980"/>
                    </a:moveTo>
                    <a:cubicBezTo>
                      <a:pt x="6718" y="20933"/>
                      <a:pt x="2911" y="21885"/>
                      <a:pt x="1008" y="19980"/>
                    </a:cubicBezTo>
                    <a:cubicBezTo>
                      <a:pt x="-895" y="18075"/>
                      <a:pt x="1008" y="17123"/>
                      <a:pt x="1008" y="16170"/>
                    </a:cubicBezTo>
                    <a:cubicBezTo>
                      <a:pt x="1960" y="18075"/>
                      <a:pt x="2911" y="19027"/>
                      <a:pt x="4815" y="19027"/>
                    </a:cubicBezTo>
                    <a:cubicBezTo>
                      <a:pt x="6718" y="19027"/>
                      <a:pt x="8622" y="19027"/>
                      <a:pt x="8622" y="17123"/>
                    </a:cubicBezTo>
                    <a:cubicBezTo>
                      <a:pt x="10525" y="12360"/>
                      <a:pt x="-895" y="13313"/>
                      <a:pt x="56" y="5692"/>
                    </a:cubicBezTo>
                    <a:cubicBezTo>
                      <a:pt x="1008" y="-1927"/>
                      <a:pt x="2911" y="-23"/>
                      <a:pt x="6718" y="930"/>
                    </a:cubicBezTo>
                    <a:cubicBezTo>
                      <a:pt x="10525" y="1883"/>
                      <a:pt x="10525" y="930"/>
                      <a:pt x="11476" y="1883"/>
                    </a:cubicBezTo>
                    <a:cubicBezTo>
                      <a:pt x="12428" y="2835"/>
                      <a:pt x="11476" y="4740"/>
                      <a:pt x="10525" y="4740"/>
                    </a:cubicBezTo>
                    <a:cubicBezTo>
                      <a:pt x="9573" y="2835"/>
                      <a:pt x="8622" y="1883"/>
                      <a:pt x="6718" y="1883"/>
                    </a:cubicBezTo>
                    <a:cubicBezTo>
                      <a:pt x="4815" y="1883"/>
                      <a:pt x="3863" y="1883"/>
                      <a:pt x="3863" y="4740"/>
                    </a:cubicBezTo>
                    <a:cubicBezTo>
                      <a:pt x="3863" y="8550"/>
                      <a:pt x="12428" y="8550"/>
                      <a:pt x="12428" y="13313"/>
                    </a:cubicBezTo>
                    <a:cubicBezTo>
                      <a:pt x="12428" y="18075"/>
                      <a:pt x="12428" y="18075"/>
                      <a:pt x="8622" y="19980"/>
                    </a:cubicBezTo>
                    <a:close/>
                  </a:path>
                </a:pathLst>
              </a:custGeom>
              <a:solidFill>
                <a:srgbClr val="FFFFFF"/>
              </a:solidFill>
              <a:ln w="9512" cap="flat">
                <a:noFill/>
                <a:prstDash val="solid"/>
                <a:miter/>
              </a:ln>
            </p:spPr>
            <p:txBody>
              <a:bodyPr/>
              <a:lstStyle/>
              <a:p>
                <a:endParaRPr lang="en-US"/>
              </a:p>
            </p:txBody>
          </p:sp>
          <p:sp>
            <p:nvSpPr>
              <p:cNvPr id="81" name="Freeform 217">
                <a:extLst>
                  <a:ext uri="{FF2B5EF4-FFF2-40B4-BE49-F238E27FC236}">
                    <a16:creationId xmlns:a16="http://schemas.microsoft.com/office/drawing/2014/main" id="{007FF528-FA96-77D8-0559-0D66CA6A359B}"/>
                  </a:ext>
                </a:extLst>
              </p:cNvPr>
              <p:cNvSpPr/>
              <p:nvPr/>
            </p:nvSpPr>
            <p:spPr>
              <a:xfrm>
                <a:off x="6950330" y="6678119"/>
                <a:ext cx="14039" cy="21193"/>
              </a:xfrm>
              <a:custGeom>
                <a:avLst/>
                <a:gdLst>
                  <a:gd name="csX0" fmla="*/ 8938 w 14039"/>
                  <a:gd name="csY0" fmla="*/ 20479 h 21193"/>
                  <a:gd name="csX1" fmla="*/ 373 w 14039"/>
                  <a:gd name="csY1" fmla="*/ 20479 h 21193"/>
                  <a:gd name="csX2" fmla="*/ 1325 w 14039"/>
                  <a:gd name="csY2" fmla="*/ 16669 h 21193"/>
                  <a:gd name="csX3" fmla="*/ 5132 w 14039"/>
                  <a:gd name="csY3" fmla="*/ 19526 h 21193"/>
                  <a:gd name="csX4" fmla="*/ 8938 w 14039"/>
                  <a:gd name="csY4" fmla="*/ 16669 h 21193"/>
                  <a:gd name="csX5" fmla="*/ 373 w 14039"/>
                  <a:gd name="csY5" fmla="*/ 8096 h 21193"/>
                  <a:gd name="csX6" fmla="*/ 2277 w 14039"/>
                  <a:gd name="csY6" fmla="*/ 1429 h 21193"/>
                  <a:gd name="csX7" fmla="*/ 10842 w 14039"/>
                  <a:gd name="csY7" fmla="*/ 1429 h 21193"/>
                  <a:gd name="csX8" fmla="*/ 10842 w 14039"/>
                  <a:gd name="csY8" fmla="*/ 4286 h 21193"/>
                  <a:gd name="csX9" fmla="*/ 7987 w 14039"/>
                  <a:gd name="csY9" fmla="*/ 2381 h 21193"/>
                  <a:gd name="csX10" fmla="*/ 5132 w 14039"/>
                  <a:gd name="csY10" fmla="*/ 5239 h 21193"/>
                  <a:gd name="csX11" fmla="*/ 13697 w 14039"/>
                  <a:gd name="csY11" fmla="*/ 13811 h 21193"/>
                  <a:gd name="csX12" fmla="*/ 9890 w 14039"/>
                  <a:gd name="csY12" fmla="*/ 20479 h 21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039" h="21193">
                    <a:moveTo>
                      <a:pt x="8938" y="20479"/>
                    </a:moveTo>
                    <a:cubicBezTo>
                      <a:pt x="6084" y="21431"/>
                      <a:pt x="3229" y="21431"/>
                      <a:pt x="373" y="20479"/>
                    </a:cubicBezTo>
                    <a:cubicBezTo>
                      <a:pt x="373" y="19526"/>
                      <a:pt x="373" y="17621"/>
                      <a:pt x="1325" y="16669"/>
                    </a:cubicBezTo>
                    <a:cubicBezTo>
                      <a:pt x="1325" y="18574"/>
                      <a:pt x="3229" y="19526"/>
                      <a:pt x="5132" y="19526"/>
                    </a:cubicBezTo>
                    <a:cubicBezTo>
                      <a:pt x="7035" y="19526"/>
                      <a:pt x="8938" y="19526"/>
                      <a:pt x="8938" y="16669"/>
                    </a:cubicBezTo>
                    <a:cubicBezTo>
                      <a:pt x="8938" y="12859"/>
                      <a:pt x="1325" y="12859"/>
                      <a:pt x="373" y="8096"/>
                    </a:cubicBezTo>
                    <a:cubicBezTo>
                      <a:pt x="-578" y="3334"/>
                      <a:pt x="373" y="3334"/>
                      <a:pt x="2277" y="1429"/>
                    </a:cubicBezTo>
                    <a:cubicBezTo>
                      <a:pt x="4180" y="-476"/>
                      <a:pt x="7987" y="-476"/>
                      <a:pt x="10842" y="1429"/>
                    </a:cubicBezTo>
                    <a:cubicBezTo>
                      <a:pt x="13697" y="3334"/>
                      <a:pt x="10842" y="3334"/>
                      <a:pt x="10842" y="4286"/>
                    </a:cubicBezTo>
                    <a:cubicBezTo>
                      <a:pt x="9890" y="3334"/>
                      <a:pt x="8938" y="2381"/>
                      <a:pt x="7987" y="2381"/>
                    </a:cubicBezTo>
                    <a:cubicBezTo>
                      <a:pt x="7035" y="2381"/>
                      <a:pt x="5132" y="2381"/>
                      <a:pt x="5132" y="5239"/>
                    </a:cubicBezTo>
                    <a:cubicBezTo>
                      <a:pt x="5132" y="9049"/>
                      <a:pt x="12745" y="9049"/>
                      <a:pt x="13697" y="13811"/>
                    </a:cubicBezTo>
                    <a:cubicBezTo>
                      <a:pt x="14648" y="18574"/>
                      <a:pt x="13697" y="19526"/>
                      <a:pt x="9890" y="20479"/>
                    </a:cubicBezTo>
                    <a:close/>
                  </a:path>
                </a:pathLst>
              </a:custGeom>
              <a:solidFill>
                <a:srgbClr val="FFFFFF"/>
              </a:solidFill>
              <a:ln w="9512" cap="flat">
                <a:noFill/>
                <a:prstDash val="solid"/>
                <a:miter/>
              </a:ln>
            </p:spPr>
            <p:txBody>
              <a:bodyPr/>
              <a:lstStyle/>
              <a:p>
                <a:endParaRPr lang="en-US"/>
              </a:p>
            </p:txBody>
          </p:sp>
          <p:sp>
            <p:nvSpPr>
              <p:cNvPr id="82" name="Freeform 218">
                <a:extLst>
                  <a:ext uri="{FF2B5EF4-FFF2-40B4-BE49-F238E27FC236}">
                    <a16:creationId xmlns:a16="http://schemas.microsoft.com/office/drawing/2014/main" id="{749C9C56-1182-84C7-599A-0B256B87C27A}"/>
                  </a:ext>
                </a:extLst>
              </p:cNvPr>
              <p:cNvSpPr/>
              <p:nvPr/>
            </p:nvSpPr>
            <p:spPr>
              <a:xfrm>
                <a:off x="6864103" y="6678293"/>
                <a:ext cx="16178" cy="20304"/>
              </a:xfrm>
              <a:custGeom>
                <a:avLst/>
                <a:gdLst>
                  <a:gd name="csX0" fmla="*/ 16178 w 16178"/>
                  <a:gd name="csY0" fmla="*/ 1254 h 20304"/>
                  <a:gd name="csX1" fmla="*/ 10468 w 16178"/>
                  <a:gd name="csY1" fmla="*/ 20304 h 20304"/>
                  <a:gd name="csX2" fmla="*/ 5710 w 16178"/>
                  <a:gd name="csY2" fmla="*/ 20304 h 20304"/>
                  <a:gd name="csX3" fmla="*/ 0 w 16178"/>
                  <a:gd name="csY3" fmla="*/ 302 h 20304"/>
                  <a:gd name="csX4" fmla="*/ 4758 w 16178"/>
                  <a:gd name="csY4" fmla="*/ 302 h 20304"/>
                  <a:gd name="csX5" fmla="*/ 8565 w 16178"/>
                  <a:gd name="csY5" fmla="*/ 8875 h 20304"/>
                  <a:gd name="csX6" fmla="*/ 15226 w 16178"/>
                  <a:gd name="csY6" fmla="*/ 302 h 2030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6178" h="20304">
                    <a:moveTo>
                      <a:pt x="16178" y="1254"/>
                    </a:moveTo>
                    <a:cubicBezTo>
                      <a:pt x="11420" y="11732"/>
                      <a:pt x="9517" y="8875"/>
                      <a:pt x="10468" y="20304"/>
                    </a:cubicBezTo>
                    <a:cubicBezTo>
                      <a:pt x="8565" y="20304"/>
                      <a:pt x="7613" y="20304"/>
                      <a:pt x="5710" y="20304"/>
                    </a:cubicBezTo>
                    <a:cubicBezTo>
                      <a:pt x="6662" y="8875"/>
                      <a:pt x="3807" y="10779"/>
                      <a:pt x="0" y="302"/>
                    </a:cubicBezTo>
                    <a:cubicBezTo>
                      <a:pt x="1903" y="302"/>
                      <a:pt x="3807" y="302"/>
                      <a:pt x="4758" y="302"/>
                    </a:cubicBezTo>
                    <a:lnTo>
                      <a:pt x="8565" y="8875"/>
                    </a:lnTo>
                    <a:cubicBezTo>
                      <a:pt x="11420" y="6017"/>
                      <a:pt x="11420" y="-1603"/>
                      <a:pt x="15226" y="302"/>
                    </a:cubicBezTo>
                    <a:close/>
                  </a:path>
                </a:pathLst>
              </a:custGeom>
              <a:solidFill>
                <a:srgbClr val="FFFFFF"/>
              </a:solidFill>
              <a:ln w="9512" cap="flat">
                <a:noFill/>
                <a:prstDash val="solid"/>
                <a:miter/>
              </a:ln>
            </p:spPr>
            <p:txBody>
              <a:bodyPr/>
              <a:lstStyle/>
              <a:p>
                <a:endParaRPr lang="en-US"/>
              </a:p>
            </p:txBody>
          </p:sp>
          <p:sp>
            <p:nvSpPr>
              <p:cNvPr id="83" name="Freeform 219">
                <a:extLst>
                  <a:ext uri="{FF2B5EF4-FFF2-40B4-BE49-F238E27FC236}">
                    <a16:creationId xmlns:a16="http://schemas.microsoft.com/office/drawing/2014/main" id="{1E3DB74B-282B-1229-3E4D-B55AB28A240E}"/>
                  </a:ext>
                </a:extLst>
              </p:cNvPr>
              <p:cNvSpPr/>
              <p:nvPr/>
            </p:nvSpPr>
            <p:spPr>
              <a:xfrm>
                <a:off x="6986972" y="6652878"/>
                <a:ext cx="14169" cy="20002"/>
              </a:xfrm>
              <a:custGeom>
                <a:avLst/>
                <a:gdLst>
                  <a:gd name="csX0" fmla="*/ 10362 w 14169"/>
                  <a:gd name="csY0" fmla="*/ 20003 h 20002"/>
                  <a:gd name="csX1" fmla="*/ 5604 w 14169"/>
                  <a:gd name="csY1" fmla="*/ 20003 h 20002"/>
                  <a:gd name="csX2" fmla="*/ 5604 w 14169"/>
                  <a:gd name="csY2" fmla="*/ 2857 h 20002"/>
                  <a:gd name="csX3" fmla="*/ 846 w 14169"/>
                  <a:gd name="csY3" fmla="*/ 2857 h 20002"/>
                  <a:gd name="csX4" fmla="*/ 846 w 14169"/>
                  <a:gd name="csY4" fmla="*/ 0 h 20002"/>
                  <a:gd name="csX5" fmla="*/ 14169 w 14169"/>
                  <a:gd name="csY5" fmla="*/ 0 h 20002"/>
                  <a:gd name="csX6" fmla="*/ 14169 w 14169"/>
                  <a:gd name="csY6" fmla="*/ 1905 h 20002"/>
                  <a:gd name="csX7" fmla="*/ 9411 w 14169"/>
                  <a:gd name="csY7" fmla="*/ 1905 h 20002"/>
                  <a:gd name="csX8" fmla="*/ 9411 w 14169"/>
                  <a:gd name="csY8" fmla="*/ 1905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169" h="20002">
                    <a:moveTo>
                      <a:pt x="10362" y="20003"/>
                    </a:moveTo>
                    <a:cubicBezTo>
                      <a:pt x="8459" y="20003"/>
                      <a:pt x="7508" y="20003"/>
                      <a:pt x="5604" y="20003"/>
                    </a:cubicBezTo>
                    <a:lnTo>
                      <a:pt x="5604" y="2857"/>
                    </a:lnTo>
                    <a:cubicBezTo>
                      <a:pt x="4653" y="2857"/>
                      <a:pt x="2749" y="2857"/>
                      <a:pt x="846" y="2857"/>
                    </a:cubicBezTo>
                    <a:cubicBezTo>
                      <a:pt x="-1057" y="2857"/>
                      <a:pt x="846" y="0"/>
                      <a:pt x="846" y="0"/>
                    </a:cubicBezTo>
                    <a:lnTo>
                      <a:pt x="14169" y="0"/>
                    </a:lnTo>
                    <a:cubicBezTo>
                      <a:pt x="14169" y="0"/>
                      <a:pt x="14169" y="1905"/>
                      <a:pt x="14169" y="1905"/>
                    </a:cubicBezTo>
                    <a:lnTo>
                      <a:pt x="9411" y="1905"/>
                    </a:lnTo>
                    <a:cubicBezTo>
                      <a:pt x="9411" y="1905"/>
                      <a:pt x="9411" y="19050"/>
                      <a:pt x="9411" y="19050"/>
                    </a:cubicBezTo>
                    <a:close/>
                  </a:path>
                </a:pathLst>
              </a:custGeom>
              <a:solidFill>
                <a:srgbClr val="FFFFFF"/>
              </a:solidFill>
              <a:ln w="9512" cap="flat">
                <a:noFill/>
                <a:prstDash val="solid"/>
                <a:miter/>
              </a:ln>
            </p:spPr>
            <p:txBody>
              <a:bodyPr/>
              <a:lstStyle/>
              <a:p>
                <a:endParaRPr lang="en-US"/>
              </a:p>
            </p:txBody>
          </p:sp>
          <p:sp>
            <p:nvSpPr>
              <p:cNvPr id="84" name="Freeform 220">
                <a:extLst>
                  <a:ext uri="{FF2B5EF4-FFF2-40B4-BE49-F238E27FC236}">
                    <a16:creationId xmlns:a16="http://schemas.microsoft.com/office/drawing/2014/main" id="{5E8C2DC8-14AD-27CD-CA9C-5FF645B8627D}"/>
                  </a:ext>
                </a:extLst>
              </p:cNvPr>
              <p:cNvSpPr/>
              <p:nvPr/>
            </p:nvSpPr>
            <p:spPr>
              <a:xfrm>
                <a:off x="6895507" y="6679547"/>
                <a:ext cx="13323" cy="19050"/>
              </a:xfrm>
              <a:custGeom>
                <a:avLst/>
                <a:gdLst>
                  <a:gd name="csX0" fmla="*/ 9517 w 13323"/>
                  <a:gd name="csY0" fmla="*/ 19050 h 19050"/>
                  <a:gd name="csX1" fmla="*/ 4758 w 13323"/>
                  <a:gd name="csY1" fmla="*/ 19050 h 19050"/>
                  <a:gd name="csX2" fmla="*/ 4758 w 13323"/>
                  <a:gd name="csY2" fmla="*/ 1905 h 19050"/>
                  <a:gd name="csX3" fmla="*/ 0 w 13323"/>
                  <a:gd name="csY3" fmla="*/ 1905 h 19050"/>
                  <a:gd name="csX4" fmla="*/ 0 w 13323"/>
                  <a:gd name="csY4" fmla="*/ 0 h 19050"/>
                  <a:gd name="csX5" fmla="*/ 13323 w 13323"/>
                  <a:gd name="csY5" fmla="*/ 0 h 19050"/>
                  <a:gd name="csX6" fmla="*/ 13323 w 13323"/>
                  <a:gd name="csY6" fmla="*/ 1905 h 19050"/>
                  <a:gd name="csX7" fmla="*/ 8565 w 13323"/>
                  <a:gd name="csY7" fmla="*/ 1905 h 19050"/>
                  <a:gd name="csX8" fmla="*/ 8565 w 13323"/>
                  <a:gd name="csY8" fmla="*/ 19050 h 1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323" h="19050">
                    <a:moveTo>
                      <a:pt x="9517" y="19050"/>
                    </a:moveTo>
                    <a:cubicBezTo>
                      <a:pt x="7613" y="19050"/>
                      <a:pt x="6662" y="19050"/>
                      <a:pt x="4758" y="19050"/>
                    </a:cubicBezTo>
                    <a:lnTo>
                      <a:pt x="4758" y="1905"/>
                    </a:lnTo>
                    <a:cubicBezTo>
                      <a:pt x="2855" y="1905"/>
                      <a:pt x="0" y="2858"/>
                      <a:pt x="0" y="1905"/>
                    </a:cubicBezTo>
                    <a:cubicBezTo>
                      <a:pt x="0" y="953"/>
                      <a:pt x="0" y="0"/>
                      <a:pt x="0" y="0"/>
                    </a:cubicBezTo>
                    <a:lnTo>
                      <a:pt x="13323" y="0"/>
                    </a:lnTo>
                    <a:cubicBezTo>
                      <a:pt x="13323" y="0"/>
                      <a:pt x="13323" y="2858"/>
                      <a:pt x="13323" y="1905"/>
                    </a:cubicBezTo>
                    <a:lnTo>
                      <a:pt x="8565" y="1905"/>
                    </a:lnTo>
                    <a:cubicBezTo>
                      <a:pt x="8565" y="1905"/>
                      <a:pt x="8565" y="19050"/>
                      <a:pt x="8565" y="19050"/>
                    </a:cubicBezTo>
                    <a:close/>
                  </a:path>
                </a:pathLst>
              </a:custGeom>
              <a:solidFill>
                <a:srgbClr val="FFFFFF"/>
              </a:solidFill>
              <a:ln w="9512" cap="flat">
                <a:noFill/>
                <a:prstDash val="solid"/>
                <a:miter/>
              </a:ln>
            </p:spPr>
            <p:txBody>
              <a:bodyPr/>
              <a:lstStyle/>
              <a:p>
                <a:endParaRPr lang="en-US"/>
              </a:p>
            </p:txBody>
          </p:sp>
        </p:grpSp>
        <p:pic>
          <p:nvPicPr>
            <p:cNvPr id="14" name="Graphic 13">
              <a:extLst>
                <a:ext uri="{FF2B5EF4-FFF2-40B4-BE49-F238E27FC236}">
                  <a16:creationId xmlns:a16="http://schemas.microsoft.com/office/drawing/2014/main" id="{6EAE63BE-39F7-B8A2-7433-3C07ABBD2CAA}"/>
                </a:ext>
              </a:extLst>
            </p:cNvPr>
            <p:cNvPicPr>
              <a:picLocks noChangeAspect="1"/>
            </p:cNvPicPr>
            <p:nvPr/>
          </p:nvPicPr>
          <p:blipFill rotWithShape="1">
            <a:blip>
              <a:extLst>
                <a:ext uri="{96DAC541-7B7A-43D3-8B79-37D633B846F1}">
                  <asvg:svgBlip xmlns:asvg="http://schemas.microsoft.com/office/drawing/2016/SVG/main" r:embed="rId2"/>
                </a:ext>
              </a:extLst>
            </a:blip>
            <a:srcRect t="179" b="179"/>
            <a:stretch>
              <a:fillRect/>
            </a:stretch>
          </p:blipFill>
          <p:spPr>
            <a:xfrm>
              <a:off x="4147425" y="6546464"/>
              <a:ext cx="192800" cy="192111"/>
            </a:xfrm>
            <a:prstGeom prst="rect">
              <a:avLst/>
            </a:prstGeom>
          </p:spPr>
        </p:pic>
        <p:pic>
          <p:nvPicPr>
            <p:cNvPr id="15" name="Picture 14">
              <a:extLst>
                <a:ext uri="{FF2B5EF4-FFF2-40B4-BE49-F238E27FC236}">
                  <a16:creationId xmlns:a16="http://schemas.microsoft.com/office/drawing/2014/main" id="{EA7E6761-0B76-62D8-E62F-05A22009A9A6}"/>
                </a:ext>
              </a:extLst>
            </p:cNvPr>
            <p:cNvPicPr>
              <a:picLocks noChangeAspect="1"/>
            </p:cNvPicPr>
            <p:nvPr userDrawn="1"/>
          </p:nvPicPr>
          <p:blipFill>
            <a:blip r:embed="rId3"/>
            <a:stretch>
              <a:fillRect/>
            </a:stretch>
          </p:blipFill>
          <p:spPr>
            <a:xfrm>
              <a:off x="4447147" y="6530360"/>
              <a:ext cx="230219" cy="230219"/>
            </a:xfrm>
            <a:prstGeom prst="rect">
              <a:avLst/>
            </a:prstGeom>
          </p:spPr>
        </p:pic>
      </p:grpSp>
    </p:spTree>
    <p:extLst>
      <p:ext uri="{BB962C8B-B14F-4D97-AF65-F5344CB8AC3E}">
        <p14:creationId xmlns:p14="http://schemas.microsoft.com/office/powerpoint/2010/main" val="464820458"/>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userDrawn="1">
  <p:cSld name="Inner Slides 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13932"/>
          </a:xfrm>
          <a:prstGeom prst="rect">
            <a:avLst/>
          </a:prstGeom>
        </p:spPr>
        <p:txBody>
          <a:bodyPr wrap="square" lIns="90000">
            <a:spAutoFit/>
          </a:bodyPr>
          <a:lstStyle>
            <a:lvl1pPr marL="0" indent="0">
              <a:buClr>
                <a:srgbClr val="EF4130"/>
              </a:buClr>
              <a:buNone/>
              <a:defRPr sz="16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Title 1">
            <a:extLst>
              <a:ext uri="{FF2B5EF4-FFF2-40B4-BE49-F238E27FC236}">
                <a16:creationId xmlns:a16="http://schemas.microsoft.com/office/drawing/2014/main" id="{38586963-9DA2-7533-CF2B-94386F7A0F7F}"/>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3Header" descr="Classification: Internal">
            <a:extLst>
              <a:ext uri="{FF2B5EF4-FFF2-40B4-BE49-F238E27FC236}">
                <a16:creationId xmlns:a16="http://schemas.microsoft.com/office/drawing/2014/main" id="{89682010-0671-EF6A-DA73-E352A5F0455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3Header" descr="Classification: Internal">
            <a:extLst>
              <a:ext uri="{FF2B5EF4-FFF2-40B4-BE49-F238E27FC236}">
                <a16:creationId xmlns:a16="http://schemas.microsoft.com/office/drawing/2014/main" id="{0B8086BB-4DFD-615A-16CE-D74F778065E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040990518"/>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userDrawn="1">
  <p:cSld name="Inner Slides 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764481"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5764481"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17" name="Straight Connector 16">
            <a:extLst>
              <a:ext uri="{FF2B5EF4-FFF2-40B4-BE49-F238E27FC236}">
                <a16:creationId xmlns:a16="http://schemas.microsoft.com/office/drawing/2014/main" id="{28A9050B-64E5-F76F-086D-D780CBF271AE}"/>
              </a:ext>
            </a:extLst>
          </p:cNvPr>
          <p:cNvCxnSpPr>
            <a:cxnSpLocks/>
          </p:cNvCxnSpPr>
          <p:nvPr userDrawn="1"/>
        </p:nvCxnSpPr>
        <p:spPr>
          <a:xfrm flipV="1">
            <a:off x="588437" y="3800103"/>
            <a:ext cx="5764481" cy="111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45134AF4-EB45-0898-4600-E4AB41BC23CE}"/>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4Header" descr="Classification: Internal">
            <a:extLst>
              <a:ext uri="{FF2B5EF4-FFF2-40B4-BE49-F238E27FC236}">
                <a16:creationId xmlns:a16="http://schemas.microsoft.com/office/drawing/2014/main" id="{C3B13368-7DB4-AAB6-B9D1-B54C30153C6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4Header" descr="Classification: Internal">
            <a:extLst>
              <a:ext uri="{FF2B5EF4-FFF2-40B4-BE49-F238E27FC236}">
                <a16:creationId xmlns:a16="http://schemas.microsoft.com/office/drawing/2014/main" id="{9870B716-F6F4-0285-D2B6-6DDD577BF41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93993803"/>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Inner Slides 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ext Placeholder 9">
            <a:extLst>
              <a:ext uri="{FF2B5EF4-FFF2-40B4-BE49-F238E27FC236}">
                <a16:creationId xmlns:a16="http://schemas.microsoft.com/office/drawing/2014/main" id="{50AFD472-7B1C-30A2-9257-001C494FB6D4}"/>
              </a:ext>
            </a:extLst>
          </p:cNvPr>
          <p:cNvSpPr>
            <a:spLocks noGrp="1"/>
          </p:cNvSpPr>
          <p:nvPr>
            <p:ph type="body" sz="quarter" idx="16" hasCustomPrompt="1"/>
          </p:nvPr>
        </p:nvSpPr>
        <p:spPr>
          <a:xfrm>
            <a:off x="6424555" y="1846169"/>
            <a:ext cx="537259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55354"/>
            <a:ext cx="5372100" cy="4137025"/>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itle 1">
            <a:extLst>
              <a:ext uri="{FF2B5EF4-FFF2-40B4-BE49-F238E27FC236}">
                <a16:creationId xmlns:a16="http://schemas.microsoft.com/office/drawing/2014/main" id="{7AAB142B-5579-A040-FEBE-FD5EC56CD30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1" name="Text Placeholder 9">
            <a:extLst>
              <a:ext uri="{FF2B5EF4-FFF2-40B4-BE49-F238E27FC236}">
                <a16:creationId xmlns:a16="http://schemas.microsoft.com/office/drawing/2014/main" id="{5128279D-004E-2CF1-2AD4-97B078728F3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5Header" descr="Classification: Internal">
            <a:extLst>
              <a:ext uri="{FF2B5EF4-FFF2-40B4-BE49-F238E27FC236}">
                <a16:creationId xmlns:a16="http://schemas.microsoft.com/office/drawing/2014/main" id="{0BF0BE22-48C4-2E6B-B9E6-5F82EEC133B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5Header" descr="Classification: Internal">
            <a:extLst>
              <a:ext uri="{FF2B5EF4-FFF2-40B4-BE49-F238E27FC236}">
                <a16:creationId xmlns:a16="http://schemas.microsoft.com/office/drawing/2014/main" id="{D9BDB326-C27A-C551-ECB7-A014C4F5422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530368929"/>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Inner Slides 6">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60401"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262387"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864374" y="1841274"/>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262387"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864373" y="3284506"/>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60401"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60401"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262387"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7864374" y="4056640"/>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4262387"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1" name="Text Placeholder 9">
            <a:extLst>
              <a:ext uri="{FF2B5EF4-FFF2-40B4-BE49-F238E27FC236}">
                <a16:creationId xmlns:a16="http://schemas.microsoft.com/office/drawing/2014/main" id="{F8058840-8DE0-7680-BF41-702E99847809}"/>
              </a:ext>
            </a:extLst>
          </p:cNvPr>
          <p:cNvSpPr>
            <a:spLocks noGrp="1"/>
          </p:cNvSpPr>
          <p:nvPr>
            <p:ph type="body" sz="quarter" idx="27" hasCustomPrompt="1"/>
          </p:nvPr>
        </p:nvSpPr>
        <p:spPr>
          <a:xfrm>
            <a:off x="7864373" y="5499872"/>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itle 1">
            <a:extLst>
              <a:ext uri="{FF2B5EF4-FFF2-40B4-BE49-F238E27FC236}">
                <a16:creationId xmlns:a16="http://schemas.microsoft.com/office/drawing/2014/main" id="{2049D814-C548-B559-B03B-DD105FA904B3}"/>
              </a:ext>
            </a:extLst>
          </p:cNvPr>
          <p:cNvSpPr>
            <a:spLocks noGrp="1"/>
          </p:cNvSpPr>
          <p:nvPr>
            <p:ph type="title" hasCustomPrompt="1"/>
          </p:nvPr>
        </p:nvSpPr>
        <p:spPr>
          <a:xfrm>
            <a:off x="588437" y="318213"/>
            <a:ext cx="10568760" cy="833178"/>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D777954B-CF89-63FC-C02B-3461E9339149}"/>
              </a:ext>
            </a:extLst>
          </p:cNvPr>
          <p:cNvSpPr>
            <a:spLocks noGrp="1"/>
          </p:cNvSpPr>
          <p:nvPr>
            <p:ph type="body" sz="quarter" idx="14" hasCustomPrompt="1"/>
          </p:nvPr>
        </p:nvSpPr>
        <p:spPr>
          <a:xfrm>
            <a:off x="588436" y="1158075"/>
            <a:ext cx="10568761"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Box 2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6Header" descr="Classification: Internal">
            <a:extLst>
              <a:ext uri="{FF2B5EF4-FFF2-40B4-BE49-F238E27FC236}">
                <a16:creationId xmlns:a16="http://schemas.microsoft.com/office/drawing/2014/main" id="{21744304-5381-0CD5-FB9C-D3B76DCC9B2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6Header" descr="Classification: Internal">
            <a:extLst>
              <a:ext uri="{FF2B5EF4-FFF2-40B4-BE49-F238E27FC236}">
                <a16:creationId xmlns:a16="http://schemas.microsoft.com/office/drawing/2014/main" id="{037F7810-161E-4981-E2A4-ED6304BA608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56124230"/>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userDrawn="1">
  <p:cSld name="Inner Slides 7">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609592" y="1236447"/>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609592" y="3944023"/>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8" name="Straight Connector 7">
            <a:extLst>
              <a:ext uri="{FF2B5EF4-FFF2-40B4-BE49-F238E27FC236}">
                <a16:creationId xmlns:a16="http://schemas.microsoft.com/office/drawing/2014/main" id="{48233DFB-4B34-167F-2EA9-263755417E48}"/>
              </a:ext>
            </a:extLst>
          </p:cNvPr>
          <p:cNvCxnSpPr>
            <a:cxnSpLocks/>
          </p:cNvCxnSpPr>
          <p:nvPr userDrawn="1"/>
        </p:nvCxnSpPr>
        <p:spPr>
          <a:xfrm flipH="1">
            <a:off x="5808922" y="1236447"/>
            <a:ext cx="15340" cy="4919675"/>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183906" y="1236447"/>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4B558BF6-4046-4718-2687-D93FF3EA5CB6}"/>
              </a:ext>
            </a:extLst>
          </p:cNvPr>
          <p:cNvSpPr>
            <a:spLocks noGrp="1"/>
          </p:cNvSpPr>
          <p:nvPr>
            <p:ph type="body" sz="quarter" idx="16" hasCustomPrompt="1"/>
          </p:nvPr>
        </p:nvSpPr>
        <p:spPr>
          <a:xfrm>
            <a:off x="6183906" y="3944023"/>
            <a:ext cx="4839686"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cxnSp>
        <p:nvCxnSpPr>
          <p:cNvPr id="23" name="Straight Connector 22">
            <a:extLst>
              <a:ext uri="{FF2B5EF4-FFF2-40B4-BE49-F238E27FC236}">
                <a16:creationId xmlns:a16="http://schemas.microsoft.com/office/drawing/2014/main" id="{8676DEA3-2231-5694-0553-279E4BE7A295}"/>
              </a:ext>
            </a:extLst>
          </p:cNvPr>
          <p:cNvCxnSpPr>
            <a:cxnSpLocks/>
          </p:cNvCxnSpPr>
          <p:nvPr userDrawn="1"/>
        </p:nvCxnSpPr>
        <p:spPr>
          <a:xfrm>
            <a:off x="609592"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F49EA4-D296-C95D-82F1-DE50CA57F5DE}"/>
              </a:ext>
            </a:extLst>
          </p:cNvPr>
          <p:cNvCxnSpPr>
            <a:cxnSpLocks/>
          </p:cNvCxnSpPr>
          <p:nvPr userDrawn="1"/>
        </p:nvCxnSpPr>
        <p:spPr>
          <a:xfrm>
            <a:off x="6183906" y="3695932"/>
            <a:ext cx="4839686"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E73B94D9-3E40-DD43-895E-DCD06DAD33A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2" name="TextBox 11">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7Header" descr="Classification: Internal">
            <a:extLst>
              <a:ext uri="{FF2B5EF4-FFF2-40B4-BE49-F238E27FC236}">
                <a16:creationId xmlns:a16="http://schemas.microsoft.com/office/drawing/2014/main" id="{CA820403-DFED-179F-7B15-67E036D0AC3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7Header" descr="Classification: Internal">
            <a:extLst>
              <a:ext uri="{FF2B5EF4-FFF2-40B4-BE49-F238E27FC236}">
                <a16:creationId xmlns:a16="http://schemas.microsoft.com/office/drawing/2014/main" id="{9573FD20-D68D-5896-1F6C-5823EE115EF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602026108"/>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Inner Slides 8">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60401"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14072"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5967743"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130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59672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22" name="Picture Placeholder 6">
            <a:extLst>
              <a:ext uri="{FF2B5EF4-FFF2-40B4-BE49-F238E27FC236}">
                <a16:creationId xmlns:a16="http://schemas.microsoft.com/office/drawing/2014/main" id="{FD12EDC4-AB82-5809-BDDD-860F204BC064}"/>
              </a:ext>
            </a:extLst>
          </p:cNvPr>
          <p:cNvSpPr>
            <a:spLocks noGrp="1"/>
          </p:cNvSpPr>
          <p:nvPr>
            <p:ph type="pic" sz="quarter" idx="22"/>
          </p:nvPr>
        </p:nvSpPr>
        <p:spPr>
          <a:xfrm>
            <a:off x="8621414" y="1866246"/>
            <a:ext cx="2402177"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3" name="Text Placeholder 9">
            <a:extLst>
              <a:ext uri="{FF2B5EF4-FFF2-40B4-BE49-F238E27FC236}">
                <a16:creationId xmlns:a16="http://schemas.microsoft.com/office/drawing/2014/main" id="{5440E649-7918-AFD5-A42F-D86E9821012B}"/>
              </a:ext>
            </a:extLst>
          </p:cNvPr>
          <p:cNvSpPr>
            <a:spLocks noGrp="1"/>
          </p:cNvSpPr>
          <p:nvPr>
            <p:ph type="body" sz="quarter" idx="23" hasCustomPrompt="1"/>
          </p:nvPr>
        </p:nvSpPr>
        <p:spPr>
          <a:xfrm>
            <a:off x="8621413" y="5441720"/>
            <a:ext cx="2402177"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Title 1">
            <a:extLst>
              <a:ext uri="{FF2B5EF4-FFF2-40B4-BE49-F238E27FC236}">
                <a16:creationId xmlns:a16="http://schemas.microsoft.com/office/drawing/2014/main" id="{5394465A-BDC3-0B51-66D1-E4CE8F875F5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7" name="Text Placeholder 9">
            <a:extLst>
              <a:ext uri="{FF2B5EF4-FFF2-40B4-BE49-F238E27FC236}">
                <a16:creationId xmlns:a16="http://schemas.microsoft.com/office/drawing/2014/main" id="{F9E00080-51E2-8ECA-DDE7-33B11A9AA879}"/>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4" name="TextBox 1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8Header" descr="Classification: Internal">
            <a:extLst>
              <a:ext uri="{FF2B5EF4-FFF2-40B4-BE49-F238E27FC236}">
                <a16:creationId xmlns:a16="http://schemas.microsoft.com/office/drawing/2014/main" id="{64F9BC29-2871-4A0C-4D98-DBB78B812A0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8Header" descr="Classification: Internal">
            <a:extLst>
              <a:ext uri="{FF2B5EF4-FFF2-40B4-BE49-F238E27FC236}">
                <a16:creationId xmlns:a16="http://schemas.microsoft.com/office/drawing/2014/main" id="{6A15B3E3-ED40-A5AF-E22A-F59407C747C7}"/>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188079666"/>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Inner Slides 9">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179943" y="1820893"/>
            <a:ext cx="5072256" cy="3481921"/>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179413" y="5396367"/>
            <a:ext cx="5072256"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1" name="Title 1">
            <a:extLst>
              <a:ext uri="{FF2B5EF4-FFF2-40B4-BE49-F238E27FC236}">
                <a16:creationId xmlns:a16="http://schemas.microsoft.com/office/drawing/2014/main" id="{3E9E5474-DAAF-6A8D-E77E-0531F243F76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61A7546-C06B-5454-8D10-4750967BC3AF}"/>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0" name="TextBox 9">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9Header" descr="Classification: Internal">
            <a:extLst>
              <a:ext uri="{FF2B5EF4-FFF2-40B4-BE49-F238E27FC236}">
                <a16:creationId xmlns:a16="http://schemas.microsoft.com/office/drawing/2014/main" id="{14EEFF03-785C-80ED-A4E3-4E34D43F130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9Header" descr="Classification: Internal">
            <a:extLst>
              <a:ext uri="{FF2B5EF4-FFF2-40B4-BE49-F238E27FC236}">
                <a16:creationId xmlns:a16="http://schemas.microsoft.com/office/drawing/2014/main" id="{90B834C6-B776-951C-08C7-ECA66AC44AA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293527889"/>
      </p:ext>
    </p:extLst>
  </p:cSld>
  <p:clrMapOvr>
    <a:masterClrMapping/>
  </p:clrMapOvr>
  <p:extLst>
    <p:ext uri="{DCECCB84-F9BA-43D5-87BE-67443E8EF086}">
      <p15:sldGuideLst xmlns:p15="http://schemas.microsoft.com/office/powerpoint/2012/main">
        <p15:guide id="1" pos="415">
          <p15:clr>
            <a:srgbClr val="FBAE40"/>
          </p15:clr>
        </p15:guide>
      </p15:sldGuideLst>
    </p:ext>
  </p:extLst>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Inner Slides 10">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45969"/>
            <a:ext cx="7415152"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Text Placeholder 9">
            <a:extLst>
              <a:ext uri="{FF2B5EF4-FFF2-40B4-BE49-F238E27FC236}">
                <a16:creationId xmlns:a16="http://schemas.microsoft.com/office/drawing/2014/main" id="{2B958F9F-EA50-AC71-0996-7D85D2EEB573}"/>
              </a:ext>
            </a:extLst>
          </p:cNvPr>
          <p:cNvSpPr>
            <a:spLocks noGrp="1"/>
          </p:cNvSpPr>
          <p:nvPr>
            <p:ph type="body" sz="quarter" idx="14" hasCustomPrompt="1"/>
          </p:nvPr>
        </p:nvSpPr>
        <p:spPr>
          <a:xfrm>
            <a:off x="588437" y="3963070"/>
            <a:ext cx="7415152"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8" name="Title 1">
            <a:extLst>
              <a:ext uri="{FF2B5EF4-FFF2-40B4-BE49-F238E27FC236}">
                <a16:creationId xmlns:a16="http://schemas.microsoft.com/office/drawing/2014/main" id="{584943B1-E9B8-7CAB-9AF2-51EF9AC5362B}"/>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0Header" descr="Classification: Internal">
            <a:extLst>
              <a:ext uri="{FF2B5EF4-FFF2-40B4-BE49-F238E27FC236}">
                <a16:creationId xmlns:a16="http://schemas.microsoft.com/office/drawing/2014/main" id="{26296E4A-C15B-1C5A-34E2-8A7A9F06877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0Header" descr="Classification: Internal">
            <a:extLst>
              <a:ext uri="{FF2B5EF4-FFF2-40B4-BE49-F238E27FC236}">
                <a16:creationId xmlns:a16="http://schemas.microsoft.com/office/drawing/2014/main" id="{E96CF171-3A70-4131-A7C0-9CCBA0362CE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575839611"/>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Inner Slides 1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49468"/>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087348" y="1849468"/>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3972070"/>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4087348" y="3972070"/>
            <a:ext cx="3292825" cy="1978763"/>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Title 1">
            <a:extLst>
              <a:ext uri="{FF2B5EF4-FFF2-40B4-BE49-F238E27FC236}">
                <a16:creationId xmlns:a16="http://schemas.microsoft.com/office/drawing/2014/main" id="{3C1AFB33-C07D-C813-D568-C5FCAF142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3" name="Text Placeholder 9">
            <a:extLst>
              <a:ext uri="{FF2B5EF4-FFF2-40B4-BE49-F238E27FC236}">
                <a16:creationId xmlns:a16="http://schemas.microsoft.com/office/drawing/2014/main" id="{3588CD5E-851B-2DB8-D265-A424A851E5F2}"/>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7" name="Text Placeholder 3">
            <a:extLst>
              <a:ext uri="{FF2B5EF4-FFF2-40B4-BE49-F238E27FC236}">
                <a16:creationId xmlns:a16="http://schemas.microsoft.com/office/drawing/2014/main" id="{7AA01326-42D3-E813-1B87-0125102A1C52}"/>
              </a:ext>
            </a:extLst>
          </p:cNvPr>
          <p:cNvSpPr>
            <a:spLocks noGrp="1"/>
          </p:cNvSpPr>
          <p:nvPr>
            <p:ph type="body" sz="quarter" idx="15" hasCustomPrompt="1"/>
          </p:nvPr>
        </p:nvSpPr>
        <p:spPr>
          <a:xfrm>
            <a:off x="7515883" y="1849468"/>
            <a:ext cx="4713287" cy="2487861"/>
          </a:xfrm>
          <a:prstGeom prst="rect">
            <a:avLst/>
          </a:prstGeom>
        </p:spPr>
        <p:txBody>
          <a:bodyPr lIns="90000">
            <a:spAutoFit/>
          </a:bodyPr>
          <a:lstStyle>
            <a:lvl1pPr marL="134938" marR="0" indent="-131763" algn="l" defTabSz="914400" rtl="0" eaLnBrk="1" fontAlgn="auto" latinLnBrk="0" hangingPunct="1">
              <a:lnSpc>
                <a:spcPct val="8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8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14" name="TextBox 1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1Header" descr="Classification: Internal">
            <a:extLst>
              <a:ext uri="{FF2B5EF4-FFF2-40B4-BE49-F238E27FC236}">
                <a16:creationId xmlns:a16="http://schemas.microsoft.com/office/drawing/2014/main" id="{AE065FB6-E631-8116-440F-A9CA9609D24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1Header" descr="Classification: Internal">
            <a:extLst>
              <a:ext uri="{FF2B5EF4-FFF2-40B4-BE49-F238E27FC236}">
                <a16:creationId xmlns:a16="http://schemas.microsoft.com/office/drawing/2014/main" id="{698CF926-EC79-9ABE-D683-D4AEF986EA5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215321205"/>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Inner Slides 1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4309093"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7959374" y="1868518"/>
            <a:ext cx="3292825"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30909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959373" y="3345594"/>
            <a:ext cx="3292825"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3991121"/>
            <a:ext cx="10413999"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a:t>
            </a:r>
          </a:p>
        </p:txBody>
      </p:sp>
      <p:sp>
        <p:nvSpPr>
          <p:cNvPr id="18" name="Title 1">
            <a:extLst>
              <a:ext uri="{FF2B5EF4-FFF2-40B4-BE49-F238E27FC236}">
                <a16:creationId xmlns:a16="http://schemas.microsoft.com/office/drawing/2014/main" id="{A4129EDC-2121-19CA-FD06-7D7A74725A7E}"/>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9" name="Text Placeholder 9">
            <a:extLst>
              <a:ext uri="{FF2B5EF4-FFF2-40B4-BE49-F238E27FC236}">
                <a16:creationId xmlns:a16="http://schemas.microsoft.com/office/drawing/2014/main" id="{605431FE-EAEA-53B0-B2D8-9B9671AE4B48}"/>
              </a:ext>
            </a:extLst>
          </p:cNvPr>
          <p:cNvSpPr>
            <a:spLocks noGrp="1"/>
          </p:cNvSpPr>
          <p:nvPr>
            <p:ph type="body" sz="quarter" idx="14" hasCustomPrompt="1"/>
          </p:nvPr>
        </p:nvSpPr>
        <p:spPr>
          <a:xfrm>
            <a:off x="588437" y="1167600"/>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14" name="TextBox 1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2Header" descr="Classification: Internal">
            <a:extLst>
              <a:ext uri="{FF2B5EF4-FFF2-40B4-BE49-F238E27FC236}">
                <a16:creationId xmlns:a16="http://schemas.microsoft.com/office/drawing/2014/main" id="{58C3EF88-CE1A-D084-C877-8D8E92711D5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2Header" descr="Classification: Internal">
            <a:extLst>
              <a:ext uri="{FF2B5EF4-FFF2-40B4-BE49-F238E27FC236}">
                <a16:creationId xmlns:a16="http://schemas.microsoft.com/office/drawing/2014/main" id="{B840C1DD-8E2C-6BB2-E452-8037C2C4C22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595643127"/>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Inner Slides 1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35143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9694DEDE-25A6-38E2-CAB8-FC315BCD91F6}"/>
              </a:ext>
            </a:extLst>
          </p:cNvPr>
          <p:cNvSpPr>
            <a:spLocks noGrp="1"/>
          </p:cNvSpPr>
          <p:nvPr>
            <p:ph type="body" sz="quarter" idx="15" hasCustomPrompt="1"/>
          </p:nvPr>
        </p:nvSpPr>
        <p:spPr>
          <a:xfrm>
            <a:off x="6018759" y="135143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7C196A4-8A85-CD92-2171-A862EFEEF333}"/>
              </a:ext>
            </a:extLst>
          </p:cNvPr>
          <p:cNvCxnSpPr>
            <a:cxnSpLocks/>
          </p:cNvCxnSpPr>
          <p:nvPr userDrawn="1"/>
        </p:nvCxnSpPr>
        <p:spPr>
          <a:xfrm>
            <a:off x="6018759" y="176832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 Placeholder 9">
            <a:extLst>
              <a:ext uri="{FF2B5EF4-FFF2-40B4-BE49-F238E27FC236}">
                <a16:creationId xmlns:a16="http://schemas.microsoft.com/office/drawing/2014/main" id="{74B585F5-F53D-C4E3-2579-56B55EA26DA0}"/>
              </a:ext>
            </a:extLst>
          </p:cNvPr>
          <p:cNvSpPr>
            <a:spLocks noGrp="1"/>
          </p:cNvSpPr>
          <p:nvPr>
            <p:ph type="body" sz="quarter" idx="16" hasCustomPrompt="1"/>
          </p:nvPr>
        </p:nvSpPr>
        <p:spPr>
          <a:xfrm>
            <a:off x="588437"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5" name="Text Placeholder 9">
            <a:extLst>
              <a:ext uri="{FF2B5EF4-FFF2-40B4-BE49-F238E27FC236}">
                <a16:creationId xmlns:a16="http://schemas.microsoft.com/office/drawing/2014/main" id="{05819626-0EBE-5668-367E-D689B735D7DA}"/>
              </a:ext>
            </a:extLst>
          </p:cNvPr>
          <p:cNvSpPr>
            <a:spLocks noGrp="1"/>
          </p:cNvSpPr>
          <p:nvPr>
            <p:ph type="body" sz="quarter" idx="17" hasCustomPrompt="1"/>
          </p:nvPr>
        </p:nvSpPr>
        <p:spPr>
          <a:xfrm>
            <a:off x="6018759" y="1885829"/>
            <a:ext cx="5085278" cy="300082"/>
          </a:xfrm>
          <a:prstGeom prst="rect">
            <a:avLst/>
          </a:prstGeom>
        </p:spPr>
        <p:txBody>
          <a:bodyPr wrap="square" lIns="90000">
            <a:spAutoFit/>
          </a:bodyPr>
          <a:lstStyle>
            <a:lvl1pPr marL="0" indent="0">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3"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3Header" descr="Classification: Internal">
            <a:extLst>
              <a:ext uri="{FF2B5EF4-FFF2-40B4-BE49-F238E27FC236}">
                <a16:creationId xmlns:a16="http://schemas.microsoft.com/office/drawing/2014/main" id="{F763EB9B-D406-F055-752F-FEA349BCD0B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3Header" descr="Classification: Internal">
            <a:extLst>
              <a:ext uri="{FF2B5EF4-FFF2-40B4-BE49-F238E27FC236}">
                <a16:creationId xmlns:a16="http://schemas.microsoft.com/office/drawing/2014/main" id="{F05BEEF2-E9E2-3493-FCB9-257410820D4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47807671"/>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Inner Slides 1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6848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73679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041516"/>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50911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814543"/>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28214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587570"/>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0551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360597"/>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4828199"/>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133622"/>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601928"/>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1">
            <a:extLst>
              <a:ext uri="{FF2B5EF4-FFF2-40B4-BE49-F238E27FC236}">
                <a16:creationId xmlns:a16="http://schemas.microsoft.com/office/drawing/2014/main" id="{0E92E039-39FA-1CEA-AE11-B378ADE7798E}"/>
              </a:ext>
            </a:extLst>
          </p:cNvPr>
          <p:cNvSpPr>
            <a:spLocks noGrp="1"/>
          </p:cNvSpPr>
          <p:nvPr>
            <p:ph type="title" hasCustomPrompt="1"/>
          </p:nvPr>
        </p:nvSpPr>
        <p:spPr>
          <a:xfrm>
            <a:off x="588437" y="244347"/>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Agenda</a:t>
            </a:r>
            <a:endParaRPr lang="en-US"/>
          </a:p>
        </p:txBody>
      </p:sp>
      <p:sp>
        <p:nvSpPr>
          <p:cNvPr id="23" name="TextBox 22">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4Header" descr="Classification: Internal">
            <a:extLst>
              <a:ext uri="{FF2B5EF4-FFF2-40B4-BE49-F238E27FC236}">
                <a16:creationId xmlns:a16="http://schemas.microsoft.com/office/drawing/2014/main" id="{FA6DA02E-4F9D-110C-2C3D-213A6407F47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4Header" descr="Classification: Internal">
            <a:extLst>
              <a:ext uri="{FF2B5EF4-FFF2-40B4-BE49-F238E27FC236}">
                <a16:creationId xmlns:a16="http://schemas.microsoft.com/office/drawing/2014/main" id="{BCC38516-E970-BC8B-AA6F-9AF41459F8C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616981007"/>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Inner Slides 1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449464"/>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 </a:t>
            </a:r>
          </a:p>
        </p:txBody>
      </p:sp>
      <p:cxnSp>
        <p:nvCxnSpPr>
          <p:cNvPr id="12" name="Straight Connector 11">
            <a:extLst>
              <a:ext uri="{FF2B5EF4-FFF2-40B4-BE49-F238E27FC236}">
                <a16:creationId xmlns:a16="http://schemas.microsoft.com/office/drawing/2014/main" id="{86848FA1-1AE1-024B-E6A6-25E14231B08A}"/>
              </a:ext>
            </a:extLst>
          </p:cNvPr>
          <p:cNvCxnSpPr>
            <a:cxnSpLocks/>
          </p:cNvCxnSpPr>
          <p:nvPr userDrawn="1"/>
        </p:nvCxnSpPr>
        <p:spPr>
          <a:xfrm>
            <a:off x="588437"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9">
            <a:extLst>
              <a:ext uri="{FF2B5EF4-FFF2-40B4-BE49-F238E27FC236}">
                <a16:creationId xmlns:a16="http://schemas.microsoft.com/office/drawing/2014/main" id="{0F4A0D03-0AFD-AFC4-C600-24155796C846}"/>
              </a:ext>
            </a:extLst>
          </p:cNvPr>
          <p:cNvSpPr>
            <a:spLocks noGrp="1"/>
          </p:cNvSpPr>
          <p:nvPr>
            <p:ph type="body" sz="quarter" idx="14" hasCustomPrompt="1"/>
          </p:nvPr>
        </p:nvSpPr>
        <p:spPr>
          <a:xfrm>
            <a:off x="588437" y="2222491"/>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2 </a:t>
            </a:r>
          </a:p>
        </p:txBody>
      </p:sp>
      <p:cxnSp>
        <p:nvCxnSpPr>
          <p:cNvPr id="15" name="Straight Connector 14">
            <a:extLst>
              <a:ext uri="{FF2B5EF4-FFF2-40B4-BE49-F238E27FC236}">
                <a16:creationId xmlns:a16="http://schemas.microsoft.com/office/drawing/2014/main" id="{A25CCF87-1634-A8E6-DE29-8F04B0B10004}"/>
              </a:ext>
            </a:extLst>
          </p:cNvPr>
          <p:cNvCxnSpPr>
            <a:cxnSpLocks/>
          </p:cNvCxnSpPr>
          <p:nvPr userDrawn="1"/>
        </p:nvCxnSpPr>
        <p:spPr>
          <a:xfrm>
            <a:off x="588437"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9">
            <a:extLst>
              <a:ext uri="{FF2B5EF4-FFF2-40B4-BE49-F238E27FC236}">
                <a16:creationId xmlns:a16="http://schemas.microsoft.com/office/drawing/2014/main" id="{4020A91C-5F65-4EB1-490D-E97A8EA4CB52}"/>
              </a:ext>
            </a:extLst>
          </p:cNvPr>
          <p:cNvSpPr>
            <a:spLocks noGrp="1"/>
          </p:cNvSpPr>
          <p:nvPr>
            <p:ph type="body" sz="quarter" idx="15" hasCustomPrompt="1"/>
          </p:nvPr>
        </p:nvSpPr>
        <p:spPr>
          <a:xfrm>
            <a:off x="588437" y="2995518"/>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3 </a:t>
            </a:r>
          </a:p>
        </p:txBody>
      </p:sp>
      <p:cxnSp>
        <p:nvCxnSpPr>
          <p:cNvPr id="17" name="Straight Connector 16">
            <a:extLst>
              <a:ext uri="{FF2B5EF4-FFF2-40B4-BE49-F238E27FC236}">
                <a16:creationId xmlns:a16="http://schemas.microsoft.com/office/drawing/2014/main" id="{F2208180-7AE7-705B-7C23-2E444C48C84C}"/>
              </a:ext>
            </a:extLst>
          </p:cNvPr>
          <p:cNvCxnSpPr>
            <a:cxnSpLocks/>
          </p:cNvCxnSpPr>
          <p:nvPr userDrawn="1"/>
        </p:nvCxnSpPr>
        <p:spPr>
          <a:xfrm>
            <a:off x="588437"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 Placeholder 9">
            <a:extLst>
              <a:ext uri="{FF2B5EF4-FFF2-40B4-BE49-F238E27FC236}">
                <a16:creationId xmlns:a16="http://schemas.microsoft.com/office/drawing/2014/main" id="{8F9C420F-5A16-5612-58D0-1149F450B647}"/>
              </a:ext>
            </a:extLst>
          </p:cNvPr>
          <p:cNvSpPr>
            <a:spLocks noGrp="1"/>
          </p:cNvSpPr>
          <p:nvPr>
            <p:ph type="body" sz="quarter" idx="16" hasCustomPrompt="1"/>
          </p:nvPr>
        </p:nvSpPr>
        <p:spPr>
          <a:xfrm>
            <a:off x="588437" y="3768545"/>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4 </a:t>
            </a:r>
          </a:p>
        </p:txBody>
      </p:sp>
      <p:cxnSp>
        <p:nvCxnSpPr>
          <p:cNvPr id="20" name="Straight Connector 19">
            <a:extLst>
              <a:ext uri="{FF2B5EF4-FFF2-40B4-BE49-F238E27FC236}">
                <a16:creationId xmlns:a16="http://schemas.microsoft.com/office/drawing/2014/main" id="{DCB486A5-8F32-BFC5-F7F4-B5B186BC5AEE}"/>
              </a:ext>
            </a:extLst>
          </p:cNvPr>
          <p:cNvCxnSpPr>
            <a:cxnSpLocks/>
          </p:cNvCxnSpPr>
          <p:nvPr userDrawn="1"/>
        </p:nvCxnSpPr>
        <p:spPr>
          <a:xfrm>
            <a:off x="588437"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9">
            <a:extLst>
              <a:ext uri="{FF2B5EF4-FFF2-40B4-BE49-F238E27FC236}">
                <a16:creationId xmlns:a16="http://schemas.microsoft.com/office/drawing/2014/main" id="{009041F6-6E01-F797-AF8C-C25161EAA9A5}"/>
              </a:ext>
            </a:extLst>
          </p:cNvPr>
          <p:cNvSpPr>
            <a:spLocks noGrp="1"/>
          </p:cNvSpPr>
          <p:nvPr>
            <p:ph type="body" sz="quarter" idx="17" hasCustomPrompt="1"/>
          </p:nvPr>
        </p:nvSpPr>
        <p:spPr>
          <a:xfrm>
            <a:off x="588437" y="4541572"/>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5 </a:t>
            </a:r>
          </a:p>
        </p:txBody>
      </p:sp>
      <p:cxnSp>
        <p:nvCxnSpPr>
          <p:cNvPr id="22" name="Straight Connector 21">
            <a:extLst>
              <a:ext uri="{FF2B5EF4-FFF2-40B4-BE49-F238E27FC236}">
                <a16:creationId xmlns:a16="http://schemas.microsoft.com/office/drawing/2014/main" id="{E8486410-4008-218A-BCBF-81EE496CC36A}"/>
              </a:ext>
            </a:extLst>
          </p:cNvPr>
          <p:cNvCxnSpPr>
            <a:cxnSpLocks/>
          </p:cNvCxnSpPr>
          <p:nvPr userDrawn="1"/>
        </p:nvCxnSpPr>
        <p:spPr>
          <a:xfrm>
            <a:off x="588437"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 Placeholder 9">
            <a:extLst>
              <a:ext uri="{FF2B5EF4-FFF2-40B4-BE49-F238E27FC236}">
                <a16:creationId xmlns:a16="http://schemas.microsoft.com/office/drawing/2014/main" id="{2A93AF60-728F-2729-EB81-010981A040B9}"/>
              </a:ext>
            </a:extLst>
          </p:cNvPr>
          <p:cNvSpPr>
            <a:spLocks noGrp="1"/>
          </p:cNvSpPr>
          <p:nvPr>
            <p:ph type="body" sz="quarter" idx="18" hasCustomPrompt="1"/>
          </p:nvPr>
        </p:nvSpPr>
        <p:spPr>
          <a:xfrm>
            <a:off x="588437" y="5314597"/>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6 </a:t>
            </a:r>
          </a:p>
        </p:txBody>
      </p:sp>
      <p:cxnSp>
        <p:nvCxnSpPr>
          <p:cNvPr id="27" name="Straight Connector 26">
            <a:extLst>
              <a:ext uri="{FF2B5EF4-FFF2-40B4-BE49-F238E27FC236}">
                <a16:creationId xmlns:a16="http://schemas.microsoft.com/office/drawing/2014/main" id="{F410ACA1-FBD1-72B1-FA82-60E24F9A17FC}"/>
              </a:ext>
            </a:extLst>
          </p:cNvPr>
          <p:cNvCxnSpPr>
            <a:cxnSpLocks/>
          </p:cNvCxnSpPr>
          <p:nvPr userDrawn="1"/>
        </p:nvCxnSpPr>
        <p:spPr>
          <a:xfrm>
            <a:off x="588437"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9">
            <a:extLst>
              <a:ext uri="{FF2B5EF4-FFF2-40B4-BE49-F238E27FC236}">
                <a16:creationId xmlns:a16="http://schemas.microsoft.com/office/drawing/2014/main" id="{21AA5303-521B-1179-42D2-26C887E27B00}"/>
              </a:ext>
            </a:extLst>
          </p:cNvPr>
          <p:cNvSpPr>
            <a:spLocks noGrp="1"/>
          </p:cNvSpPr>
          <p:nvPr>
            <p:ph type="body" sz="quarter" idx="19" hasCustomPrompt="1"/>
          </p:nvPr>
        </p:nvSpPr>
        <p:spPr>
          <a:xfrm>
            <a:off x="6166922" y="1449464"/>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7 </a:t>
            </a:r>
          </a:p>
        </p:txBody>
      </p:sp>
      <p:cxnSp>
        <p:nvCxnSpPr>
          <p:cNvPr id="24" name="Straight Connector 23">
            <a:extLst>
              <a:ext uri="{FF2B5EF4-FFF2-40B4-BE49-F238E27FC236}">
                <a16:creationId xmlns:a16="http://schemas.microsoft.com/office/drawing/2014/main" id="{698E6D3A-6626-A1E0-EEC7-98BAA5A35D4F}"/>
              </a:ext>
            </a:extLst>
          </p:cNvPr>
          <p:cNvCxnSpPr>
            <a:cxnSpLocks/>
          </p:cNvCxnSpPr>
          <p:nvPr userDrawn="1"/>
        </p:nvCxnSpPr>
        <p:spPr>
          <a:xfrm>
            <a:off x="6166922" y="1917772"/>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9">
            <a:extLst>
              <a:ext uri="{FF2B5EF4-FFF2-40B4-BE49-F238E27FC236}">
                <a16:creationId xmlns:a16="http://schemas.microsoft.com/office/drawing/2014/main" id="{6F72031E-C434-A542-4479-0C073BC36D69}"/>
              </a:ext>
            </a:extLst>
          </p:cNvPr>
          <p:cNvSpPr>
            <a:spLocks noGrp="1"/>
          </p:cNvSpPr>
          <p:nvPr>
            <p:ph type="body" sz="quarter" idx="20" hasCustomPrompt="1"/>
          </p:nvPr>
        </p:nvSpPr>
        <p:spPr>
          <a:xfrm>
            <a:off x="6166922" y="2222491"/>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8 </a:t>
            </a:r>
          </a:p>
        </p:txBody>
      </p:sp>
      <p:cxnSp>
        <p:nvCxnSpPr>
          <p:cNvPr id="28" name="Straight Connector 27">
            <a:extLst>
              <a:ext uri="{FF2B5EF4-FFF2-40B4-BE49-F238E27FC236}">
                <a16:creationId xmlns:a16="http://schemas.microsoft.com/office/drawing/2014/main" id="{15F85BE7-E10B-C5F5-0E51-63305CD6034D}"/>
              </a:ext>
            </a:extLst>
          </p:cNvPr>
          <p:cNvCxnSpPr>
            <a:cxnSpLocks/>
          </p:cNvCxnSpPr>
          <p:nvPr userDrawn="1"/>
        </p:nvCxnSpPr>
        <p:spPr>
          <a:xfrm>
            <a:off x="6166922" y="269009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9">
            <a:extLst>
              <a:ext uri="{FF2B5EF4-FFF2-40B4-BE49-F238E27FC236}">
                <a16:creationId xmlns:a16="http://schemas.microsoft.com/office/drawing/2014/main" id="{C67F2EA9-3366-C3AB-117C-EA8B8E329E15}"/>
              </a:ext>
            </a:extLst>
          </p:cNvPr>
          <p:cNvSpPr>
            <a:spLocks noGrp="1"/>
          </p:cNvSpPr>
          <p:nvPr>
            <p:ph type="body" sz="quarter" idx="21" hasCustomPrompt="1"/>
          </p:nvPr>
        </p:nvSpPr>
        <p:spPr>
          <a:xfrm>
            <a:off x="6166922" y="2995518"/>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9 </a:t>
            </a:r>
          </a:p>
        </p:txBody>
      </p:sp>
      <p:cxnSp>
        <p:nvCxnSpPr>
          <p:cNvPr id="30" name="Straight Connector 29">
            <a:extLst>
              <a:ext uri="{FF2B5EF4-FFF2-40B4-BE49-F238E27FC236}">
                <a16:creationId xmlns:a16="http://schemas.microsoft.com/office/drawing/2014/main" id="{DF6A2980-7F94-9D56-2873-27156D39F410}"/>
              </a:ext>
            </a:extLst>
          </p:cNvPr>
          <p:cNvCxnSpPr>
            <a:cxnSpLocks/>
          </p:cNvCxnSpPr>
          <p:nvPr userDrawn="1"/>
        </p:nvCxnSpPr>
        <p:spPr>
          <a:xfrm>
            <a:off x="6166922" y="346312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 Placeholder 9">
            <a:extLst>
              <a:ext uri="{FF2B5EF4-FFF2-40B4-BE49-F238E27FC236}">
                <a16:creationId xmlns:a16="http://schemas.microsoft.com/office/drawing/2014/main" id="{B848CEA5-F5BF-4AC5-6AA9-A6C51C17C2F9}"/>
              </a:ext>
            </a:extLst>
          </p:cNvPr>
          <p:cNvSpPr>
            <a:spLocks noGrp="1"/>
          </p:cNvSpPr>
          <p:nvPr>
            <p:ph type="body" sz="quarter" idx="22" hasCustomPrompt="1"/>
          </p:nvPr>
        </p:nvSpPr>
        <p:spPr>
          <a:xfrm>
            <a:off x="6166922" y="3768545"/>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10 </a:t>
            </a:r>
          </a:p>
        </p:txBody>
      </p:sp>
      <p:cxnSp>
        <p:nvCxnSpPr>
          <p:cNvPr id="32" name="Straight Connector 31">
            <a:extLst>
              <a:ext uri="{FF2B5EF4-FFF2-40B4-BE49-F238E27FC236}">
                <a16:creationId xmlns:a16="http://schemas.microsoft.com/office/drawing/2014/main" id="{2FD49305-46BB-FC20-D198-F51515628F5C}"/>
              </a:ext>
            </a:extLst>
          </p:cNvPr>
          <p:cNvCxnSpPr>
            <a:cxnSpLocks/>
          </p:cNvCxnSpPr>
          <p:nvPr userDrawn="1"/>
        </p:nvCxnSpPr>
        <p:spPr>
          <a:xfrm>
            <a:off x="6166922" y="4236147"/>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 Placeholder 9">
            <a:extLst>
              <a:ext uri="{FF2B5EF4-FFF2-40B4-BE49-F238E27FC236}">
                <a16:creationId xmlns:a16="http://schemas.microsoft.com/office/drawing/2014/main" id="{2DF09F99-B368-E46B-005A-B0BEC38B571B}"/>
              </a:ext>
            </a:extLst>
          </p:cNvPr>
          <p:cNvSpPr>
            <a:spLocks noGrp="1"/>
          </p:cNvSpPr>
          <p:nvPr>
            <p:ph type="body" sz="quarter" idx="23" hasCustomPrompt="1"/>
          </p:nvPr>
        </p:nvSpPr>
        <p:spPr>
          <a:xfrm>
            <a:off x="6166922" y="4541572"/>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11 </a:t>
            </a:r>
          </a:p>
        </p:txBody>
      </p:sp>
      <p:cxnSp>
        <p:nvCxnSpPr>
          <p:cNvPr id="34" name="Straight Connector 33">
            <a:extLst>
              <a:ext uri="{FF2B5EF4-FFF2-40B4-BE49-F238E27FC236}">
                <a16:creationId xmlns:a16="http://schemas.microsoft.com/office/drawing/2014/main" id="{C7A52956-8A0F-3F1C-1A15-CC199ACDADCD}"/>
              </a:ext>
            </a:extLst>
          </p:cNvPr>
          <p:cNvCxnSpPr>
            <a:cxnSpLocks/>
          </p:cNvCxnSpPr>
          <p:nvPr userDrawn="1"/>
        </p:nvCxnSpPr>
        <p:spPr>
          <a:xfrm>
            <a:off x="6166922" y="5009174"/>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 Placeholder 9">
            <a:extLst>
              <a:ext uri="{FF2B5EF4-FFF2-40B4-BE49-F238E27FC236}">
                <a16:creationId xmlns:a16="http://schemas.microsoft.com/office/drawing/2014/main" id="{D5F0F27F-B369-CEB9-1F5D-921020DA7DC5}"/>
              </a:ext>
            </a:extLst>
          </p:cNvPr>
          <p:cNvSpPr>
            <a:spLocks noGrp="1"/>
          </p:cNvSpPr>
          <p:nvPr>
            <p:ph type="body" sz="quarter" idx="24" hasCustomPrompt="1"/>
          </p:nvPr>
        </p:nvSpPr>
        <p:spPr>
          <a:xfrm>
            <a:off x="6166922" y="5314597"/>
            <a:ext cx="5085278" cy="341632"/>
          </a:xfrm>
          <a:prstGeom prst="rect">
            <a:avLst/>
          </a:prstGeom>
        </p:spPr>
        <p:txBody>
          <a:bodyPr wrap="square" lIns="90000">
            <a:spAutoFit/>
          </a:bodyPr>
          <a:lstStyle>
            <a:lvl1pPr marL="0" indent="0">
              <a:buClr>
                <a:srgbClr val="EF4130"/>
              </a:buClr>
              <a:buNone/>
              <a:defRPr sz="18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Topic 12 </a:t>
            </a:r>
          </a:p>
        </p:txBody>
      </p:sp>
      <p:cxnSp>
        <p:nvCxnSpPr>
          <p:cNvPr id="36" name="Straight Connector 35">
            <a:extLst>
              <a:ext uri="{FF2B5EF4-FFF2-40B4-BE49-F238E27FC236}">
                <a16:creationId xmlns:a16="http://schemas.microsoft.com/office/drawing/2014/main" id="{C9E957D9-CDF5-36D5-20C9-872AA77EAA78}"/>
              </a:ext>
            </a:extLst>
          </p:cNvPr>
          <p:cNvCxnSpPr>
            <a:cxnSpLocks/>
          </p:cNvCxnSpPr>
          <p:nvPr userDrawn="1"/>
        </p:nvCxnSpPr>
        <p:spPr>
          <a:xfrm>
            <a:off x="6166922" y="5782903"/>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3C8DE99F-80DE-88E5-4D14-3B0C5D461E61}"/>
              </a:ext>
            </a:extLst>
          </p:cNvPr>
          <p:cNvSpPr>
            <a:spLocks noGrp="1"/>
          </p:cNvSpPr>
          <p:nvPr>
            <p:ph type="title" hasCustomPrompt="1"/>
          </p:nvPr>
        </p:nvSpPr>
        <p:spPr>
          <a:xfrm>
            <a:off x="588437" y="244347"/>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Agenda</a:t>
            </a:r>
            <a:endParaRPr lang="en-US"/>
          </a:p>
        </p:txBody>
      </p:sp>
      <p:sp>
        <p:nvSpPr>
          <p:cNvPr id="38" name="TextBox 3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5Header" descr="Classification: Internal">
            <a:extLst>
              <a:ext uri="{FF2B5EF4-FFF2-40B4-BE49-F238E27FC236}">
                <a16:creationId xmlns:a16="http://schemas.microsoft.com/office/drawing/2014/main" id="{A9CFC300-788B-7B5D-5281-C03F4462C52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5Header" descr="Classification: Internal">
            <a:extLst>
              <a:ext uri="{FF2B5EF4-FFF2-40B4-BE49-F238E27FC236}">
                <a16:creationId xmlns:a16="http://schemas.microsoft.com/office/drawing/2014/main" id="{7C9B165C-0A82-0431-6614-4D94141776F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010189383"/>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Inner Slides 116">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2618510" y="1856509"/>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27709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5195456" y="2008909"/>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5195456" y="2399160"/>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5195456" y="261850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10" name="Title 1">
            <a:extLst>
              <a:ext uri="{FF2B5EF4-FFF2-40B4-BE49-F238E27FC236}">
                <a16:creationId xmlns:a16="http://schemas.microsoft.com/office/drawing/2014/main" id="{330E566D-7A0D-6FAC-B429-B4793CEC1A86}"/>
              </a:ext>
            </a:extLst>
          </p:cNvPr>
          <p:cNvSpPr>
            <a:spLocks noGrp="1"/>
          </p:cNvSpPr>
          <p:nvPr>
            <p:ph type="title" hasCustomPrompt="1"/>
          </p:nvPr>
        </p:nvSpPr>
        <p:spPr>
          <a:xfrm>
            <a:off x="588437" y="244347"/>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Introducing</a:t>
            </a:r>
            <a:endParaRPr lang="en-US"/>
          </a:p>
        </p:txBody>
      </p:sp>
      <p:sp>
        <p:nvSpPr>
          <p:cNvPr id="14"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5195456" y="29386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16Header" descr="Classification: Internal">
            <a:extLst>
              <a:ext uri="{FF2B5EF4-FFF2-40B4-BE49-F238E27FC236}">
                <a16:creationId xmlns:a16="http://schemas.microsoft.com/office/drawing/2014/main" id="{674B903A-9B16-BBD1-8A7C-B7B8C614161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9" name="hcSlideMaster.Inner Slides 116Header" descr="Classification: Internal">
            <a:extLst>
              <a:ext uri="{FF2B5EF4-FFF2-40B4-BE49-F238E27FC236}">
                <a16:creationId xmlns:a16="http://schemas.microsoft.com/office/drawing/2014/main" id="{375CA787-2A13-4D3F-3EEC-C409E11B65E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2449758"/>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Inner Slides 17">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8181110" y="1856509"/>
            <a:ext cx="2272146" cy="3034146"/>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ingle Corner of Rectangle 4">
            <a:extLst>
              <a:ext uri="{FF2B5EF4-FFF2-40B4-BE49-F238E27FC236}">
                <a16:creationId xmlns:a16="http://schemas.microsoft.com/office/drawing/2014/main" id="{5EC54E20-9D51-3870-8F3E-90755BBC24D3}"/>
              </a:ext>
            </a:extLst>
          </p:cNvPr>
          <p:cNvSpPr/>
          <p:nvPr userDrawn="1"/>
        </p:nvSpPr>
        <p:spPr>
          <a:xfrm>
            <a:off x="8333510" y="2008909"/>
            <a:ext cx="2272146" cy="3034146"/>
          </a:xfrm>
          <a:prstGeom prst="round1Rect">
            <a:avLst>
              <a:gd name="adj" fmla="val 11789"/>
            </a:avLst>
          </a:prstGeom>
          <a:solidFill>
            <a:srgbClr val="C7C8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44098F2E-68F2-9DA5-547B-A3E2020829CC}"/>
              </a:ext>
            </a:extLst>
          </p:cNvPr>
          <p:cNvSpPr>
            <a:spLocks noGrp="1"/>
          </p:cNvSpPr>
          <p:nvPr>
            <p:ph type="body" sz="quarter" idx="13" hasCustomPrompt="1"/>
          </p:nvPr>
        </p:nvSpPr>
        <p:spPr>
          <a:xfrm>
            <a:off x="647700" y="1923184"/>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Name of the Presenter </a:t>
            </a:r>
          </a:p>
        </p:txBody>
      </p:sp>
      <p:cxnSp>
        <p:nvCxnSpPr>
          <p:cNvPr id="7" name="Straight Connector 6">
            <a:extLst>
              <a:ext uri="{FF2B5EF4-FFF2-40B4-BE49-F238E27FC236}">
                <a16:creationId xmlns:a16="http://schemas.microsoft.com/office/drawing/2014/main" id="{137BE8B7-1C5B-A0BE-A9E6-0C441740A1A2}"/>
              </a:ext>
            </a:extLst>
          </p:cNvPr>
          <p:cNvCxnSpPr>
            <a:cxnSpLocks/>
          </p:cNvCxnSpPr>
          <p:nvPr userDrawn="1"/>
        </p:nvCxnSpPr>
        <p:spPr>
          <a:xfrm>
            <a:off x="647700" y="2313435"/>
            <a:ext cx="5085278" cy="7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9">
            <a:extLst>
              <a:ext uri="{FF2B5EF4-FFF2-40B4-BE49-F238E27FC236}">
                <a16:creationId xmlns:a16="http://schemas.microsoft.com/office/drawing/2014/main" id="{642D4426-766E-EF7B-3830-B1B011325CA2}"/>
              </a:ext>
            </a:extLst>
          </p:cNvPr>
          <p:cNvSpPr>
            <a:spLocks noGrp="1"/>
          </p:cNvSpPr>
          <p:nvPr>
            <p:ph type="body" sz="quarter" idx="14" hasCustomPrompt="1"/>
          </p:nvPr>
        </p:nvSpPr>
        <p:spPr>
          <a:xfrm>
            <a:off x="647700" y="2532784"/>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Title of the Company</a:t>
            </a:r>
          </a:p>
        </p:txBody>
      </p:sp>
      <p:sp>
        <p:nvSpPr>
          <p:cNvPr id="9" name="Text Placeholder 3">
            <a:extLst>
              <a:ext uri="{FF2B5EF4-FFF2-40B4-BE49-F238E27FC236}">
                <a16:creationId xmlns:a16="http://schemas.microsoft.com/office/drawing/2014/main" id="{2F458BAA-1534-3FA9-A929-D163B88AAE7D}"/>
              </a:ext>
            </a:extLst>
          </p:cNvPr>
          <p:cNvSpPr>
            <a:spLocks noGrp="1"/>
          </p:cNvSpPr>
          <p:nvPr>
            <p:ph type="body" sz="quarter" idx="15" hasCustomPrompt="1"/>
          </p:nvPr>
        </p:nvSpPr>
        <p:spPr>
          <a:xfrm>
            <a:off x="647700" y="2862485"/>
            <a:ext cx="4713287" cy="659155"/>
          </a:xfrm>
          <a:prstGeom prst="rect">
            <a:avLst/>
          </a:prstGeom>
        </p:spPr>
        <p:txBody>
          <a:bodyPr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10" name="Text Placeholder 3">
            <a:extLst>
              <a:ext uri="{FF2B5EF4-FFF2-40B4-BE49-F238E27FC236}">
                <a16:creationId xmlns:a16="http://schemas.microsoft.com/office/drawing/2014/main" id="{2F458BAA-1534-3FA9-A929-D163B88AAE7D}"/>
              </a:ext>
            </a:extLst>
          </p:cNvPr>
          <p:cNvSpPr>
            <a:spLocks noGrp="1"/>
          </p:cNvSpPr>
          <p:nvPr>
            <p:ph type="body" sz="quarter" idx="16" hasCustomPrompt="1"/>
          </p:nvPr>
        </p:nvSpPr>
        <p:spPr>
          <a:xfrm>
            <a:off x="8562181" y="2221336"/>
            <a:ext cx="1891075" cy="2316019"/>
          </a:xfrm>
          <a:prstGeom prst="rect">
            <a:avLst/>
          </a:prstGeom>
        </p:spPr>
        <p:txBody>
          <a:bodyPr wrap="square" lIns="90000">
            <a:spAutoFit/>
          </a:bodyPr>
          <a:lstStyle>
            <a:lvl1pPr marL="134938" marR="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endParaRPr lang="en-GB"/>
          </a:p>
        </p:txBody>
      </p:sp>
      <p:sp>
        <p:nvSpPr>
          <p:cNvPr id="11" name="Title 1">
            <a:extLst>
              <a:ext uri="{FF2B5EF4-FFF2-40B4-BE49-F238E27FC236}">
                <a16:creationId xmlns:a16="http://schemas.microsoft.com/office/drawing/2014/main" id="{854D1950-657C-4636-3746-3DE82A5F9DA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2" name="TextBox 11">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7Header" descr="Classification: Internal">
            <a:extLst>
              <a:ext uri="{FF2B5EF4-FFF2-40B4-BE49-F238E27FC236}">
                <a16:creationId xmlns:a16="http://schemas.microsoft.com/office/drawing/2014/main" id="{D06B043B-F2A7-C2ED-92CC-E990F51187F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13" name="hcSlideMaster.Inner Slides 17Header" descr="Classification: Internal">
            <a:extLst>
              <a:ext uri="{FF2B5EF4-FFF2-40B4-BE49-F238E27FC236}">
                <a16:creationId xmlns:a16="http://schemas.microsoft.com/office/drawing/2014/main" id="{57A96030-8DF7-F1CA-F4A5-321CD3FF200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382154491"/>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Inner Slides 18">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588438" y="1944439"/>
            <a:ext cx="3292825" cy="300082"/>
          </a:xfrm>
          <a:prstGeom prst="rect">
            <a:avLst/>
          </a:prstGeom>
        </p:spPr>
        <p:txBody>
          <a:bodyPr wrap="square" lIns="90000">
            <a:spAutoFit/>
          </a:bodyPr>
          <a:lstStyle>
            <a:lvl1pPr marL="0" indent="0">
              <a:spcBef>
                <a:spcPts val="0"/>
              </a:spcBef>
              <a:buClr>
                <a:srgbClr val="EF4130"/>
              </a:buClr>
              <a:buNone/>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1</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4149025" y="1944439"/>
            <a:ext cx="3292825" cy="300082"/>
          </a:xfrm>
          <a:prstGeom prst="rect">
            <a:avLst/>
          </a:prstGeom>
        </p:spPr>
        <p:txBody>
          <a:bodyPr wrap="square" lIns="90000">
            <a:spAutoFit/>
          </a:bodyPr>
          <a:lstStyle>
            <a:lvl1pPr marL="0" marR="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marL="0" marR="0" lvl="0" indent="0" algn="l" defTabSz="914400" rtl="0" eaLnBrk="1" fontAlgn="auto" latinLnBrk="0" hangingPunct="1">
              <a:lnSpc>
                <a:spcPct val="90000"/>
              </a:lnSpc>
              <a:spcBef>
                <a:spcPts val="0"/>
              </a:spcBef>
              <a:spcAft>
                <a:spcPts val="0"/>
              </a:spcAft>
              <a:buClr>
                <a:srgbClr val="EF4130"/>
              </a:buClr>
              <a:buSzTx/>
              <a:buFont typeface="Arial" panose="020B0604020202020204" pitchFamily="34" charset="0"/>
              <a:buNone/>
              <a:tabLst/>
              <a:defRPr/>
            </a:pPr>
            <a:r>
              <a:rPr lang="en-GB"/>
              <a:t>Section Title 2</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7709612" y="1944439"/>
            <a:ext cx="3292825" cy="300082"/>
          </a:xfrm>
          <a:prstGeom prst="rect">
            <a:avLst/>
          </a:prstGeom>
        </p:spPr>
        <p:txBody>
          <a:bodyPr wrap="square" lIns="90000">
            <a:spAutoFit/>
          </a:bodyPr>
          <a:lstStyle>
            <a:lvl1pPr marL="0" indent="0">
              <a:spcBef>
                <a:spcPts val="0"/>
              </a:spcBef>
              <a:buClr>
                <a:srgbClr val="EF4130"/>
              </a:buClr>
              <a:buNone/>
              <a:defRPr sz="1500" b="1">
                <a:solidFill>
                  <a:srgbClr val="EE3129"/>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Section Title 3</a:t>
            </a:r>
          </a:p>
        </p:txBody>
      </p:sp>
      <p:sp>
        <p:nvSpPr>
          <p:cNvPr id="16" name="Text Placeholder 9">
            <a:extLst>
              <a:ext uri="{FF2B5EF4-FFF2-40B4-BE49-F238E27FC236}">
                <a16:creationId xmlns:a16="http://schemas.microsoft.com/office/drawing/2014/main" id="{3E0037B0-5153-9BE3-3C0A-B99D503AEFB3}"/>
              </a:ext>
            </a:extLst>
          </p:cNvPr>
          <p:cNvSpPr>
            <a:spLocks noGrp="1"/>
          </p:cNvSpPr>
          <p:nvPr>
            <p:ph type="body" sz="quarter" idx="24" hasCustomPrompt="1"/>
          </p:nvPr>
        </p:nvSpPr>
        <p:spPr>
          <a:xfrm>
            <a:off x="588438"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8" name="Text Placeholder 9">
            <a:extLst>
              <a:ext uri="{FF2B5EF4-FFF2-40B4-BE49-F238E27FC236}">
                <a16:creationId xmlns:a16="http://schemas.microsoft.com/office/drawing/2014/main" id="{8748D864-CCC9-997F-E629-2F528BD99B0F}"/>
              </a:ext>
            </a:extLst>
          </p:cNvPr>
          <p:cNvSpPr>
            <a:spLocks noGrp="1"/>
          </p:cNvSpPr>
          <p:nvPr>
            <p:ph type="body" sz="quarter" idx="25" hasCustomPrompt="1"/>
          </p:nvPr>
        </p:nvSpPr>
        <p:spPr>
          <a:xfrm>
            <a:off x="4149025"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9" name="Text Placeholder 9">
            <a:extLst>
              <a:ext uri="{FF2B5EF4-FFF2-40B4-BE49-F238E27FC236}">
                <a16:creationId xmlns:a16="http://schemas.microsoft.com/office/drawing/2014/main" id="{BD7229B7-1D0D-0E87-DAB1-29B7153F69E9}"/>
              </a:ext>
            </a:extLst>
          </p:cNvPr>
          <p:cNvSpPr>
            <a:spLocks noGrp="1"/>
          </p:cNvSpPr>
          <p:nvPr>
            <p:ph type="body" sz="quarter" idx="26" hasCustomPrompt="1"/>
          </p:nvPr>
        </p:nvSpPr>
        <p:spPr>
          <a:xfrm>
            <a:off x="7709612" y="2330708"/>
            <a:ext cx="3292825" cy="300082"/>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Sub-Title </a:t>
            </a:r>
          </a:p>
        </p:txBody>
      </p:sp>
      <p:sp>
        <p:nvSpPr>
          <p:cNvPr id="17" name="Title 1">
            <a:extLst>
              <a:ext uri="{FF2B5EF4-FFF2-40B4-BE49-F238E27FC236}">
                <a16:creationId xmlns:a16="http://schemas.microsoft.com/office/drawing/2014/main" id="{19662FF0-340E-19DB-B954-5C595C9B4E1D}"/>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3" name="Text Placeholder 9">
            <a:extLst>
              <a:ext uri="{FF2B5EF4-FFF2-40B4-BE49-F238E27FC236}">
                <a16:creationId xmlns:a16="http://schemas.microsoft.com/office/drawing/2014/main" id="{BAC566E0-ED35-1BDE-CCE9-14A758FC329D}"/>
              </a:ext>
            </a:extLst>
          </p:cNvPr>
          <p:cNvSpPr>
            <a:spLocks noGrp="1"/>
          </p:cNvSpPr>
          <p:nvPr>
            <p:ph type="body" sz="quarter" idx="14" hasCustomPrompt="1"/>
          </p:nvPr>
        </p:nvSpPr>
        <p:spPr>
          <a:xfrm>
            <a:off x="588437" y="1167600"/>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4" name="Text Placeholder 3">
            <a:extLst>
              <a:ext uri="{FF2B5EF4-FFF2-40B4-BE49-F238E27FC236}">
                <a16:creationId xmlns:a16="http://schemas.microsoft.com/office/drawing/2014/main" id="{2B41D2DF-6612-448D-503A-9E72A8D40873}"/>
              </a:ext>
            </a:extLst>
          </p:cNvPr>
          <p:cNvSpPr>
            <a:spLocks noGrp="1"/>
          </p:cNvSpPr>
          <p:nvPr>
            <p:ph type="body" sz="quarter" idx="15" hasCustomPrompt="1"/>
          </p:nvPr>
        </p:nvSpPr>
        <p:spPr>
          <a:xfrm>
            <a:off x="588438"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5" name="Text Placeholder 3">
            <a:extLst>
              <a:ext uri="{FF2B5EF4-FFF2-40B4-BE49-F238E27FC236}">
                <a16:creationId xmlns:a16="http://schemas.microsoft.com/office/drawing/2014/main" id="{FF6E48FF-2C94-B525-9618-CB0933215A17}"/>
              </a:ext>
            </a:extLst>
          </p:cNvPr>
          <p:cNvSpPr>
            <a:spLocks noGrp="1"/>
          </p:cNvSpPr>
          <p:nvPr>
            <p:ph type="body" sz="quarter" idx="27" hasCustomPrompt="1"/>
          </p:nvPr>
        </p:nvSpPr>
        <p:spPr>
          <a:xfrm>
            <a:off x="4149024"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6" name="Text Placeholder 3">
            <a:extLst>
              <a:ext uri="{FF2B5EF4-FFF2-40B4-BE49-F238E27FC236}">
                <a16:creationId xmlns:a16="http://schemas.microsoft.com/office/drawing/2014/main" id="{A837C3C3-6705-C8EE-4095-5E1897374E26}"/>
              </a:ext>
            </a:extLst>
          </p:cNvPr>
          <p:cNvSpPr>
            <a:spLocks noGrp="1"/>
          </p:cNvSpPr>
          <p:nvPr>
            <p:ph type="body" sz="quarter" idx="28" hasCustomPrompt="1"/>
          </p:nvPr>
        </p:nvSpPr>
        <p:spPr>
          <a:xfrm>
            <a:off x="7709612" y="2729135"/>
            <a:ext cx="3292825" cy="659155"/>
          </a:xfrm>
          <a:prstGeom prst="rect">
            <a:avLst/>
          </a:prstGeom>
        </p:spPr>
        <p:txBody>
          <a:bodyPr wrap="square" lIns="90000">
            <a:spAutoFit/>
          </a:bodyPr>
          <a:lstStyle>
            <a:lvl1pPr marL="133350" marR="0" indent="-130175"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p:txBody>
      </p:sp>
      <p:sp>
        <p:nvSpPr>
          <p:cNvPr id="20" name="TextBox 19">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8Header" descr="Classification: Internal">
            <a:extLst>
              <a:ext uri="{FF2B5EF4-FFF2-40B4-BE49-F238E27FC236}">
                <a16:creationId xmlns:a16="http://schemas.microsoft.com/office/drawing/2014/main" id="{B732AC76-4DB5-0465-2301-F6DAEE920AD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18Header" descr="Classification: Internal">
            <a:extLst>
              <a:ext uri="{FF2B5EF4-FFF2-40B4-BE49-F238E27FC236}">
                <a16:creationId xmlns:a16="http://schemas.microsoft.com/office/drawing/2014/main" id="{9E627D8B-0D18-BC29-1604-B83647ED084A}"/>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514540797"/>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Inner Slides 19">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FFA0A81B-0EFA-9012-0849-E6C1383A41FE}"/>
              </a:ext>
            </a:extLst>
          </p:cNvPr>
          <p:cNvSpPr/>
          <p:nvPr userDrawn="1"/>
        </p:nvSpPr>
        <p:spPr>
          <a:xfrm>
            <a:off x="1343892" y="3774136"/>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14">
            <a:extLst>
              <a:ext uri="{FF2B5EF4-FFF2-40B4-BE49-F238E27FC236}">
                <a16:creationId xmlns:a16="http://schemas.microsoft.com/office/drawing/2014/main" id="{D181C5D2-EA05-8570-776C-731AA9E98935}"/>
              </a:ext>
            </a:extLst>
          </p:cNvPr>
          <p:cNvSpPr>
            <a:spLocks noGrp="1"/>
          </p:cNvSpPr>
          <p:nvPr>
            <p:ph type="pic" sz="quarter" idx="16"/>
          </p:nvPr>
        </p:nvSpPr>
        <p:spPr>
          <a:xfrm>
            <a:off x="1485842" y="3888580"/>
            <a:ext cx="2116138" cy="2298700"/>
          </a:xfrm>
          <a:prstGeom prst="round1Rect">
            <a:avLst>
              <a:gd name="adj" fmla="val 7501"/>
            </a:avLst>
          </a:prstGeom>
          <a:solidFill>
            <a:srgbClr val="C7C8CA"/>
          </a:solidFill>
        </p:spPr>
        <p:txBody>
          <a:bodyPr/>
          <a:lstStyle/>
          <a:p>
            <a:endParaRPr lang="en-US"/>
          </a:p>
        </p:txBody>
      </p:sp>
      <p:sp>
        <p:nvSpPr>
          <p:cNvPr id="3" name="Slide Number Placeholder 2">
            <a:extLst>
              <a:ext uri="{FF2B5EF4-FFF2-40B4-BE49-F238E27FC236}">
                <a16:creationId xmlns:a16="http://schemas.microsoft.com/office/drawing/2014/main" id="{FAA1D497-36B7-40AC-3FBF-C6552249B462}"/>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Round Single Corner of Rectangle 3">
            <a:extLst>
              <a:ext uri="{FF2B5EF4-FFF2-40B4-BE49-F238E27FC236}">
                <a16:creationId xmlns:a16="http://schemas.microsoft.com/office/drawing/2014/main" id="{B2A6F52B-F4AA-71D0-DF5D-55CF24499C99}"/>
              </a:ext>
            </a:extLst>
          </p:cNvPr>
          <p:cNvSpPr/>
          <p:nvPr userDrawn="1"/>
        </p:nvSpPr>
        <p:spPr>
          <a:xfrm>
            <a:off x="1343892" y="1123344"/>
            <a:ext cx="2116340" cy="2297733"/>
          </a:xfrm>
          <a:prstGeom prst="round1Rect">
            <a:avLst>
              <a:gd name="adj" fmla="val 11789"/>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9">
            <a:extLst>
              <a:ext uri="{FF2B5EF4-FFF2-40B4-BE49-F238E27FC236}">
                <a16:creationId xmlns:a16="http://schemas.microsoft.com/office/drawing/2014/main" id="{642D4426-766E-EF7B-3830-B1B011325CA2}"/>
              </a:ext>
            </a:extLst>
          </p:cNvPr>
          <p:cNvSpPr>
            <a:spLocks noGrp="1"/>
          </p:cNvSpPr>
          <p:nvPr userDrawn="1">
            <p:ph type="body" sz="quarter" idx="14" hasCustomPrompt="1"/>
          </p:nvPr>
        </p:nvSpPr>
        <p:spPr>
          <a:xfrm>
            <a:off x="3851564" y="1620982"/>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5" name="Picture Placeholder 14">
            <a:extLst>
              <a:ext uri="{FF2B5EF4-FFF2-40B4-BE49-F238E27FC236}">
                <a16:creationId xmlns:a16="http://schemas.microsoft.com/office/drawing/2014/main" id="{91F84090-54E4-3E92-11E0-97D3472E4CBF}"/>
              </a:ext>
            </a:extLst>
          </p:cNvPr>
          <p:cNvSpPr>
            <a:spLocks noGrp="1"/>
          </p:cNvSpPr>
          <p:nvPr userDrawn="1">
            <p:ph type="pic" sz="quarter" idx="15"/>
          </p:nvPr>
        </p:nvSpPr>
        <p:spPr>
          <a:xfrm>
            <a:off x="1485842" y="1238755"/>
            <a:ext cx="2116138" cy="2298700"/>
          </a:xfrm>
          <a:prstGeom prst="round1Rect">
            <a:avLst>
              <a:gd name="adj" fmla="val 7501"/>
            </a:avLst>
          </a:prstGeom>
          <a:solidFill>
            <a:srgbClr val="C7C8CA"/>
          </a:solidFill>
        </p:spPr>
        <p:txBody>
          <a:bodyPr/>
          <a:lstStyle/>
          <a:p>
            <a:endParaRPr lang="en-US"/>
          </a:p>
        </p:txBody>
      </p:sp>
      <p:sp>
        <p:nvSpPr>
          <p:cNvPr id="17" name="Text Placeholder 9">
            <a:extLst>
              <a:ext uri="{FF2B5EF4-FFF2-40B4-BE49-F238E27FC236}">
                <a16:creationId xmlns:a16="http://schemas.microsoft.com/office/drawing/2014/main" id="{64F6AD97-989B-0DE2-027C-441F853C80E6}"/>
              </a:ext>
            </a:extLst>
          </p:cNvPr>
          <p:cNvSpPr>
            <a:spLocks noGrp="1"/>
          </p:cNvSpPr>
          <p:nvPr>
            <p:ph type="body" sz="quarter" idx="17" hasCustomPrompt="1"/>
          </p:nvPr>
        </p:nvSpPr>
        <p:spPr>
          <a:xfrm>
            <a:off x="3851564" y="4475018"/>
            <a:ext cx="7400635" cy="258532"/>
          </a:xfrm>
          <a:prstGeom prst="rect">
            <a:avLst/>
          </a:prstGeom>
        </p:spPr>
        <p:txBody>
          <a:bodyPr wrap="square" lIns="90000">
            <a:spAutoFit/>
          </a:bodyPr>
          <a:lstStyle>
            <a:lvl1pPr marL="0" indent="0">
              <a:buClr>
                <a:srgbClr val="EF4130"/>
              </a:buClr>
              <a:buNone/>
              <a:defRPr sz="12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CC30DCB1-287D-1DD3-18AB-F8377E9BF738}"/>
              </a:ext>
            </a:extLst>
          </p:cNvPr>
          <p:cNvSpPr>
            <a:spLocks noGrp="1"/>
          </p:cNvSpPr>
          <p:nvPr>
            <p:ph type="title" hasCustomPrompt="1"/>
          </p:nvPr>
        </p:nvSpPr>
        <p:spPr>
          <a:xfrm>
            <a:off x="588437" y="244347"/>
            <a:ext cx="10515600" cy="463846"/>
          </a:xfrm>
        </p:spPr>
        <p:txBody>
          <a:bodyPr anchor="t"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Testimonials</a:t>
            </a:r>
            <a:endParaRPr lang="en-US"/>
          </a:p>
        </p:txBody>
      </p:sp>
      <p:sp>
        <p:nvSpPr>
          <p:cNvPr id="11" name="TextBox 10">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19Header" descr="Classification: Internal">
            <a:extLst>
              <a:ext uri="{FF2B5EF4-FFF2-40B4-BE49-F238E27FC236}">
                <a16:creationId xmlns:a16="http://schemas.microsoft.com/office/drawing/2014/main" id="{C4DCADF2-821C-6F25-C630-42683E82283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5" name="hcSlideMaster.Inner Slides 19Header" descr="Classification: Internal">
            <a:extLst>
              <a:ext uri="{FF2B5EF4-FFF2-40B4-BE49-F238E27FC236}">
                <a16:creationId xmlns:a16="http://schemas.microsoft.com/office/drawing/2014/main" id="{CC6C5BAE-41FB-0BA3-7EEB-37EA0C80485E}"/>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826671366"/>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Inner Slides 20">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Picture Placeholder 6">
            <a:extLst>
              <a:ext uri="{FF2B5EF4-FFF2-40B4-BE49-F238E27FC236}">
                <a16:creationId xmlns:a16="http://schemas.microsoft.com/office/drawing/2014/main" id="{EF0EE844-C0E7-9C77-C505-58259B253F41}"/>
              </a:ext>
            </a:extLst>
          </p:cNvPr>
          <p:cNvSpPr>
            <a:spLocks noGrp="1"/>
          </p:cNvSpPr>
          <p:nvPr>
            <p:ph type="pic" sz="quarter" idx="17"/>
          </p:nvPr>
        </p:nvSpPr>
        <p:spPr>
          <a:xfrm>
            <a:off x="658813"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9" name="Text Placeholder 9">
            <a:extLst>
              <a:ext uri="{FF2B5EF4-FFF2-40B4-BE49-F238E27FC236}">
                <a16:creationId xmlns:a16="http://schemas.microsoft.com/office/drawing/2014/main" id="{DDE1DB1B-F7D3-12FA-7EBC-A58369B9A6F1}"/>
              </a:ext>
            </a:extLst>
          </p:cNvPr>
          <p:cNvSpPr>
            <a:spLocks noGrp="1"/>
          </p:cNvSpPr>
          <p:nvPr>
            <p:ph type="body" sz="quarter" idx="16" hasCustomPrompt="1"/>
          </p:nvPr>
        </p:nvSpPr>
        <p:spPr>
          <a:xfrm>
            <a:off x="658813"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1" name="Picture Placeholder 6">
            <a:extLst>
              <a:ext uri="{FF2B5EF4-FFF2-40B4-BE49-F238E27FC236}">
                <a16:creationId xmlns:a16="http://schemas.microsoft.com/office/drawing/2014/main" id="{E132017A-4CEB-DE2E-8EA8-667B427F5659}"/>
              </a:ext>
            </a:extLst>
          </p:cNvPr>
          <p:cNvSpPr>
            <a:spLocks noGrp="1"/>
          </p:cNvSpPr>
          <p:nvPr>
            <p:ph type="pic" sz="quarter" idx="18"/>
          </p:nvPr>
        </p:nvSpPr>
        <p:spPr>
          <a:xfrm>
            <a:off x="3371341"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2" name="Picture Placeholder 6">
            <a:extLst>
              <a:ext uri="{FF2B5EF4-FFF2-40B4-BE49-F238E27FC236}">
                <a16:creationId xmlns:a16="http://schemas.microsoft.com/office/drawing/2014/main" id="{7B0A262D-BE4C-F7DB-41E5-852D724FD3C2}"/>
              </a:ext>
            </a:extLst>
          </p:cNvPr>
          <p:cNvSpPr>
            <a:spLocks noGrp="1"/>
          </p:cNvSpPr>
          <p:nvPr>
            <p:ph type="pic" sz="quarter" idx="19"/>
          </p:nvPr>
        </p:nvSpPr>
        <p:spPr>
          <a:xfrm>
            <a:off x="6083869"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3" name="Text Placeholder 9">
            <a:extLst>
              <a:ext uri="{FF2B5EF4-FFF2-40B4-BE49-F238E27FC236}">
                <a16:creationId xmlns:a16="http://schemas.microsoft.com/office/drawing/2014/main" id="{81F49862-F705-5239-406E-9F1CBADDE641}"/>
              </a:ext>
            </a:extLst>
          </p:cNvPr>
          <p:cNvSpPr>
            <a:spLocks noGrp="1"/>
          </p:cNvSpPr>
          <p:nvPr>
            <p:ph type="body" sz="quarter" idx="20" hasCustomPrompt="1"/>
          </p:nvPr>
        </p:nvSpPr>
        <p:spPr>
          <a:xfrm>
            <a:off x="3371341"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5" name="Text Placeholder 9">
            <a:extLst>
              <a:ext uri="{FF2B5EF4-FFF2-40B4-BE49-F238E27FC236}">
                <a16:creationId xmlns:a16="http://schemas.microsoft.com/office/drawing/2014/main" id="{57F295B2-F857-AB2B-4682-9C2D1AE65C97}"/>
              </a:ext>
            </a:extLst>
          </p:cNvPr>
          <p:cNvSpPr>
            <a:spLocks noGrp="1"/>
          </p:cNvSpPr>
          <p:nvPr>
            <p:ph type="body" sz="quarter" idx="21" hasCustomPrompt="1"/>
          </p:nvPr>
        </p:nvSpPr>
        <p:spPr>
          <a:xfrm>
            <a:off x="6083869"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6" name="Picture Placeholder 6">
            <a:extLst>
              <a:ext uri="{FF2B5EF4-FFF2-40B4-BE49-F238E27FC236}">
                <a16:creationId xmlns:a16="http://schemas.microsoft.com/office/drawing/2014/main" id="{FDF2FF20-020D-7AEA-8271-9A98E7FC4E21}"/>
              </a:ext>
            </a:extLst>
          </p:cNvPr>
          <p:cNvSpPr>
            <a:spLocks noGrp="1"/>
          </p:cNvSpPr>
          <p:nvPr>
            <p:ph type="pic" sz="quarter" idx="22"/>
          </p:nvPr>
        </p:nvSpPr>
        <p:spPr>
          <a:xfrm>
            <a:off x="658813"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7" name="Text Placeholder 9">
            <a:extLst>
              <a:ext uri="{FF2B5EF4-FFF2-40B4-BE49-F238E27FC236}">
                <a16:creationId xmlns:a16="http://schemas.microsoft.com/office/drawing/2014/main" id="{B881F47F-FC95-4455-BCFD-ED67423235C0}"/>
              </a:ext>
            </a:extLst>
          </p:cNvPr>
          <p:cNvSpPr>
            <a:spLocks noGrp="1"/>
          </p:cNvSpPr>
          <p:nvPr>
            <p:ph type="body" sz="quarter" idx="23" hasCustomPrompt="1"/>
          </p:nvPr>
        </p:nvSpPr>
        <p:spPr>
          <a:xfrm>
            <a:off x="658813"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18" name="Picture Placeholder 6">
            <a:extLst>
              <a:ext uri="{FF2B5EF4-FFF2-40B4-BE49-F238E27FC236}">
                <a16:creationId xmlns:a16="http://schemas.microsoft.com/office/drawing/2014/main" id="{9549538E-ACD9-F91C-B8F5-5AA6CB6FAD5E}"/>
              </a:ext>
            </a:extLst>
          </p:cNvPr>
          <p:cNvSpPr>
            <a:spLocks noGrp="1"/>
          </p:cNvSpPr>
          <p:nvPr>
            <p:ph type="pic" sz="quarter" idx="24"/>
          </p:nvPr>
        </p:nvSpPr>
        <p:spPr>
          <a:xfrm>
            <a:off x="3371341"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19" name="Picture Placeholder 6">
            <a:extLst>
              <a:ext uri="{FF2B5EF4-FFF2-40B4-BE49-F238E27FC236}">
                <a16:creationId xmlns:a16="http://schemas.microsoft.com/office/drawing/2014/main" id="{B627A138-A051-A3AD-4D32-DACD490A0500}"/>
              </a:ext>
            </a:extLst>
          </p:cNvPr>
          <p:cNvSpPr>
            <a:spLocks noGrp="1"/>
          </p:cNvSpPr>
          <p:nvPr>
            <p:ph type="pic" sz="quarter" idx="25"/>
          </p:nvPr>
        </p:nvSpPr>
        <p:spPr>
          <a:xfrm>
            <a:off x="6083869"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0" name="Text Placeholder 9">
            <a:extLst>
              <a:ext uri="{FF2B5EF4-FFF2-40B4-BE49-F238E27FC236}">
                <a16:creationId xmlns:a16="http://schemas.microsoft.com/office/drawing/2014/main" id="{7CE85879-9E49-D9EE-7016-FBE9F73F7C07}"/>
              </a:ext>
            </a:extLst>
          </p:cNvPr>
          <p:cNvSpPr>
            <a:spLocks noGrp="1"/>
          </p:cNvSpPr>
          <p:nvPr>
            <p:ph type="body" sz="quarter" idx="26" hasCustomPrompt="1"/>
          </p:nvPr>
        </p:nvSpPr>
        <p:spPr>
          <a:xfrm>
            <a:off x="3371341"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2" name="Text Placeholder 9">
            <a:extLst>
              <a:ext uri="{FF2B5EF4-FFF2-40B4-BE49-F238E27FC236}">
                <a16:creationId xmlns:a16="http://schemas.microsoft.com/office/drawing/2014/main" id="{DD796FC6-31C9-367F-3673-250F3E908BC5}"/>
              </a:ext>
            </a:extLst>
          </p:cNvPr>
          <p:cNvSpPr>
            <a:spLocks noGrp="1"/>
          </p:cNvSpPr>
          <p:nvPr>
            <p:ph type="body" sz="quarter" idx="27" hasCustomPrompt="1"/>
          </p:nvPr>
        </p:nvSpPr>
        <p:spPr>
          <a:xfrm>
            <a:off x="6083869"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7" name="Picture Placeholder 6">
            <a:extLst>
              <a:ext uri="{FF2B5EF4-FFF2-40B4-BE49-F238E27FC236}">
                <a16:creationId xmlns:a16="http://schemas.microsoft.com/office/drawing/2014/main" id="{D0ED824D-6244-D661-F904-3918841E1335}"/>
              </a:ext>
            </a:extLst>
          </p:cNvPr>
          <p:cNvSpPr>
            <a:spLocks noGrp="1"/>
          </p:cNvSpPr>
          <p:nvPr>
            <p:ph type="pic" sz="quarter" idx="28"/>
          </p:nvPr>
        </p:nvSpPr>
        <p:spPr>
          <a:xfrm>
            <a:off x="8796397" y="1887568"/>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28" name="Text Placeholder 9">
            <a:extLst>
              <a:ext uri="{FF2B5EF4-FFF2-40B4-BE49-F238E27FC236}">
                <a16:creationId xmlns:a16="http://schemas.microsoft.com/office/drawing/2014/main" id="{7B67EEE7-F877-76D6-30E8-E0A71D2E308C}"/>
              </a:ext>
            </a:extLst>
          </p:cNvPr>
          <p:cNvSpPr>
            <a:spLocks noGrp="1"/>
          </p:cNvSpPr>
          <p:nvPr>
            <p:ph type="body" sz="quarter" idx="29" hasCustomPrompt="1"/>
          </p:nvPr>
        </p:nvSpPr>
        <p:spPr>
          <a:xfrm>
            <a:off x="8796397" y="3238037"/>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9" name="Picture Placeholder 6">
            <a:extLst>
              <a:ext uri="{FF2B5EF4-FFF2-40B4-BE49-F238E27FC236}">
                <a16:creationId xmlns:a16="http://schemas.microsoft.com/office/drawing/2014/main" id="{289B4CB5-ABA7-4843-BC5D-AEB75D70D200}"/>
              </a:ext>
            </a:extLst>
          </p:cNvPr>
          <p:cNvSpPr>
            <a:spLocks noGrp="1"/>
          </p:cNvSpPr>
          <p:nvPr>
            <p:ph type="pic" sz="quarter" idx="30"/>
          </p:nvPr>
        </p:nvSpPr>
        <p:spPr>
          <a:xfrm>
            <a:off x="8796397" y="4010171"/>
            <a:ext cx="2307640" cy="1339380"/>
          </a:xfrm>
          <a:prstGeom prst="rect">
            <a:avLst/>
          </a:prstGeom>
          <a:solidFill>
            <a:srgbClr val="C7C8CA"/>
          </a:solidFill>
        </p:spPr>
        <p:txBody>
          <a:bodyPr/>
          <a:lstStyle>
            <a:lvl1pPr marL="0" indent="0">
              <a:buNone/>
              <a:defRPr sz="1500">
                <a:latin typeface="Arial" panose="020B0604020202020204" pitchFamily="34" charset="0"/>
                <a:cs typeface="Arial" panose="020B0604020202020204" pitchFamily="34" charset="0"/>
              </a:defRPr>
            </a:lvl1pPr>
          </a:lstStyle>
          <a:p>
            <a:r>
              <a:rPr lang="en-US"/>
              <a:t>Click icon to add picture</a:t>
            </a:r>
          </a:p>
        </p:txBody>
      </p:sp>
      <p:sp>
        <p:nvSpPr>
          <p:cNvPr id="30" name="Text Placeholder 9">
            <a:extLst>
              <a:ext uri="{FF2B5EF4-FFF2-40B4-BE49-F238E27FC236}">
                <a16:creationId xmlns:a16="http://schemas.microsoft.com/office/drawing/2014/main" id="{E5189120-9466-C7AE-F33B-1E4E58F47AF7}"/>
              </a:ext>
            </a:extLst>
          </p:cNvPr>
          <p:cNvSpPr>
            <a:spLocks noGrp="1"/>
          </p:cNvSpPr>
          <p:nvPr>
            <p:ph type="body" sz="quarter" idx="31" hasCustomPrompt="1"/>
          </p:nvPr>
        </p:nvSpPr>
        <p:spPr>
          <a:xfrm>
            <a:off x="8796397" y="5453403"/>
            <a:ext cx="2307640" cy="507831"/>
          </a:xfrm>
          <a:prstGeom prst="rect">
            <a:avLst/>
          </a:prstGeom>
        </p:spPr>
        <p:txBody>
          <a:bodyPr wrap="square" lIns="90000">
            <a:spAutoFit/>
          </a:bodyPr>
          <a:lstStyle>
            <a:lvl1pPr marL="0" indent="0">
              <a:spcBef>
                <a:spcPts val="0"/>
              </a:spcBef>
              <a:buClr>
                <a:srgbClr val="EF4130"/>
              </a:buClr>
              <a:buNone/>
              <a:defRPr sz="15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image name </a:t>
            </a:r>
          </a:p>
          <a:p>
            <a:pPr lvl="0"/>
            <a:r>
              <a:rPr lang="en-GB"/>
              <a:t>Second line </a:t>
            </a:r>
          </a:p>
        </p:txBody>
      </p:sp>
      <p:sp>
        <p:nvSpPr>
          <p:cNvPr id="25" name="Title 1">
            <a:extLst>
              <a:ext uri="{FF2B5EF4-FFF2-40B4-BE49-F238E27FC236}">
                <a16:creationId xmlns:a16="http://schemas.microsoft.com/office/drawing/2014/main" id="{0B17DC92-CEB2-3A08-F5DB-943E231AD863}"/>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26" name="Text Placeholder 9">
            <a:extLst>
              <a:ext uri="{FF2B5EF4-FFF2-40B4-BE49-F238E27FC236}">
                <a16:creationId xmlns:a16="http://schemas.microsoft.com/office/drawing/2014/main" id="{FE42B9D6-3DB0-64AD-B66E-7265795F84B0}"/>
              </a:ext>
            </a:extLst>
          </p:cNvPr>
          <p:cNvSpPr>
            <a:spLocks noGrp="1"/>
          </p:cNvSpPr>
          <p:nvPr>
            <p:ph type="body" sz="quarter" idx="14" hasCustomPrompt="1"/>
          </p:nvPr>
        </p:nvSpPr>
        <p:spPr>
          <a:xfrm>
            <a:off x="588437" y="1158075"/>
            <a:ext cx="10414000" cy="584775"/>
          </a:xfrm>
          <a:prstGeom prst="rect">
            <a:avLst/>
          </a:prstGeom>
        </p:spPr>
        <p:txBody>
          <a:bodyPr wrap="square" lIns="90000">
            <a:spAutoFit/>
          </a:bodyPr>
          <a:lstStyle>
            <a:lvl1pPr marL="0" indent="0">
              <a:lnSpc>
                <a:spcPct val="80000"/>
              </a:lnSpc>
              <a:spcBef>
                <a:spcPts val="0"/>
              </a:spcBef>
              <a:buClr>
                <a:srgbClr val="EF4130"/>
              </a:buClr>
              <a:buNone/>
              <a:defRPr sz="200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23" name="TextBox 22">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20Header" descr="Classification: Internal">
            <a:extLst>
              <a:ext uri="{FF2B5EF4-FFF2-40B4-BE49-F238E27FC236}">
                <a16:creationId xmlns:a16="http://schemas.microsoft.com/office/drawing/2014/main" id="{28FAAF3A-5E69-F12D-E325-AAD0C514365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20Header" descr="Classification: Internal">
            <a:extLst>
              <a:ext uri="{FF2B5EF4-FFF2-40B4-BE49-F238E27FC236}">
                <a16:creationId xmlns:a16="http://schemas.microsoft.com/office/drawing/2014/main" id="{0FB264A9-C1DC-56DD-1C68-75F275A1FFE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190016198"/>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b="1">
                <a:solidFill>
                  <a:srgbClr val="EE3124"/>
                </a:solidFill>
              </a:defRPr>
            </a:lvl1pPr>
          </a:lstStyle>
          <a:p>
            <a:r>
              <a:rPr lang="en-GB"/>
              <a:t>Thank you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5" name="TextBox 4">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6" name="hcSlideMaster51.Thank you SlideHeader" descr="Classification: Internal">
            <a:extLst>
              <a:ext uri="{FF2B5EF4-FFF2-40B4-BE49-F238E27FC236}">
                <a16:creationId xmlns:a16="http://schemas.microsoft.com/office/drawing/2014/main" id="{9AF1A791-DD6A-E594-7940-2A24677563A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7" name="hcSlideMaster.Thank you SlideHeader" descr="Classification: Internal">
            <a:extLst>
              <a:ext uri="{FF2B5EF4-FFF2-40B4-BE49-F238E27FC236}">
                <a16:creationId xmlns:a16="http://schemas.microsoft.com/office/drawing/2014/main" id="{44DDD77B-1489-DF45-3860-7B5ADBE3178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886295292"/>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userDrawn="1">
  <p:cSld name="Welcom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2084429"/>
            <a:ext cx="4495800" cy="842411"/>
          </a:xfrm>
        </p:spPr>
        <p:txBody>
          <a:bodyPr/>
          <a:lstStyle>
            <a:lvl1pPr>
              <a:defRPr sz="5400">
                <a:solidFill>
                  <a:srgbClr val="EE3124"/>
                </a:solidFill>
              </a:defRPr>
            </a:lvl1pPr>
          </a:lstStyle>
          <a:p>
            <a:r>
              <a:rPr lang="en-GB"/>
              <a:t>Welcome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pic>
        <p:nvPicPr>
          <p:cNvPr id="5" name="Picture 4">
            <a:extLst>
              <a:ext uri="{FF2B5EF4-FFF2-40B4-BE49-F238E27FC236}">
                <a16:creationId xmlns:a16="http://schemas.microsoft.com/office/drawing/2014/main" id="{850D0663-7BE8-45D7-B06D-B4A411EEF58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4" name="hcSlideMaster51.Welcome SlideHeader" descr="Classification: Internal">
            <a:extLst>
              <a:ext uri="{FF2B5EF4-FFF2-40B4-BE49-F238E27FC236}">
                <a16:creationId xmlns:a16="http://schemas.microsoft.com/office/drawing/2014/main" id="{0A3793CB-55DA-DC38-7527-EEA20C7FE82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7" name="hcSlideMaster.Welcome SlideHeader" descr="Classification: Internal">
            <a:extLst>
              <a:ext uri="{FF2B5EF4-FFF2-40B4-BE49-F238E27FC236}">
                <a16:creationId xmlns:a16="http://schemas.microsoft.com/office/drawing/2014/main" id="{13A2CDE9-F571-8D06-DD48-4046438C9D0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791044787"/>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Insert New Section 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976746" y="1894092"/>
            <a:ext cx="4495800" cy="1590308"/>
          </a:xfrm>
        </p:spPr>
        <p:txBody>
          <a:bodyPr/>
          <a:lstStyle>
            <a:lvl1pPr>
              <a:defRPr sz="5400">
                <a:solidFill>
                  <a:srgbClr val="EE3124"/>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
        <p:nvSpPr>
          <p:cNvPr id="4" name="TextBox 3">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5" name="hcSlideMaster51.Insert New Section Title SlideHeader" descr="Classification: Internal">
            <a:extLst>
              <a:ext uri="{FF2B5EF4-FFF2-40B4-BE49-F238E27FC236}">
                <a16:creationId xmlns:a16="http://schemas.microsoft.com/office/drawing/2014/main" id="{0ED17E1C-AFB1-0577-2F04-7EC2EFA923E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6" name="hcSlideMaster.Insert New Section Title SlideHeader" descr="Classification: Internal">
            <a:extLst>
              <a:ext uri="{FF2B5EF4-FFF2-40B4-BE49-F238E27FC236}">
                <a16:creationId xmlns:a16="http://schemas.microsoft.com/office/drawing/2014/main" id="{521ECC6D-A805-0634-8DD6-0B0429F5563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4275421900"/>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Inner Slides 21">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588437" y="1255494"/>
            <a:ext cx="5085278"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588437" y="1684119"/>
            <a:ext cx="5085278"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0" name="Title 1">
            <a:extLst>
              <a:ext uri="{FF2B5EF4-FFF2-40B4-BE49-F238E27FC236}">
                <a16:creationId xmlns:a16="http://schemas.microsoft.com/office/drawing/2014/main" id="{0632B253-EE94-2014-1B1A-A48196FCB06A}"/>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21Header" descr="Classification: Internal">
            <a:extLst>
              <a:ext uri="{FF2B5EF4-FFF2-40B4-BE49-F238E27FC236}">
                <a16:creationId xmlns:a16="http://schemas.microsoft.com/office/drawing/2014/main" id="{70F4C616-EB27-FB28-EE9A-A21CFFE0CFB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21Header" descr="Classification: Internal">
            <a:extLst>
              <a:ext uri="{FF2B5EF4-FFF2-40B4-BE49-F238E27FC236}">
                <a16:creationId xmlns:a16="http://schemas.microsoft.com/office/drawing/2014/main" id="{5EA07C1F-FDB6-B3BA-7A08-9D47F86691A4}"/>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627291643"/>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preserve="1" userDrawn="1">
  <p:cSld name="Inner Slides 22">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E878F1DA-4140-EEFB-96D1-2F5783CB4CF1}"/>
              </a:ext>
            </a:extLst>
          </p:cNvPr>
          <p:cNvSpPr>
            <a:spLocks noGrp="1"/>
          </p:cNvSpPr>
          <p:nvPr>
            <p:ph type="body" sz="quarter" idx="15" hasCustomPrompt="1"/>
          </p:nvPr>
        </p:nvSpPr>
        <p:spPr>
          <a:xfrm>
            <a:off x="4649266"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5" name="Text Placeholder 9">
            <a:extLst>
              <a:ext uri="{FF2B5EF4-FFF2-40B4-BE49-F238E27FC236}">
                <a16:creationId xmlns:a16="http://schemas.microsoft.com/office/drawing/2014/main" id="{8CB5C705-B14B-AA46-2A29-66550778BF2C}"/>
              </a:ext>
            </a:extLst>
          </p:cNvPr>
          <p:cNvSpPr>
            <a:spLocks noGrp="1"/>
          </p:cNvSpPr>
          <p:nvPr>
            <p:ph type="body" sz="quarter" idx="16" hasCustomPrompt="1"/>
          </p:nvPr>
        </p:nvSpPr>
        <p:spPr>
          <a:xfrm>
            <a:off x="4649266"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8" name="Text Placeholder 9">
            <a:extLst>
              <a:ext uri="{FF2B5EF4-FFF2-40B4-BE49-F238E27FC236}">
                <a16:creationId xmlns:a16="http://schemas.microsoft.com/office/drawing/2014/main" id="{680F20DF-19FB-C1EC-04BB-DD57179796D4}"/>
              </a:ext>
            </a:extLst>
          </p:cNvPr>
          <p:cNvSpPr>
            <a:spLocks noGrp="1"/>
          </p:cNvSpPr>
          <p:nvPr>
            <p:ph type="body" sz="quarter" idx="17" hasCustomPrompt="1"/>
          </p:nvPr>
        </p:nvSpPr>
        <p:spPr>
          <a:xfrm>
            <a:off x="8447543" y="4778500"/>
            <a:ext cx="3200400" cy="300082"/>
          </a:xfrm>
          <a:prstGeom prst="rect">
            <a:avLst/>
          </a:prstGeom>
        </p:spPr>
        <p:txBody>
          <a:bodyPr wrap="square" lIns="90000">
            <a:spAutoFit/>
          </a:bodyPr>
          <a:lstStyle>
            <a:lvl1pPr marL="0" indent="0">
              <a:buClr>
                <a:srgbClr val="EF4130"/>
              </a:buClr>
              <a:buNone/>
              <a:defRPr sz="1500" b="1">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447543" y="5207125"/>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1918855"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1" name="Text Placeholder 9">
            <a:extLst>
              <a:ext uri="{FF2B5EF4-FFF2-40B4-BE49-F238E27FC236}">
                <a16:creationId xmlns:a16="http://schemas.microsoft.com/office/drawing/2014/main" id="{CE0F42C8-2C0F-BC23-1892-557D2E6E3804}"/>
              </a:ext>
            </a:extLst>
          </p:cNvPr>
          <p:cNvSpPr>
            <a:spLocks noGrp="1"/>
          </p:cNvSpPr>
          <p:nvPr>
            <p:ph type="body" sz="quarter" idx="20" hasCustomPrompt="1"/>
          </p:nvPr>
        </p:nvSpPr>
        <p:spPr>
          <a:xfrm>
            <a:off x="5681518"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2" name="Text Placeholder 9">
            <a:extLst>
              <a:ext uri="{FF2B5EF4-FFF2-40B4-BE49-F238E27FC236}">
                <a16:creationId xmlns:a16="http://schemas.microsoft.com/office/drawing/2014/main" id="{DEA33532-557E-204F-EAEC-90AF99D01E0E}"/>
              </a:ext>
            </a:extLst>
          </p:cNvPr>
          <p:cNvSpPr>
            <a:spLocks noGrp="1"/>
          </p:cNvSpPr>
          <p:nvPr>
            <p:ph type="body" sz="quarter" idx="21" hasCustomPrompt="1"/>
          </p:nvPr>
        </p:nvSpPr>
        <p:spPr>
          <a:xfrm>
            <a:off x="9494833" y="2612561"/>
            <a:ext cx="727364" cy="535531"/>
          </a:xfrm>
          <a:prstGeom prst="rect">
            <a:avLst/>
          </a:prstGeom>
        </p:spPr>
        <p:txBody>
          <a:bodyPr wrap="square" lIns="90000">
            <a:spAutoFit/>
          </a:bodyPr>
          <a:lstStyle>
            <a:lvl1pPr marL="0" indent="0">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Chart name </a:t>
            </a:r>
          </a:p>
        </p:txBody>
      </p:sp>
      <p:sp>
        <p:nvSpPr>
          <p:cNvPr id="23" name="Title 1">
            <a:extLst>
              <a:ext uri="{FF2B5EF4-FFF2-40B4-BE49-F238E27FC236}">
                <a16:creationId xmlns:a16="http://schemas.microsoft.com/office/drawing/2014/main" id="{8129BFD7-C0DC-67D9-890F-BE05CD7BCD2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16" name="TextBox 1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22Header" descr="Classification: Internal">
            <a:extLst>
              <a:ext uri="{FF2B5EF4-FFF2-40B4-BE49-F238E27FC236}">
                <a16:creationId xmlns:a16="http://schemas.microsoft.com/office/drawing/2014/main" id="{13851D84-EE88-0266-BF49-B50672577CDE}"/>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22Header" descr="Classification: Internal">
            <a:extLst>
              <a:ext uri="{FF2B5EF4-FFF2-40B4-BE49-F238E27FC236}">
                <a16:creationId xmlns:a16="http://schemas.microsoft.com/office/drawing/2014/main" id="{672D57D0-EC31-66DD-E619-5172B6D9E598}"/>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1063812990"/>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userDrawn="1">
  <p:cSld name="Inner Slides 23">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9" name="Text Placeholder 9">
            <a:extLst>
              <a:ext uri="{FF2B5EF4-FFF2-40B4-BE49-F238E27FC236}">
                <a16:creationId xmlns:a16="http://schemas.microsoft.com/office/drawing/2014/main" id="{F8836C72-76F7-5626-483B-13DC64F029DA}"/>
              </a:ext>
            </a:extLst>
          </p:cNvPr>
          <p:cNvSpPr>
            <a:spLocks noGrp="1"/>
          </p:cNvSpPr>
          <p:nvPr>
            <p:ph type="body" sz="quarter" idx="18" hasCustomPrompt="1"/>
          </p:nvPr>
        </p:nvSpPr>
        <p:spPr>
          <a:xfrm>
            <a:off x="839788" y="5207125"/>
            <a:ext cx="10808155" cy="369332"/>
          </a:xfrm>
          <a:prstGeom prst="rect">
            <a:avLst/>
          </a:prstGeom>
        </p:spPr>
        <p:txBody>
          <a:bodyPr wrap="square" lIns="90000">
            <a:spAutoFit/>
          </a:bodyPr>
          <a:lstStyle>
            <a:lvl1pPr marL="0" indent="0">
              <a:buClr>
                <a:srgbClr val="EF4130"/>
              </a:buClr>
              <a:buNone/>
              <a:defRPr sz="20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Important Takeaway message or statement that spans all sections. </a:t>
            </a:r>
          </a:p>
        </p:txBody>
      </p:sp>
      <p:sp>
        <p:nvSpPr>
          <p:cNvPr id="20" name="Text Placeholder 9">
            <a:extLst>
              <a:ext uri="{FF2B5EF4-FFF2-40B4-BE49-F238E27FC236}">
                <a16:creationId xmlns:a16="http://schemas.microsoft.com/office/drawing/2014/main" id="{86C56FC4-0AEE-49A7-5F7B-9E7C6A5CD38E}"/>
              </a:ext>
            </a:extLst>
          </p:cNvPr>
          <p:cNvSpPr>
            <a:spLocks noGrp="1"/>
          </p:cNvSpPr>
          <p:nvPr>
            <p:ph type="body" sz="quarter" idx="19" hasCustomPrompt="1"/>
          </p:nvPr>
        </p:nvSpPr>
        <p:spPr>
          <a:xfrm>
            <a:off x="3454770" y="2678981"/>
            <a:ext cx="727364" cy="757130"/>
          </a:xfrm>
          <a:prstGeom prst="rect">
            <a:avLst/>
          </a:prstGeom>
        </p:spPr>
        <p:txBody>
          <a:bodyPr wrap="square" lIns="90000">
            <a:spAutoFit/>
          </a:bodyPr>
          <a:lstStyle>
            <a:lvl1pPr marL="0" indent="0" algn="ctr">
              <a:buClr>
                <a:srgbClr val="EF4130"/>
              </a:buClr>
              <a:buNone/>
              <a:defRPr sz="16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Total XXXX$XB</a:t>
            </a:r>
          </a:p>
        </p:txBody>
      </p:sp>
      <p:sp>
        <p:nvSpPr>
          <p:cNvPr id="11" name="Title 1">
            <a:extLst>
              <a:ext uri="{FF2B5EF4-FFF2-40B4-BE49-F238E27FC236}">
                <a16:creationId xmlns:a16="http://schemas.microsoft.com/office/drawing/2014/main" id="{CEA68123-051D-8DDC-5E2F-6004C5D4C9B6}"/>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7" name="TextBox 6">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23Header" descr="Classification: Internal">
            <a:extLst>
              <a:ext uri="{FF2B5EF4-FFF2-40B4-BE49-F238E27FC236}">
                <a16:creationId xmlns:a16="http://schemas.microsoft.com/office/drawing/2014/main" id="{EA58FF3E-4297-426E-853A-462C234E6956}"/>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23Header" descr="Classification: Internal">
            <a:extLst>
              <a:ext uri="{FF2B5EF4-FFF2-40B4-BE49-F238E27FC236}">
                <a16:creationId xmlns:a16="http://schemas.microsoft.com/office/drawing/2014/main" id="{6E6C7762-F87F-785C-02B6-481092D1273D}"/>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542941304"/>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Inner Slides 24">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0" name="Title 1">
            <a:extLst>
              <a:ext uri="{FF2B5EF4-FFF2-40B4-BE49-F238E27FC236}">
                <a16:creationId xmlns:a16="http://schemas.microsoft.com/office/drawing/2014/main" id="{47DAE64B-6516-A5CC-A927-C80A97ED0018}"/>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6" name="TextBox 5">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24Header" descr="Classification: Internal">
            <a:extLst>
              <a:ext uri="{FF2B5EF4-FFF2-40B4-BE49-F238E27FC236}">
                <a16:creationId xmlns:a16="http://schemas.microsoft.com/office/drawing/2014/main" id="{555D4C2C-C610-AB98-ACE0-B3FBFE44C17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24Header" descr="Classification: Internal">
            <a:extLst>
              <a:ext uri="{FF2B5EF4-FFF2-40B4-BE49-F238E27FC236}">
                <a16:creationId xmlns:a16="http://schemas.microsoft.com/office/drawing/2014/main" id="{9D3B116A-3914-12FF-DDA1-6296C049AEC1}"/>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015987791"/>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userDrawn="1">
  <p:cSld name="Inner Slides 25">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1D26E45-BAE8-1228-8CE6-403AAC8716BD}"/>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14" name="Text Placeholder 9">
            <a:extLst>
              <a:ext uri="{FF2B5EF4-FFF2-40B4-BE49-F238E27FC236}">
                <a16:creationId xmlns:a16="http://schemas.microsoft.com/office/drawing/2014/main" id="{B21D84BC-DCD7-B15B-F38E-1858F12F04D2}"/>
              </a:ext>
            </a:extLst>
          </p:cNvPr>
          <p:cNvSpPr>
            <a:spLocks noGrp="1"/>
          </p:cNvSpPr>
          <p:nvPr>
            <p:ph type="body" sz="quarter" idx="13" hasCustomPrompt="1"/>
          </p:nvPr>
        </p:nvSpPr>
        <p:spPr>
          <a:xfrm>
            <a:off x="838200" y="1255494"/>
            <a:ext cx="3200400" cy="300082"/>
          </a:xfrm>
          <a:prstGeom prst="rect">
            <a:avLst/>
          </a:prstGeom>
        </p:spPr>
        <p:txBody>
          <a:bodyPr wrap="square" lIns="90000">
            <a:spAutoFit/>
          </a:bodyPr>
          <a:lstStyle>
            <a:lvl1pPr marL="0" indent="0">
              <a:buClr>
                <a:srgbClr val="EF4130"/>
              </a:buClr>
              <a:buNone/>
              <a:defRPr sz="15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Content goes here like this </a:t>
            </a:r>
          </a:p>
        </p:txBody>
      </p:sp>
      <p:sp>
        <p:nvSpPr>
          <p:cNvPr id="13" name="Text Placeholder 9">
            <a:extLst>
              <a:ext uri="{FF2B5EF4-FFF2-40B4-BE49-F238E27FC236}">
                <a16:creationId xmlns:a16="http://schemas.microsoft.com/office/drawing/2014/main" id="{75FA1D70-809A-5D83-2E78-5AB5BCE7BAB4}"/>
              </a:ext>
            </a:extLst>
          </p:cNvPr>
          <p:cNvSpPr>
            <a:spLocks noGrp="1"/>
          </p:cNvSpPr>
          <p:nvPr>
            <p:ph type="body" sz="quarter" idx="14" hasCustomPrompt="1"/>
          </p:nvPr>
        </p:nvSpPr>
        <p:spPr>
          <a:xfrm>
            <a:off x="838200" y="1684119"/>
            <a:ext cx="3200400" cy="300082"/>
          </a:xfrm>
          <a:prstGeom prst="rect">
            <a:avLst/>
          </a:prstGeom>
        </p:spPr>
        <p:txBody>
          <a:bodyPr wrap="square" lIns="90000">
            <a:spAutoFit/>
          </a:bodyPr>
          <a:lstStyle>
            <a:lvl1pPr marL="0" indent="0">
              <a:buClr>
                <a:srgbClr val="EF4130"/>
              </a:buClr>
              <a:buNone/>
              <a:defRPr sz="1500" b="0">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Insert text here </a:t>
            </a:r>
          </a:p>
        </p:txBody>
      </p:sp>
      <p:sp>
        <p:nvSpPr>
          <p:cNvPr id="12" name="Text Placeholder 9">
            <a:extLst>
              <a:ext uri="{FF2B5EF4-FFF2-40B4-BE49-F238E27FC236}">
                <a16:creationId xmlns:a16="http://schemas.microsoft.com/office/drawing/2014/main" id="{3E577B57-0C09-C978-F7B0-BE9B142A810A}"/>
              </a:ext>
            </a:extLst>
          </p:cNvPr>
          <p:cNvSpPr>
            <a:spLocks noGrp="1"/>
          </p:cNvSpPr>
          <p:nvPr>
            <p:ph type="body" sz="quarter" idx="15" hasCustomPrompt="1"/>
          </p:nvPr>
        </p:nvSpPr>
        <p:spPr>
          <a:xfrm>
            <a:off x="3034145" y="3170468"/>
            <a:ext cx="1004455" cy="258532"/>
          </a:xfrm>
          <a:prstGeom prst="rect">
            <a:avLst/>
          </a:prstGeom>
        </p:spPr>
        <p:txBody>
          <a:bodyPr wrap="square" lIns="90000">
            <a:spAutoFit/>
          </a:bodyPr>
          <a:lstStyle>
            <a:lvl1pPr marL="0" indent="0">
              <a:buClr>
                <a:srgbClr val="EF4130"/>
              </a:buClr>
              <a:buNone/>
              <a:defRPr sz="1200" b="1">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Legend </a:t>
            </a:r>
          </a:p>
        </p:txBody>
      </p:sp>
      <p:sp>
        <p:nvSpPr>
          <p:cNvPr id="10" name="Title 1">
            <a:extLst>
              <a:ext uri="{FF2B5EF4-FFF2-40B4-BE49-F238E27FC236}">
                <a16:creationId xmlns:a16="http://schemas.microsoft.com/office/drawing/2014/main" id="{B480E25C-3D6D-2CEC-50D9-B2418EFADA62}"/>
              </a:ext>
            </a:extLst>
          </p:cNvPr>
          <p:cNvSpPr>
            <a:spLocks noGrp="1"/>
          </p:cNvSpPr>
          <p:nvPr>
            <p:ph type="title" hasCustomPrompt="1"/>
          </p:nvPr>
        </p:nvSpPr>
        <p:spPr>
          <a:xfrm>
            <a:off x="588437" y="318213"/>
            <a:ext cx="10515600" cy="833178"/>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solidFill>
                  <a:srgbClr val="EE3124"/>
                </a:solidFill>
              </a:defRPr>
            </a:lvl1pPr>
          </a:lstStyle>
          <a:p>
            <a:r>
              <a:rPr lang="en-GB"/>
              <a:t>Headline as set on</a:t>
            </a:r>
            <a:br>
              <a:rPr lang="en-GB"/>
            </a:br>
            <a:r>
              <a:rPr lang="en-GB"/>
              <a:t>two lines maximum</a:t>
            </a:r>
            <a:endParaRPr lang="en-US"/>
          </a:p>
        </p:txBody>
      </p:sp>
      <p:sp>
        <p:nvSpPr>
          <p:cNvPr id="8" name="TextBox 7">
            <a:extLst>
              <a:ext uri="{FF2B5EF4-FFF2-40B4-BE49-F238E27FC236}">
                <a16:creationId xmlns:a16="http://schemas.microsoft.com/office/drawing/2014/main" id="{181B3E41-B608-1091-B34A-1F34DCFC08D2}"/>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2" name="hcSlideMaster51.Inner Slides 25Header" descr="Classification: Internal">
            <a:extLst>
              <a:ext uri="{FF2B5EF4-FFF2-40B4-BE49-F238E27FC236}">
                <a16:creationId xmlns:a16="http://schemas.microsoft.com/office/drawing/2014/main" id="{363C60F9-965F-AAFB-CEC4-455947212DC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Inner Slides 25Header" descr="Classification: Internal">
            <a:extLst>
              <a:ext uri="{FF2B5EF4-FFF2-40B4-BE49-F238E27FC236}">
                <a16:creationId xmlns:a16="http://schemas.microsoft.com/office/drawing/2014/main" id="{FA53CB71-EE0F-D89B-7F82-B67D6EAFB9BC}"/>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448041760"/>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7" name="Round Single Corner Rectangle 6"/>
          <p:cNvSpPr/>
          <p:nvPr userDrawn="1"/>
        </p:nvSpPr>
        <p:spPr>
          <a:xfrm>
            <a:off x="0" y="6537960"/>
            <a:ext cx="10333567" cy="320040"/>
          </a:xfrm>
          <a:prstGeom prst="round1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ound Single Corner Rectangle 7"/>
          <p:cNvSpPr/>
          <p:nvPr userDrawn="1"/>
        </p:nvSpPr>
        <p:spPr>
          <a:xfrm flipH="1">
            <a:off x="10437287" y="6537960"/>
            <a:ext cx="1744133" cy="320040"/>
          </a:xfrm>
          <a:prstGeom prst="round1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9" name="Picture 8"/>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940043" y="411480"/>
            <a:ext cx="738618" cy="914398"/>
          </a:xfrm>
          <a:prstGeom prst="rect">
            <a:avLst/>
          </a:prstGeom>
        </p:spPr>
      </p:pic>
      <p:sp>
        <p:nvSpPr>
          <p:cNvPr id="10" name="TextBox 9"/>
          <p:cNvSpPr txBox="1"/>
          <p:nvPr userDrawn="1"/>
        </p:nvSpPr>
        <p:spPr>
          <a:xfrm>
            <a:off x="711199" y="6540027"/>
            <a:ext cx="5384800" cy="316610"/>
          </a:xfrm>
          <a:prstGeom prst="rect">
            <a:avLst/>
          </a:prstGeom>
          <a:noFill/>
        </p:spPr>
        <p:txBody>
          <a:bodyPr wrap="square" lIns="115428" tIns="57714" rIns="115428" bIns="57714" rtlCol="0">
            <a:spAutoFit/>
          </a:bodyPr>
          <a:lstStyle/>
          <a:p>
            <a:pPr algn="l"/>
            <a:r>
              <a:rPr lang="en-US" sz="1300">
                <a:solidFill>
                  <a:schemeClr val="bg1"/>
                </a:solidFill>
                <a:latin typeface="Arial" panose="020B0604020202020204" pitchFamily="34" charset="0"/>
              </a:rPr>
              <a:t>Energy  |</a:t>
            </a:r>
            <a:r>
              <a:rPr lang="en-US" sz="1300" baseline="0">
                <a:solidFill>
                  <a:schemeClr val="bg1"/>
                </a:solidFill>
                <a:latin typeface="Arial" panose="020B0604020202020204" pitchFamily="34" charset="0"/>
              </a:rPr>
              <a:t>  </a:t>
            </a:r>
            <a:r>
              <a:rPr lang="en-US" sz="1300">
                <a:solidFill>
                  <a:schemeClr val="bg1"/>
                </a:solidFill>
                <a:latin typeface="Arial" panose="020B0604020202020204" pitchFamily="34" charset="0"/>
              </a:rPr>
              <a:t>Environment</a:t>
            </a:r>
            <a:r>
              <a:rPr lang="en-US" sz="1300" baseline="0">
                <a:solidFill>
                  <a:schemeClr val="bg1"/>
                </a:solidFill>
                <a:latin typeface="Arial" panose="020B0604020202020204" pitchFamily="34" charset="0"/>
              </a:rPr>
              <a:t>  </a:t>
            </a:r>
            <a:r>
              <a:rPr lang="en-US" sz="1300">
                <a:solidFill>
                  <a:schemeClr val="bg1"/>
                </a:solidFill>
                <a:latin typeface="Arial" panose="020B0604020202020204" pitchFamily="34" charset="0"/>
              </a:rPr>
              <a:t>|</a:t>
            </a:r>
            <a:r>
              <a:rPr lang="en-US" sz="1300" baseline="0">
                <a:solidFill>
                  <a:schemeClr val="bg1"/>
                </a:solidFill>
                <a:latin typeface="Arial" panose="020B0604020202020204" pitchFamily="34" charset="0"/>
              </a:rPr>
              <a:t>  </a:t>
            </a:r>
            <a:r>
              <a:rPr lang="en-US" sz="1300">
                <a:solidFill>
                  <a:schemeClr val="bg1"/>
                </a:solidFill>
                <a:latin typeface="Arial" panose="020B0604020202020204" pitchFamily="34" charset="0"/>
              </a:rPr>
              <a:t>Chemical </a:t>
            </a:r>
          </a:p>
        </p:txBody>
      </p:sp>
      <p:sp>
        <p:nvSpPr>
          <p:cNvPr id="11" name="TextBox 10"/>
          <p:cNvSpPr txBox="1"/>
          <p:nvPr userDrawn="1"/>
        </p:nvSpPr>
        <p:spPr>
          <a:xfrm>
            <a:off x="7650885" y="6541390"/>
            <a:ext cx="2556933" cy="316610"/>
          </a:xfrm>
          <a:prstGeom prst="rect">
            <a:avLst/>
          </a:prstGeom>
          <a:noFill/>
        </p:spPr>
        <p:txBody>
          <a:bodyPr wrap="square" lIns="115428" tIns="57714" rIns="115428" bIns="57714" rtlCol="0">
            <a:spAutoFit/>
          </a:bodyPr>
          <a:lstStyle/>
          <a:p>
            <a:pPr algn="r"/>
            <a:r>
              <a:rPr lang="en-GB" sz="1300" kern="600">
                <a:solidFill>
                  <a:schemeClr val="bg1"/>
                </a:solidFill>
                <a:latin typeface="Arial" panose="020B0604020202020204" pitchFamily="34" charset="0"/>
              </a:rPr>
              <a:t>www.thermaxglobal.com</a:t>
            </a:r>
          </a:p>
        </p:txBody>
      </p:sp>
      <p:grpSp>
        <p:nvGrpSpPr>
          <p:cNvPr id="12" name="Group 11"/>
          <p:cNvGrpSpPr/>
          <p:nvPr userDrawn="1"/>
        </p:nvGrpSpPr>
        <p:grpSpPr>
          <a:xfrm>
            <a:off x="690780" y="0"/>
            <a:ext cx="146050" cy="1494692"/>
            <a:chOff x="1558392" y="0"/>
            <a:chExt cx="146012" cy="1494692"/>
          </a:xfrm>
        </p:grpSpPr>
        <p:sp>
          <p:nvSpPr>
            <p:cNvPr id="13" name="Rectangle 12"/>
            <p:cNvSpPr/>
            <p:nvPr userDrawn="1"/>
          </p:nvSpPr>
          <p:spPr>
            <a:xfrm>
              <a:off x="1643460" y="0"/>
              <a:ext cx="60944" cy="1494692"/>
            </a:xfrm>
            <a:prstGeom prst="rect">
              <a:avLst/>
            </a:prstGeom>
            <a:solidFill>
              <a:srgbClr val="E22429"/>
            </a:solidFill>
            <a:ln>
              <a:noFill/>
            </a:ln>
          </p:spPr>
          <p:style>
            <a:lnRef idx="2">
              <a:schemeClr val="accent1">
                <a:shade val="50000"/>
              </a:schemeClr>
            </a:lnRef>
            <a:fillRef idx="1">
              <a:schemeClr val="accent1"/>
            </a:fillRef>
            <a:effectRef idx="0">
              <a:schemeClr val="accent1"/>
            </a:effectRef>
            <a:fontRef idx="minor">
              <a:schemeClr val="lt1"/>
            </a:fontRef>
          </p:style>
          <p:txBody>
            <a:bodyPr lIns="115428" tIns="57714" rIns="115428" bIns="57714" rtlCol="0" anchor="ctr"/>
            <a:lstStyle/>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p:txBody>
        </p:sp>
        <p:sp>
          <p:nvSpPr>
            <p:cNvPr id="14" name="Rectangle 13"/>
            <p:cNvSpPr/>
            <p:nvPr userDrawn="1"/>
          </p:nvSpPr>
          <p:spPr>
            <a:xfrm>
              <a:off x="1558392" y="1"/>
              <a:ext cx="36566" cy="1160585"/>
            </a:xfrm>
            <a:prstGeom prst="rect">
              <a:avLst/>
            </a:prstGeom>
            <a:solidFill>
              <a:srgbClr val="E22429"/>
            </a:solidFill>
            <a:ln>
              <a:noFill/>
            </a:ln>
          </p:spPr>
          <p:style>
            <a:lnRef idx="2">
              <a:schemeClr val="accent1">
                <a:shade val="50000"/>
              </a:schemeClr>
            </a:lnRef>
            <a:fillRef idx="1">
              <a:schemeClr val="accent1"/>
            </a:fillRef>
            <a:effectRef idx="0">
              <a:schemeClr val="accent1"/>
            </a:effectRef>
            <a:fontRef idx="minor">
              <a:schemeClr val="lt1"/>
            </a:fontRef>
          </p:style>
          <p:txBody>
            <a:bodyPr lIns="115428" tIns="57714" rIns="115428" bIns="57714" rtlCol="0" anchor="ctr"/>
            <a:lstStyle/>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a:p>
              <a:pPr algn="ctr"/>
              <a:endParaRPr lang="en-US" sz="1800">
                <a:ln>
                  <a:solidFill>
                    <a:srgbClr val="FF0000"/>
                  </a:solidFill>
                </a:ln>
              </a:endParaRPr>
            </a:p>
          </p:txBody>
        </p:sp>
      </p:grpSp>
      <p:sp>
        <p:nvSpPr>
          <p:cNvPr id="3" name="Footer Placeholder 2">
            <a:extLst>
              <a:ext uri="{FF2B5EF4-FFF2-40B4-BE49-F238E27FC236}">
                <a16:creationId xmlns:a16="http://schemas.microsoft.com/office/drawing/2014/main" id="{40E2BA87-2A83-4F6C-B862-866EB6D596EC}"/>
              </a:ext>
            </a:extLst>
          </p:cNvPr>
          <p:cNvSpPr>
            <a:spLocks noGrp="1"/>
          </p:cNvSpPr>
          <p:nvPr>
            <p:ph type="ftr" sz="quarter" idx="11"/>
          </p:nvPr>
        </p:nvSpPr>
        <p:spPr/>
        <p:txBody>
          <a:bodyPr/>
          <a:lstStyle/>
          <a:p>
            <a:endParaRPr lang="en-IN"/>
          </a:p>
        </p:txBody>
      </p:sp>
      <p:pic>
        <p:nvPicPr>
          <p:cNvPr id="17" name="Picture 16" descr="A close up of a logo&#10;&#10;Description automatically generated">
            <a:extLst>
              <a:ext uri="{FF2B5EF4-FFF2-40B4-BE49-F238E27FC236}">
                <a16:creationId xmlns:a16="http://schemas.microsoft.com/office/drawing/2014/main" id="{5712B670-7C78-4EF5-92D7-A142FA595A2C}"/>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13062" y="4703474"/>
            <a:ext cx="12178938" cy="2167591"/>
          </a:xfrm>
          <a:prstGeom prst="rect">
            <a:avLst/>
          </a:prstGeom>
        </p:spPr>
      </p:pic>
      <p:sp>
        <p:nvSpPr>
          <p:cNvPr id="2" name="hcSlideMaster51.1_Title OnlyHeader" descr="Classification: Internal">
            <a:extLst>
              <a:ext uri="{FF2B5EF4-FFF2-40B4-BE49-F238E27FC236}">
                <a16:creationId xmlns:a16="http://schemas.microsoft.com/office/drawing/2014/main" id="{C2BAB0D1-E027-1263-B264-C94FE213A1C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4" name="hcSlideMaster.1_Title OnlyHeader" descr="Classification: Internal">
            <a:extLst>
              <a:ext uri="{FF2B5EF4-FFF2-40B4-BE49-F238E27FC236}">
                <a16:creationId xmlns:a16="http://schemas.microsoft.com/office/drawing/2014/main" id="{BAEDAA52-9B4A-7CB5-8434-0A22B8D291C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4555619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sp>
        <p:nvSpPr>
          <p:cNvPr id="11" name="Freeform 10"/>
          <p:cNvSpPr>
            <a:spLocks/>
          </p:cNvSpPr>
          <p:nvPr userDrawn="1"/>
        </p:nvSpPr>
        <p:spPr bwMode="auto">
          <a:xfrm>
            <a:off x="0" y="1543050"/>
            <a:ext cx="1620146" cy="3989070"/>
          </a:xfrm>
          <a:custGeom>
            <a:avLst/>
            <a:gdLst>
              <a:gd name="T0" fmla="*/ 733 w 847"/>
              <a:gd name="T1" fmla="*/ 0 h 2086"/>
              <a:gd name="T2" fmla="*/ 0 w 847"/>
              <a:gd name="T3" fmla="*/ 0 h 2086"/>
              <a:gd name="T4" fmla="*/ 0 w 847"/>
              <a:gd name="T5" fmla="*/ 2086 h 2086"/>
              <a:gd name="T6" fmla="*/ 847 w 847"/>
              <a:gd name="T7" fmla="*/ 2086 h 2086"/>
              <a:gd name="T8" fmla="*/ 847 w 847"/>
              <a:gd name="T9" fmla="*/ 113 h 2086"/>
              <a:gd name="T10" fmla="*/ 841 w 847"/>
              <a:gd name="T11" fmla="*/ 84 h 2086"/>
              <a:gd name="T12" fmla="*/ 831 w 847"/>
              <a:gd name="T13" fmla="*/ 56 h 2086"/>
              <a:gd name="T14" fmla="*/ 813 w 847"/>
              <a:gd name="T15" fmla="*/ 33 h 2086"/>
              <a:gd name="T16" fmla="*/ 789 w 847"/>
              <a:gd name="T17" fmla="*/ 16 h 2086"/>
              <a:gd name="T18" fmla="*/ 763 w 847"/>
              <a:gd name="T19" fmla="*/ 5 h 2086"/>
              <a:gd name="T20" fmla="*/ 733 w 847"/>
              <a:gd name="T21" fmla="*/ 0 h 2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47" h="2086">
                <a:moveTo>
                  <a:pt x="733" y="0"/>
                </a:moveTo>
                <a:lnTo>
                  <a:pt x="0" y="0"/>
                </a:lnTo>
                <a:lnTo>
                  <a:pt x="0" y="2086"/>
                </a:lnTo>
                <a:lnTo>
                  <a:pt x="847" y="2086"/>
                </a:lnTo>
                <a:lnTo>
                  <a:pt x="847" y="113"/>
                </a:lnTo>
                <a:lnTo>
                  <a:pt x="841" y="84"/>
                </a:lnTo>
                <a:lnTo>
                  <a:pt x="831" y="56"/>
                </a:lnTo>
                <a:lnTo>
                  <a:pt x="813" y="33"/>
                </a:lnTo>
                <a:lnTo>
                  <a:pt x="789" y="16"/>
                </a:lnTo>
                <a:lnTo>
                  <a:pt x="763" y="5"/>
                </a:lnTo>
                <a:lnTo>
                  <a:pt x="733" y="0"/>
                </a:lnTo>
                <a:close/>
              </a:path>
            </a:pathLst>
          </a:custGeom>
          <a:solidFill>
            <a:schemeClr val="bg1">
              <a:lumMod val="65000"/>
            </a:schemeClr>
          </a:solidFill>
          <a:ln w="0">
            <a:noFill/>
            <a:prstDash val="solid"/>
            <a:round/>
            <a:headEnd/>
            <a:tailEnd/>
          </a:ln>
        </p:spPr>
        <p:txBody>
          <a:bodyPr vert="horz" wrap="square" lIns="115428" tIns="57714" rIns="115428" bIns="57714" numCol="1" anchor="t" anchorCtr="0" compatLnSpc="1">
            <a:prstTxWarp prst="textNoShape">
              <a:avLst/>
            </a:prstTxWarp>
          </a:bodyPr>
          <a:lstStyle/>
          <a:p>
            <a:pPr lvl="0"/>
            <a:endParaRPr lang="en-US" sz="1800"/>
          </a:p>
        </p:txBody>
      </p:sp>
      <p:sp>
        <p:nvSpPr>
          <p:cNvPr id="12" name="Round Single Corner Rectangle 11"/>
          <p:cNvSpPr/>
          <p:nvPr userDrawn="1"/>
        </p:nvSpPr>
        <p:spPr>
          <a:xfrm flipH="1">
            <a:off x="1719691" y="1543050"/>
            <a:ext cx="10472309" cy="3989070"/>
          </a:xfrm>
          <a:prstGeom prst="round1Rect">
            <a:avLst>
              <a:gd name="adj" fmla="val 4602"/>
            </a:avLst>
          </a:prstGeom>
          <a:solidFill>
            <a:srgbClr val="E22429"/>
          </a:solidFill>
          <a:ln w="0">
            <a:noFill/>
            <a:prstDash val="solid"/>
            <a:miter lim="800000"/>
            <a:headEnd/>
            <a:tailEnd/>
          </a:ln>
        </p:spPr>
        <p:txBody>
          <a:bodyPr vert="horz" wrap="square" lIns="115428" tIns="57714" rIns="115428" bIns="57714" numCol="1" anchor="t" anchorCtr="0" compatLnSpc="1">
            <a:prstTxWarp prst="textNoShape">
              <a:avLst/>
            </a:prstTxWarp>
          </a:bodyPr>
          <a:lstStyle/>
          <a:p>
            <a:pPr lvl="0"/>
            <a:endParaRPr lang="en-US" sz="1800">
              <a:solidFill>
                <a:schemeClr val="tx1"/>
              </a:solidFill>
            </a:endParaRPr>
          </a:p>
        </p:txBody>
      </p:sp>
      <p:sp>
        <p:nvSpPr>
          <p:cNvPr id="8" name="Title 1"/>
          <p:cNvSpPr>
            <a:spLocks noGrp="1"/>
          </p:cNvSpPr>
          <p:nvPr>
            <p:ph type="ctrTitle" hasCustomPrompt="1"/>
          </p:nvPr>
        </p:nvSpPr>
        <p:spPr>
          <a:xfrm>
            <a:off x="1248417" y="2886567"/>
            <a:ext cx="10363200" cy="876543"/>
          </a:xfrm>
        </p:spPr>
        <p:txBody>
          <a:bodyPr>
            <a:normAutofit/>
          </a:bodyPr>
          <a:lstStyle>
            <a:lvl1pPr algn="r">
              <a:defRPr sz="5000" b="0">
                <a:solidFill>
                  <a:schemeClr val="bg1"/>
                </a:solidFill>
                <a:latin typeface="Arial" panose="020B0604020202020204" pitchFamily="34" charset="0"/>
              </a:defRPr>
            </a:lvl1pPr>
          </a:lstStyle>
          <a:p>
            <a:r>
              <a:rPr lang="en-US"/>
              <a:t>&lt;Presentation Title&gt;</a:t>
            </a:r>
          </a:p>
        </p:txBody>
      </p:sp>
      <p:sp>
        <p:nvSpPr>
          <p:cNvPr id="9" name="Subtitle 2"/>
          <p:cNvSpPr>
            <a:spLocks noGrp="1"/>
          </p:cNvSpPr>
          <p:nvPr>
            <p:ph type="subTitle" idx="1" hasCustomPrompt="1"/>
          </p:nvPr>
        </p:nvSpPr>
        <p:spPr>
          <a:xfrm>
            <a:off x="3077215" y="3745523"/>
            <a:ext cx="8534401" cy="439615"/>
          </a:xfrm>
        </p:spPr>
        <p:txBody>
          <a:bodyPr>
            <a:normAutofit/>
          </a:bodyPr>
          <a:lstStyle>
            <a:lvl1pPr marL="0" indent="0" algn="r">
              <a:buNone/>
              <a:defRPr sz="2500" baseline="0">
                <a:solidFill>
                  <a:schemeClr val="bg1"/>
                </a:solidFill>
                <a:latin typeface="Arial" panose="020B0604020202020204" pitchFamily="34" charset="0"/>
              </a:defRPr>
            </a:lvl1pPr>
            <a:lvl2pPr marL="577139" indent="0" algn="ctr">
              <a:buNone/>
              <a:defRPr>
                <a:solidFill>
                  <a:schemeClr val="tx1">
                    <a:tint val="75000"/>
                  </a:schemeClr>
                </a:solidFill>
              </a:defRPr>
            </a:lvl2pPr>
            <a:lvl3pPr marL="1154278" indent="0" algn="ctr">
              <a:buNone/>
              <a:defRPr>
                <a:solidFill>
                  <a:schemeClr val="tx1">
                    <a:tint val="75000"/>
                  </a:schemeClr>
                </a:solidFill>
              </a:defRPr>
            </a:lvl3pPr>
            <a:lvl4pPr marL="1731416" indent="0" algn="ctr">
              <a:buNone/>
              <a:defRPr>
                <a:solidFill>
                  <a:schemeClr val="tx1">
                    <a:tint val="75000"/>
                  </a:schemeClr>
                </a:solidFill>
              </a:defRPr>
            </a:lvl4pPr>
            <a:lvl5pPr marL="2308555" indent="0" algn="ctr">
              <a:buNone/>
              <a:defRPr>
                <a:solidFill>
                  <a:schemeClr val="tx1">
                    <a:tint val="75000"/>
                  </a:schemeClr>
                </a:solidFill>
              </a:defRPr>
            </a:lvl5pPr>
            <a:lvl6pPr marL="2885694" indent="0" algn="ctr">
              <a:buNone/>
              <a:defRPr>
                <a:solidFill>
                  <a:schemeClr val="tx1">
                    <a:tint val="75000"/>
                  </a:schemeClr>
                </a:solidFill>
              </a:defRPr>
            </a:lvl6pPr>
            <a:lvl7pPr marL="3462833" indent="0" algn="ctr">
              <a:buNone/>
              <a:defRPr>
                <a:solidFill>
                  <a:schemeClr val="tx1">
                    <a:tint val="75000"/>
                  </a:schemeClr>
                </a:solidFill>
              </a:defRPr>
            </a:lvl7pPr>
            <a:lvl8pPr marL="4039972" indent="0" algn="ctr">
              <a:buNone/>
              <a:defRPr>
                <a:solidFill>
                  <a:schemeClr val="tx1">
                    <a:tint val="75000"/>
                  </a:schemeClr>
                </a:solidFill>
              </a:defRPr>
            </a:lvl8pPr>
            <a:lvl9pPr marL="4617109" indent="0" algn="ctr">
              <a:buNone/>
              <a:defRPr>
                <a:solidFill>
                  <a:schemeClr val="tx1">
                    <a:tint val="75000"/>
                  </a:schemeClr>
                </a:solidFill>
              </a:defRPr>
            </a:lvl9pPr>
          </a:lstStyle>
          <a:p>
            <a:r>
              <a:rPr lang="en-US"/>
              <a:t>&lt;Presentation Sub Title&gt;</a:t>
            </a:r>
          </a:p>
        </p:txBody>
      </p:sp>
      <p:pic>
        <p:nvPicPr>
          <p:cNvPr id="10" name="Picture 9"/>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1119601" y="411480"/>
            <a:ext cx="738619" cy="914400"/>
          </a:xfrm>
          <a:prstGeom prst="rect">
            <a:avLst/>
          </a:prstGeom>
        </p:spPr>
      </p:pic>
      <p:sp>
        <p:nvSpPr>
          <p:cNvPr id="2" name="hcSlideMaster51.23_Custom LayoutHeader" descr="Classification: Internal">
            <a:extLst>
              <a:ext uri="{FF2B5EF4-FFF2-40B4-BE49-F238E27FC236}">
                <a16:creationId xmlns:a16="http://schemas.microsoft.com/office/drawing/2014/main" id="{CE41F0D0-6DD6-1F56-B8A9-1CE7A1781525}"/>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3" name="hcSlideMaster.23_Custom LayoutHeader" descr="Classification: Internal">
            <a:extLst>
              <a:ext uri="{FF2B5EF4-FFF2-40B4-BE49-F238E27FC236}">
                <a16:creationId xmlns:a16="http://schemas.microsoft.com/office/drawing/2014/main" id="{77149349-ED45-6828-6C0A-BD24543E3BAF}"/>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9510824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userDrawn="1">
  <p:cSld name="Title with Text and Photo?">
    <p:spTree>
      <p:nvGrpSpPr>
        <p:cNvPr id="1" name=""/>
        <p:cNvGrpSpPr/>
        <p:nvPr/>
      </p:nvGrpSpPr>
      <p:grpSpPr>
        <a:xfrm>
          <a:off x="0" y="0"/>
          <a:ext cx="0" cy="0"/>
          <a:chOff x="0" y="0"/>
          <a:chExt cx="0" cy="0"/>
        </a:xfrm>
      </p:grpSpPr>
      <p:sp>
        <p:nvSpPr>
          <p:cNvPr id="9" name="Subtitle 2"/>
          <p:cNvSpPr>
            <a:spLocks noGrp="1"/>
          </p:cNvSpPr>
          <p:nvPr>
            <p:ph type="subTitle" idx="11"/>
          </p:nvPr>
        </p:nvSpPr>
        <p:spPr>
          <a:xfrm>
            <a:off x="640291" y="1276536"/>
            <a:ext cx="7449729" cy="476075"/>
          </a:xfrm>
        </p:spPr>
        <p:txBody>
          <a:bodyPr lIns="0" tIns="0" rIns="0" bIns="0">
            <a:normAutofit/>
          </a:bodyPr>
          <a:lstStyle>
            <a:lvl1pPr marL="0" indent="0" algn="l">
              <a:buNone/>
              <a:defRPr sz="1799" b="1" cap="none" baseline="0">
                <a:solidFill>
                  <a:srgbClr val="EF792F"/>
                </a:solidFill>
                <a:latin typeface="Arial" panose="020B0604020202020204" pitchFamily="34" charset="0"/>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a:t>Click to edit Master subtitle style</a:t>
            </a:r>
          </a:p>
        </p:txBody>
      </p:sp>
      <p:sp>
        <p:nvSpPr>
          <p:cNvPr id="8" name="Date Placeholder 7"/>
          <p:cNvSpPr>
            <a:spLocks noGrp="1"/>
          </p:cNvSpPr>
          <p:nvPr>
            <p:ph type="dt" sz="half" idx="12"/>
          </p:nvPr>
        </p:nvSpPr>
        <p:spPr>
          <a:xfrm>
            <a:off x="609600" y="6475997"/>
            <a:ext cx="2844800" cy="365125"/>
          </a:xfrm>
        </p:spPr>
        <p:txBody>
          <a:bodyPr/>
          <a:lstStyle>
            <a:lvl1pPr>
              <a:defRPr sz="1000">
                <a:solidFill>
                  <a:schemeClr val="tx1"/>
                </a:solidFill>
                <a:latin typeface="Arial" panose="020B0604020202020204" pitchFamily="34" charset="0"/>
              </a:defRPr>
            </a:lvl1pPr>
          </a:lstStyle>
          <a:p>
            <a:fld id="{AACE0BDD-3569-4FA9-90B4-5EAF4F3B94F8}" type="datetime1">
              <a:rPr lang="en-IN" smtClean="0"/>
              <a:pPr/>
              <a:t>14-05-2026</a:t>
            </a:fld>
            <a:endParaRPr lang="en-US"/>
          </a:p>
        </p:txBody>
      </p:sp>
      <p:sp>
        <p:nvSpPr>
          <p:cNvPr id="10" name="Footer Placeholder 9"/>
          <p:cNvSpPr>
            <a:spLocks noGrp="1"/>
          </p:cNvSpPr>
          <p:nvPr>
            <p:ph type="ftr" sz="quarter" idx="13"/>
          </p:nvPr>
        </p:nvSpPr>
        <p:spPr>
          <a:xfrm>
            <a:off x="4165601" y="6475997"/>
            <a:ext cx="3860800" cy="365125"/>
          </a:xfrm>
        </p:spPr>
        <p:txBody>
          <a:bodyPr/>
          <a:lstStyle>
            <a:lvl1pPr>
              <a:defRPr sz="1000">
                <a:solidFill>
                  <a:schemeClr val="tx1"/>
                </a:solidFill>
                <a:latin typeface="Arial" panose="020B0604020202020204" pitchFamily="34" charset="0"/>
              </a:defRPr>
            </a:lvl1pPr>
          </a:lstStyle>
          <a:p>
            <a:r>
              <a:rPr lang="en-US"/>
              <a:t>© Copyright Protected</a:t>
            </a:r>
          </a:p>
        </p:txBody>
      </p:sp>
      <p:sp>
        <p:nvSpPr>
          <p:cNvPr id="11" name="Slide Number Placeholder 10"/>
          <p:cNvSpPr>
            <a:spLocks noGrp="1"/>
          </p:cNvSpPr>
          <p:nvPr>
            <p:ph type="sldNum" sz="quarter" idx="14"/>
          </p:nvPr>
        </p:nvSpPr>
        <p:spPr>
          <a:xfrm>
            <a:off x="8737601" y="6475997"/>
            <a:ext cx="2844800" cy="365125"/>
          </a:xfrm>
        </p:spPr>
        <p:txBody>
          <a:bodyPr/>
          <a:lstStyle>
            <a:lvl1pPr>
              <a:defRPr sz="1000">
                <a:solidFill>
                  <a:schemeClr val="tx1"/>
                </a:solidFill>
              </a:defRPr>
            </a:lvl1pPr>
          </a:lstStyle>
          <a:p>
            <a:fld id="{9A197E77-AC7F-4807-BB50-BD8DF8D4B9AE}" type="slidenum">
              <a:rPr lang="en-US" smtClean="0"/>
              <a:pPr/>
              <a:t>‹#›</a:t>
            </a:fld>
            <a:endParaRPr lang="en-US"/>
          </a:p>
        </p:txBody>
      </p:sp>
      <p:sp>
        <p:nvSpPr>
          <p:cNvPr id="18" name="Title 1"/>
          <p:cNvSpPr>
            <a:spLocks noGrp="1"/>
          </p:cNvSpPr>
          <p:nvPr>
            <p:ph type="title"/>
          </p:nvPr>
        </p:nvSpPr>
        <p:spPr>
          <a:xfrm>
            <a:off x="639194" y="364672"/>
            <a:ext cx="10139901" cy="500743"/>
          </a:xfrm>
        </p:spPr>
        <p:txBody>
          <a:bodyPr lIns="0">
            <a:normAutofit/>
          </a:bodyPr>
          <a:lstStyle>
            <a:lvl1pPr algn="l">
              <a:lnSpc>
                <a:spcPct val="90000"/>
              </a:lnSpc>
              <a:defRPr sz="2799">
                <a:solidFill>
                  <a:srgbClr val="195FC6"/>
                </a:solidFill>
              </a:defRPr>
            </a:lvl1pPr>
          </a:lstStyle>
          <a:p>
            <a:r>
              <a:rPr lang="en-US"/>
              <a:t>Click to edit Master title style</a:t>
            </a:r>
          </a:p>
        </p:txBody>
      </p:sp>
      <p:sp>
        <p:nvSpPr>
          <p:cNvPr id="3" name="hcSlideMaster24.Title with Text and Photo?Header" descr="Classification: Confidential">
            <a:extLst>
              <a:ext uri="{FF2B5EF4-FFF2-40B4-BE49-F238E27FC236}">
                <a16:creationId xmlns:a16="http://schemas.microsoft.com/office/drawing/2014/main" id="{97541BF1-93B6-D0B1-CB91-C80D8643A0F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FFA500"/>
                </a:solidFill>
                <a:latin typeface="Arial" panose="020B0604020202020204" pitchFamily="34" charset="0"/>
              </a:rPr>
              <a:t>Confidential</a:t>
            </a:r>
          </a:p>
        </p:txBody>
      </p:sp>
      <p:sp>
        <p:nvSpPr>
          <p:cNvPr id="5" name="hcSlideMaster51.Title with Text and Photo?Header" descr="Classification: Internal">
            <a:extLst>
              <a:ext uri="{FF2B5EF4-FFF2-40B4-BE49-F238E27FC236}">
                <a16:creationId xmlns:a16="http://schemas.microsoft.com/office/drawing/2014/main" id="{B10F5F8D-FC99-A0CE-6343-088D9A9949DB}"/>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2" name="hcSlideMaster.Title with Text and Photo?Header" descr="Classification: Internal">
            <a:extLst>
              <a:ext uri="{FF2B5EF4-FFF2-40B4-BE49-F238E27FC236}">
                <a16:creationId xmlns:a16="http://schemas.microsoft.com/office/drawing/2014/main" id="{8F175E38-D927-296A-37BF-A29A571ED49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654635284"/>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
  <p:cSld name="Title Option 1">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48E6BB5B-E619-EAE0-1A0E-7FE4759BF5E1}"/>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 Single Corner of Rectangle 14">
            <a:extLst>
              <a:ext uri="{FF2B5EF4-FFF2-40B4-BE49-F238E27FC236}">
                <a16:creationId xmlns:a16="http://schemas.microsoft.com/office/drawing/2014/main" id="{C5093A37-4B0C-19F9-25BD-2DE37C605316}"/>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0" y="2446314"/>
            <a:ext cx="10080978" cy="1348653"/>
          </a:xfrm>
        </p:spPr>
        <p:txBody>
          <a:bodyPr anchor="b">
            <a:normAutofit/>
          </a:bodyPr>
          <a:lstStyle>
            <a:lvl1pPr algn="l">
              <a:defRPr sz="4500" b="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0" y="3887044"/>
            <a:ext cx="10080978" cy="863086"/>
          </a:xfrm>
        </p:spPr>
        <p:txBody>
          <a:bodyPr>
            <a:normAutofit/>
          </a:bodyPr>
          <a:lstStyle>
            <a:lvl1pPr marL="0" indent="0" algn="l">
              <a:buNone/>
              <a:defRPr sz="30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1826B83-610C-A6D6-DF33-59501208233B}"/>
              </a:ext>
            </a:extLst>
          </p:cNvPr>
          <p:cNvSpPr>
            <a:spLocks noGrp="1"/>
          </p:cNvSpPr>
          <p:nvPr>
            <p:ph type="dt" sz="half" idx="10"/>
          </p:nvPr>
        </p:nvSpPr>
        <p:spPr>
          <a:xfrm>
            <a:off x="536223" y="6356350"/>
            <a:ext cx="2743200" cy="365125"/>
          </a:xfrm>
        </p:spPr>
        <p:txBody>
          <a:bodyPr/>
          <a:lstStyle/>
          <a:p>
            <a:endParaRPr lang="en-US"/>
          </a:p>
        </p:txBody>
      </p:sp>
      <p:sp>
        <p:nvSpPr>
          <p:cNvPr id="5" name="Footer Placeholder 4">
            <a:extLst>
              <a:ext uri="{FF2B5EF4-FFF2-40B4-BE49-F238E27FC236}">
                <a16:creationId xmlns:a16="http://schemas.microsoft.com/office/drawing/2014/main" id="{3CF22844-C31B-8793-837B-D78071E6C1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C8E659-2B9B-EC39-E959-074BEB8F7527}"/>
              </a:ext>
            </a:extLst>
          </p:cNvPr>
          <p:cNvSpPr>
            <a:spLocks noGrp="1"/>
          </p:cNvSpPr>
          <p:nvPr>
            <p:ph type="sldNum" sz="quarter" idx="12"/>
          </p:nvPr>
        </p:nvSpPr>
        <p:spPr/>
        <p:txBody>
          <a:bodyPr/>
          <a:lstStyle/>
          <a:p>
            <a:fld id="{865A749B-B8C2-4E44-89BD-377450823E41}" type="slidenum">
              <a:rPr lang="en-US" smtClean="0"/>
              <a:pPr/>
              <a:t>‹#›</a:t>
            </a:fld>
            <a:endParaRPr lang="en-US"/>
          </a:p>
        </p:txBody>
      </p:sp>
      <p:sp>
        <p:nvSpPr>
          <p:cNvPr id="7" name="hcSlideMaster51.Title Option 1Header" descr="Classification: Internal">
            <a:extLst>
              <a:ext uri="{FF2B5EF4-FFF2-40B4-BE49-F238E27FC236}">
                <a16:creationId xmlns:a16="http://schemas.microsoft.com/office/drawing/2014/main" id="{19A5A8EE-C494-E8B1-ECA3-55824B7209C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8" name="hcSlideMaster.Title Option 1Header" descr="Classification: Internal">
            <a:extLst>
              <a:ext uri="{FF2B5EF4-FFF2-40B4-BE49-F238E27FC236}">
                <a16:creationId xmlns:a16="http://schemas.microsoft.com/office/drawing/2014/main" id="{CDFC81C3-6E63-109D-A0A9-68779425D250}"/>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3277408483"/>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318.xml><?xml version="1.0" encoding="utf-8"?>
<p:sldLayout xmlns:a="http://schemas.openxmlformats.org/drawingml/2006/main" xmlns:r="http://schemas.openxmlformats.org/officeDocument/2006/relationships" xmlns:p="http://schemas.openxmlformats.org/presentationml/2006/main" userDrawn="1">
  <p:cSld name="Inner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9824190" cy="833178"/>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2" name="Round Single Corner of Rectangle 16">
            <a:extLst>
              <a:ext uri="{FF2B5EF4-FFF2-40B4-BE49-F238E27FC236}">
                <a16:creationId xmlns:a16="http://schemas.microsoft.com/office/drawing/2014/main" id="{7D9AE9C6-BD77-C6DF-BA1F-FEFE4D2A895B}"/>
              </a:ext>
            </a:extLst>
          </p:cNvPr>
          <p:cNvSpPr/>
          <p:nvPr userDrawn="1"/>
        </p:nvSpPr>
        <p:spPr>
          <a:xfrm>
            <a:off x="0" y="6400800"/>
            <a:ext cx="613144" cy="457199"/>
          </a:xfrm>
          <a:prstGeom prst="round1Rect">
            <a:avLst>
              <a:gd name="adj" fmla="val 29706"/>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 Single Corner of Rectangle 17">
            <a:extLst>
              <a:ext uri="{FF2B5EF4-FFF2-40B4-BE49-F238E27FC236}">
                <a16:creationId xmlns:a16="http://schemas.microsoft.com/office/drawing/2014/main" id="{56138C09-BE81-9167-F888-2D3C7B797FF4}"/>
              </a:ext>
            </a:extLst>
          </p:cNvPr>
          <p:cNvSpPr/>
          <p:nvPr userDrawn="1"/>
        </p:nvSpPr>
        <p:spPr>
          <a:xfrm flipH="1">
            <a:off x="687571" y="6400800"/>
            <a:ext cx="11504421" cy="457199"/>
          </a:xfrm>
          <a:prstGeom prst="round1Rect">
            <a:avLst>
              <a:gd name="adj" fmla="val 3299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12679DB-6779-042F-415A-78503D4F8DB8}"/>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3" name="Slide Number Placeholder 5">
            <a:extLst>
              <a:ext uri="{FF2B5EF4-FFF2-40B4-BE49-F238E27FC236}">
                <a16:creationId xmlns:a16="http://schemas.microsoft.com/office/drawing/2014/main" id="{057799F9-58AD-F644-ACCC-7875ABC47F2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hcSlideMaster304.Inner SlideHeader" descr="Classification: Public">
            <a:extLst>
              <a:ext uri="{FF2B5EF4-FFF2-40B4-BE49-F238E27FC236}">
                <a16:creationId xmlns:a16="http://schemas.microsoft.com/office/drawing/2014/main" id="{2ABC8749-86DE-8DC8-F0CD-00ABDB611983}"/>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8000"/>
                </a:solidFill>
                <a:latin typeface="Arial" panose="020B0604020202020204" pitchFamily="34" charset="0"/>
              </a:rPr>
              <a:t>Public</a:t>
            </a:r>
          </a:p>
        </p:txBody>
      </p:sp>
      <p:sp>
        <p:nvSpPr>
          <p:cNvPr id="8" name="hcSlideMaster51.Inner SlideHeader" descr="Classification: Internal">
            <a:extLst>
              <a:ext uri="{FF2B5EF4-FFF2-40B4-BE49-F238E27FC236}">
                <a16:creationId xmlns:a16="http://schemas.microsoft.com/office/drawing/2014/main" id="{0C0B61FC-C0BF-E1E7-2A55-0C604879D2A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baseline="0">
                <a:solidFill>
                  <a:srgbClr val="000000"/>
                </a:solidFill>
                <a:latin typeface="Arial" panose="020B0604020202020204" pitchFamily="34" charset="0"/>
              </a:rPr>
              <a:t>Classification: </a:t>
            </a:r>
            <a:r>
              <a:rPr lang="en-IN" sz="1200" b="0" i="0" u="none" baseline="0">
                <a:solidFill>
                  <a:srgbClr val="0000FF"/>
                </a:solidFill>
                <a:latin typeface="Arial" panose="020B0604020202020204" pitchFamily="34" charset="0"/>
              </a:rPr>
              <a:t>Internal</a:t>
            </a:r>
          </a:p>
        </p:txBody>
      </p:sp>
      <p:sp>
        <p:nvSpPr>
          <p:cNvPr id="9" name="hcSlideMaster.Inner SlideHeader" descr="Classification: Internal">
            <a:extLst>
              <a:ext uri="{FF2B5EF4-FFF2-40B4-BE49-F238E27FC236}">
                <a16:creationId xmlns:a16="http://schemas.microsoft.com/office/drawing/2014/main" id="{91261435-1749-FA8C-6CC5-F0E928EB6DC9}"/>
              </a:ext>
            </a:extLst>
          </p:cNvPr>
          <p:cNvSpPr txBox="1"/>
          <p:nvPr userDrawn="1"/>
        </p:nvSpPr>
        <p:spPr>
          <a:xfrm>
            <a:off x="0" y="0"/>
            <a:ext cx="12192000" cy="276999"/>
          </a:xfrm>
          <a:prstGeom prst="rect">
            <a:avLst/>
          </a:prstGeom>
          <a:solidFill>
            <a:srgbClr val="FFFFFF"/>
          </a:solidFill>
        </p:spPr>
        <p:txBody>
          <a:bodyPr vert="horz" rtlCol="0">
            <a:spAutoFit/>
          </a:bodyPr>
          <a:lstStyle/>
          <a:p>
            <a:pPr algn="ctr"/>
            <a:r>
              <a:rPr lang="en-IN" sz="1200" b="0" i="0" u="none" strike="noStrike" baseline="0">
                <a:solidFill>
                  <a:srgbClr val="000000"/>
                </a:solidFill>
                <a:latin typeface="Microsoft Sans Serif" panose="020B0604020202020204" pitchFamily="34" charset="0"/>
                <a:cs typeface="Microsoft Sans Serif" panose="020B0604020202020204" pitchFamily="34" charset="0"/>
              </a:rPr>
              <a:t>Classification: </a:t>
            </a:r>
            <a:r>
              <a:rPr lang="en-IN" sz="1200" b="0" i="0" u="none" strike="noStrike" baseline="0">
                <a:solidFill>
                  <a:srgbClr val="0000FF"/>
                </a:solidFill>
                <a:latin typeface="Microsoft Sans Serif" panose="020B0604020202020204" pitchFamily="34" charset="0"/>
                <a:cs typeface="Microsoft Sans Serif" panose="020B0604020202020204" pitchFamily="34" charset="0"/>
              </a:rPr>
              <a:t>Internal</a:t>
            </a:r>
          </a:p>
        </p:txBody>
      </p:sp>
    </p:spTree>
    <p:extLst>
      <p:ext uri="{BB962C8B-B14F-4D97-AF65-F5344CB8AC3E}">
        <p14:creationId xmlns:p14="http://schemas.microsoft.com/office/powerpoint/2010/main" val="2828876451"/>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Opening Slide Option 1">
    <p:spTree>
      <p:nvGrpSpPr>
        <p:cNvPr id="1" name=""/>
        <p:cNvGrpSpPr/>
        <p:nvPr/>
      </p:nvGrpSpPr>
      <p:grpSpPr>
        <a:xfrm>
          <a:off x="0" y="0"/>
          <a:ext cx="0" cy="0"/>
          <a:chOff x="0" y="0"/>
          <a:chExt cx="0" cy="0"/>
        </a:xfrm>
      </p:grpSpPr>
      <p:sp>
        <p:nvSpPr>
          <p:cNvPr id="12" name="Round Single Corner of Rectangle 11">
            <a:extLst>
              <a:ext uri="{FF2B5EF4-FFF2-40B4-BE49-F238E27FC236}">
                <a16:creationId xmlns:a16="http://schemas.microsoft.com/office/drawing/2014/main" id="{48E6BB5B-E619-EAE0-1A0E-7FE4759BF5E1}"/>
              </a:ext>
            </a:extLst>
          </p:cNvPr>
          <p:cNvSpPr/>
          <p:nvPr userDrawn="1"/>
        </p:nvSpPr>
        <p:spPr>
          <a:xfrm>
            <a:off x="1" y="1827619"/>
            <a:ext cx="811985" cy="3305855"/>
          </a:xfrm>
          <a:prstGeom prst="round1Rect">
            <a:avLst>
              <a:gd name="adj" fmla="val 2085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 Single Corner of Rectangle 14">
            <a:extLst>
              <a:ext uri="{FF2B5EF4-FFF2-40B4-BE49-F238E27FC236}">
                <a16:creationId xmlns:a16="http://schemas.microsoft.com/office/drawing/2014/main" id="{C5093A37-4B0C-19F9-25BD-2DE37C605316}"/>
              </a:ext>
            </a:extLst>
          </p:cNvPr>
          <p:cNvSpPr/>
          <p:nvPr userDrawn="1"/>
        </p:nvSpPr>
        <p:spPr>
          <a:xfrm rot="16200000">
            <a:off x="4899682" y="-2157664"/>
            <a:ext cx="3305853" cy="11276418"/>
          </a:xfrm>
          <a:prstGeom prst="round1Rect">
            <a:avLst>
              <a:gd name="adj" fmla="val 592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D45AE-036E-0124-0AE5-7268804D703B}"/>
              </a:ext>
            </a:extLst>
          </p:cNvPr>
          <p:cNvSpPr>
            <a:spLocks noGrp="1"/>
          </p:cNvSpPr>
          <p:nvPr>
            <p:ph type="ctrTitle"/>
          </p:nvPr>
        </p:nvSpPr>
        <p:spPr>
          <a:xfrm>
            <a:off x="1524000" y="2446314"/>
            <a:ext cx="10080978" cy="1348653"/>
          </a:xfrm>
        </p:spPr>
        <p:txBody>
          <a:bodyPr anchor="b">
            <a:normAutofit/>
          </a:bodyPr>
          <a:lstStyle>
            <a:lvl1pPr algn="l">
              <a:defRPr sz="4500" b="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DFA16FD-EDD5-6A1F-4BFE-EB0DD102675F}"/>
              </a:ext>
            </a:extLst>
          </p:cNvPr>
          <p:cNvSpPr>
            <a:spLocks noGrp="1"/>
          </p:cNvSpPr>
          <p:nvPr>
            <p:ph type="subTitle" idx="1"/>
          </p:nvPr>
        </p:nvSpPr>
        <p:spPr>
          <a:xfrm>
            <a:off x="1524000" y="3887044"/>
            <a:ext cx="10080978" cy="863086"/>
          </a:xfrm>
        </p:spPr>
        <p:txBody>
          <a:bodyPr>
            <a:normAutofit/>
          </a:bodyPr>
          <a:lstStyle>
            <a:lvl1pPr marL="0" indent="0" algn="l">
              <a:buNone/>
              <a:defRPr sz="30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TextBox 10">
            <a:extLst>
              <a:ext uri="{FF2B5EF4-FFF2-40B4-BE49-F238E27FC236}">
                <a16:creationId xmlns:a16="http://schemas.microsoft.com/office/drawing/2014/main" id="{0AD9648D-DA4E-518B-4767-370A103DF445}"/>
              </a:ext>
            </a:extLst>
          </p:cNvPr>
          <p:cNvSpPr txBox="1"/>
          <p:nvPr userDrawn="1"/>
        </p:nvSpPr>
        <p:spPr>
          <a:xfrm>
            <a:off x="8702898" y="6300394"/>
            <a:ext cx="3241451" cy="184666"/>
          </a:xfrm>
          <a:prstGeom prst="rect">
            <a:avLst/>
          </a:prstGeom>
          <a:noFill/>
        </p:spPr>
        <p:txBody>
          <a:bodyPr wrap="square" lIns="0" tIns="0" rIns="0" bIns="0" rtlCol="0">
            <a:spAutoFit/>
          </a:bodyPr>
          <a:lstStyle/>
          <a:p>
            <a:r>
              <a:rPr lang="en-US" sz="1200">
                <a:latin typeface="Arial" panose="020B0604020202020204" pitchFamily="34" charset="0"/>
                <a:cs typeface="Arial" panose="020B0604020202020204" pitchFamily="34" charset="0"/>
              </a:rPr>
              <a:t>Conserving Resources, Preserving the Future.</a:t>
            </a:r>
          </a:p>
        </p:txBody>
      </p:sp>
      <p:sp>
        <p:nvSpPr>
          <p:cNvPr id="14" name="Text Placeholder 13"/>
          <p:cNvSpPr>
            <a:spLocks noGrp="1"/>
          </p:cNvSpPr>
          <p:nvPr>
            <p:ph type="body" sz="quarter" idx="10" hasCustomPrompt="1"/>
          </p:nvPr>
        </p:nvSpPr>
        <p:spPr>
          <a:xfrm>
            <a:off x="914400" y="5346700"/>
            <a:ext cx="6029325" cy="485775"/>
          </a:xfrm>
        </p:spPr>
        <p:txBody>
          <a:bodyPr>
            <a:normAutofit/>
          </a:bodyPr>
          <a:lstStyle>
            <a:lvl1pPr>
              <a:buNone/>
              <a:defRPr sz="2300" b="1">
                <a:solidFill>
                  <a:srgbClr val="DA291C"/>
                </a:solidFill>
              </a:defRPr>
            </a:lvl1pPr>
          </a:lstStyle>
          <a:p>
            <a:pPr lvl="0"/>
            <a:r>
              <a:rPr lang="en-US"/>
              <a:t>Presenter Name</a:t>
            </a:r>
          </a:p>
        </p:txBody>
      </p:sp>
      <p:sp>
        <p:nvSpPr>
          <p:cNvPr id="25" name="Rectangle 24"/>
          <p:cNvSpPr/>
          <p:nvPr userDrawn="1"/>
        </p:nvSpPr>
        <p:spPr>
          <a:xfrm>
            <a:off x="815543" y="6041586"/>
            <a:ext cx="1723549" cy="369332"/>
          </a:xfrm>
          <a:prstGeom prst="rect">
            <a:avLst/>
          </a:prstGeom>
        </p:spPr>
        <p:txBody>
          <a:bodyPr wrap="none">
            <a:spAutoFit/>
          </a:bodyPr>
          <a:lstStyle/>
          <a:p>
            <a:fld id="{28FE5C37-08B6-514E-96CA-016F883CBFF9}" type="datetime4">
              <a:rPr kumimoji="0" lang="en-IN" sz="18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pPr/>
              <a:t>14 May 2026</a:t>
            </a:fld>
            <a:endParaRPr lang="en-US"/>
          </a:p>
        </p:txBody>
      </p:sp>
    </p:spTree>
    <p:extLst>
      <p:ext uri="{BB962C8B-B14F-4D97-AF65-F5344CB8AC3E}">
        <p14:creationId xmlns:p14="http://schemas.microsoft.com/office/powerpoint/2010/main" val="4226826484"/>
      </p:ext>
    </p:extLst>
  </p:cSld>
  <p:clrMapOvr>
    <a:masterClrMapping/>
  </p:clrMapOvr>
  <p:extLst>
    <p:ext uri="{DCECCB84-F9BA-43D5-87BE-67443E8EF086}">
      <p15:sldGuideLst xmlns:p15="http://schemas.microsoft.com/office/powerpoint/2012/main">
        <p15:guide id="1" orient="horz" pos="2160">
          <p15:clr>
            <a:srgbClr val="FBAE40"/>
          </p15:clr>
        </p15:guide>
        <p15:guide id="2" pos="7446">
          <p15:clr>
            <a:srgbClr val="FBAE40"/>
          </p15:clr>
        </p15:guide>
      </p15:sldGuideLst>
    </p:ext>
  </p:extLst>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Inner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318213"/>
            <a:ext cx="9824190" cy="833178"/>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a:lvl1pPr>
          </a:lstStyle>
          <a:p>
            <a:r>
              <a:rPr lang="en-GB"/>
              <a:t>Headline as set on</a:t>
            </a:r>
            <a:br>
              <a:rPr lang="en-GB"/>
            </a:br>
            <a:r>
              <a:rPr lang="en-GB"/>
              <a:t>two lines maximum</a:t>
            </a:r>
            <a:endParaRPr lang="en-US"/>
          </a:p>
        </p:txBody>
      </p:sp>
      <p:sp>
        <p:nvSpPr>
          <p:cNvPr id="2" name="Round Single Corner of Rectangle 16">
            <a:extLst>
              <a:ext uri="{FF2B5EF4-FFF2-40B4-BE49-F238E27FC236}">
                <a16:creationId xmlns:a16="http://schemas.microsoft.com/office/drawing/2014/main" id="{7D9AE9C6-BD77-C6DF-BA1F-FEFE4D2A895B}"/>
              </a:ext>
            </a:extLst>
          </p:cNvPr>
          <p:cNvSpPr/>
          <p:nvPr userDrawn="1"/>
        </p:nvSpPr>
        <p:spPr>
          <a:xfrm>
            <a:off x="0" y="6400800"/>
            <a:ext cx="613144" cy="457199"/>
          </a:xfrm>
          <a:prstGeom prst="round1Rect">
            <a:avLst>
              <a:gd name="adj" fmla="val 29706"/>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 Single Corner of Rectangle 17">
            <a:extLst>
              <a:ext uri="{FF2B5EF4-FFF2-40B4-BE49-F238E27FC236}">
                <a16:creationId xmlns:a16="http://schemas.microsoft.com/office/drawing/2014/main" id="{56138C09-BE81-9167-F888-2D3C7B797FF4}"/>
              </a:ext>
            </a:extLst>
          </p:cNvPr>
          <p:cNvSpPr/>
          <p:nvPr userDrawn="1"/>
        </p:nvSpPr>
        <p:spPr>
          <a:xfrm flipH="1">
            <a:off x="687571" y="6400800"/>
            <a:ext cx="11504421" cy="457199"/>
          </a:xfrm>
          <a:prstGeom prst="round1Rect">
            <a:avLst>
              <a:gd name="adj" fmla="val 3299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12679DB-6779-042F-415A-78503D4F8DB8}"/>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3" name="Slide Number Placeholder 5">
            <a:extLst>
              <a:ext uri="{FF2B5EF4-FFF2-40B4-BE49-F238E27FC236}">
                <a16:creationId xmlns:a16="http://schemas.microsoft.com/office/drawing/2014/main" id="{057799F9-58AD-F644-ACCC-7875ABC47F2A}"/>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86638843"/>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1292540"/>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lvl1pPr>
              <a:defRPr>
                <a:solidFill>
                  <a:schemeClr val="bg1"/>
                </a:solidFill>
              </a:defRPr>
            </a:lvl1pPr>
          </a:lstStyle>
          <a:p>
            <a:fld id="{FD07FD9B-4AE9-9F4C-8531-3CD957D46700}" type="slidenum">
              <a:rPr lang="en-US" smtClean="0"/>
              <a:pPr/>
              <a:t>‹#›</a:t>
            </a:fld>
            <a:endParaRPr lang="en-US"/>
          </a:p>
        </p:txBody>
      </p:sp>
      <p:sp>
        <p:nvSpPr>
          <p:cNvPr id="12" name="Text Placeholder 9">
            <a:extLst>
              <a:ext uri="{FF2B5EF4-FFF2-40B4-BE49-F238E27FC236}">
                <a16:creationId xmlns:a16="http://schemas.microsoft.com/office/drawing/2014/main" id="{2B1F2949-AD2F-6F15-2B66-75E7AF1BF62A}"/>
              </a:ext>
            </a:extLst>
          </p:cNvPr>
          <p:cNvSpPr>
            <a:spLocks noGrp="1"/>
          </p:cNvSpPr>
          <p:nvPr>
            <p:ph type="body" sz="quarter" idx="14" hasCustomPrompt="1"/>
          </p:nvPr>
        </p:nvSpPr>
        <p:spPr>
          <a:xfrm>
            <a:off x="588437" y="1329525"/>
            <a:ext cx="10414000" cy="720197"/>
          </a:xfrm>
          <a:prstGeom prst="rect">
            <a:avLst/>
          </a:prstGeom>
        </p:spPr>
        <p:txBody>
          <a:bodyPr wrap="square" lIns="90000">
            <a:spAutoFit/>
          </a:bodyPr>
          <a:lstStyle>
            <a:lvl1pPr marL="0" indent="0">
              <a:lnSpc>
                <a:spcPct val="80000"/>
              </a:lnSpc>
              <a:spcBef>
                <a:spcPts val="0"/>
              </a:spcBef>
              <a:buClr>
                <a:srgbClr val="EF4130"/>
              </a:buClr>
              <a:buNone/>
              <a:defRPr sz="2550">
                <a:solidFill>
                  <a:srgbClr val="EE3124"/>
                </a:solidFill>
                <a:latin typeface="Arial" panose="020B0604020202020204" pitchFamily="34" charset="0"/>
                <a:cs typeface="Arial" panose="020B0604020202020204" pitchFamily="34" charset="0"/>
              </a:defRPr>
            </a:lvl1pPr>
            <a:lvl2pPr marL="269875" indent="0">
              <a:buNone/>
              <a:tabLst/>
              <a:defRPr sz="1600">
                <a:latin typeface="Arial" panose="020B0604020202020204" pitchFamily="34" charset="0"/>
                <a:cs typeface="Arial" panose="020B0604020202020204" pitchFamily="34" charset="0"/>
              </a:defRPr>
            </a:lvl2pPr>
            <a:lvl3pPr marL="446087" indent="0">
              <a:buClr>
                <a:schemeClr val="bg1">
                  <a:lumMod val="50000"/>
                </a:schemeClr>
              </a:buClr>
              <a:buNone/>
              <a:tabLst/>
              <a:defRPr sz="1600">
                <a:latin typeface="Arial" panose="020B0604020202020204" pitchFamily="34" charset="0"/>
                <a:cs typeface="Arial" panose="020B0604020202020204" pitchFamily="34" charset="0"/>
              </a:defRPr>
            </a:lvl3pPr>
            <a:lvl4pPr>
              <a:defRPr sz="16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GB"/>
              <a:t>Subhead goes here like this </a:t>
            </a:r>
            <a:br>
              <a:rPr lang="en-GB"/>
            </a:br>
            <a:r>
              <a:rPr lang="en-GB"/>
              <a:t>on two lines maximum </a:t>
            </a:r>
          </a:p>
        </p:txBody>
      </p:sp>
      <p:sp>
        <p:nvSpPr>
          <p:cNvPr id="4" name="Text Placeholder 3">
            <a:extLst>
              <a:ext uri="{FF2B5EF4-FFF2-40B4-BE49-F238E27FC236}">
                <a16:creationId xmlns:a16="http://schemas.microsoft.com/office/drawing/2014/main" id="{6BB6C780-A46F-8DFD-97EE-1F71F50BA29B}"/>
              </a:ext>
            </a:extLst>
          </p:cNvPr>
          <p:cNvSpPr>
            <a:spLocks noGrp="1"/>
          </p:cNvSpPr>
          <p:nvPr>
            <p:ph type="body" sz="quarter" idx="15" hasCustomPrompt="1"/>
          </p:nvPr>
        </p:nvSpPr>
        <p:spPr>
          <a:xfrm>
            <a:off x="588437" y="2156591"/>
            <a:ext cx="4870371" cy="2718693"/>
          </a:xfrm>
          <a:prstGeom prst="rect">
            <a:avLst/>
          </a:prstGeom>
        </p:spPr>
        <p:txBody>
          <a:bodyPr wrap="square" lIns="90000">
            <a:spAutoFit/>
          </a:bodyPr>
          <a:lstStyle>
            <a:lvl1pPr marL="134938" marR="0" indent="-131763" algn="l" defTabSz="914400" rtl="0" eaLnBrk="1" fontAlgn="auto" latinLnBrk="0" hangingPunct="1">
              <a:lnSpc>
                <a:spcPct val="100000"/>
              </a:lnSpc>
              <a:spcBef>
                <a:spcPts val="0"/>
              </a:spcBef>
              <a:spcAft>
                <a:spcPts val="0"/>
              </a:spcAft>
              <a:buClr>
                <a:srgbClr val="EF4130"/>
              </a:buClr>
              <a:buSzTx/>
              <a:buFont typeface="Arial" panose="020B0604020202020204" pitchFamily="34" charset="0"/>
              <a:buChar char="•"/>
              <a:tabLst/>
              <a:defRPr sz="1500">
                <a:latin typeface="Arial" panose="020B0604020202020204" pitchFamily="34" charset="0"/>
                <a:cs typeface="Arial" panose="020B0604020202020204" pitchFamily="34" charset="0"/>
              </a:defRPr>
            </a:lvl1pPr>
            <a:lvl2pPr marL="314325" marR="0" indent="-180975"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1500">
                <a:latin typeface="Arial" panose="020B0604020202020204" pitchFamily="34" charset="0"/>
                <a:cs typeface="Arial" panose="020B0604020202020204" pitchFamily="34" charset="0"/>
              </a:defRPr>
            </a:lvl2pPr>
            <a:lvl3pPr marL="446088" indent="-131763">
              <a:lnSpc>
                <a:spcPct val="100000"/>
              </a:lnSpc>
              <a:buClr>
                <a:srgbClr val="C7C8CA"/>
              </a:buClr>
              <a:tabLst/>
              <a:defRPr sz="1500">
                <a:latin typeface="Arial" panose="020B0604020202020204" pitchFamily="34" charset="0"/>
                <a:cs typeface="Arial" panose="020B0604020202020204" pitchFamily="34" charset="0"/>
              </a:defRPr>
            </a:lvl3pPr>
            <a:lvl4pPr>
              <a:defRPr sz="1500">
                <a:latin typeface="Arial" panose="020B0604020202020204" pitchFamily="34" charset="0"/>
                <a:cs typeface="Arial" panose="020B0604020202020204" pitchFamily="34" charset="0"/>
              </a:defRPr>
            </a:lvl4pPr>
            <a:lvl5pPr>
              <a:defRPr sz="1500">
                <a:latin typeface="Arial" panose="020B0604020202020204" pitchFamily="34" charset="0"/>
                <a:cs typeface="Arial" panose="020B0604020202020204" pitchFamily="34" charset="0"/>
              </a:defRPr>
            </a:lvl5pPr>
          </a:lstStyle>
          <a:p>
            <a:pPr lvl="0"/>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a:t>
            </a:r>
          </a:p>
          <a:p>
            <a:pPr marL="134938" marR="0" lvl="0" indent="-131763" algn="l" defTabSz="914400" rtl="0" eaLnBrk="1" fontAlgn="auto" latinLnBrk="0" hangingPunct="1">
              <a:lnSpc>
                <a:spcPct val="90000"/>
              </a:lnSpc>
              <a:spcBef>
                <a:spcPts val="1000"/>
              </a:spcBef>
              <a:spcAft>
                <a:spcPts val="0"/>
              </a:spcAft>
              <a:buClr>
                <a:srgbClr val="EF4130"/>
              </a:buClr>
              <a:buSzTx/>
              <a:buFont typeface="Arial" panose="020B0604020202020204" pitchFamily="34" charset="0"/>
              <a:buChar char="•"/>
              <a:tabLst/>
              <a:defRPr/>
            </a:pPr>
            <a:r>
              <a:rPr lang="en-GB"/>
              <a:t>Insert text </a:t>
            </a:r>
          </a:p>
          <a:p>
            <a:pPr lvl="1"/>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marL="314325" marR="0" lvl="1" indent="-1793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a:t>Insert text</a:t>
            </a:r>
          </a:p>
          <a:p>
            <a:pPr lvl="2"/>
            <a:r>
              <a:rPr lang="en-GB"/>
              <a:t>Insert text</a:t>
            </a:r>
          </a:p>
          <a:p>
            <a:pPr lvl="2"/>
            <a:r>
              <a:rPr lang="en-GB"/>
              <a:t>Insert Text</a:t>
            </a:r>
          </a:p>
          <a:p>
            <a:pPr lvl="2"/>
            <a:r>
              <a:rPr lang="en-GB"/>
              <a:t>Insert Text</a:t>
            </a:r>
          </a:p>
        </p:txBody>
      </p:sp>
      <p:sp>
        <p:nvSpPr>
          <p:cNvPr id="9" name="Title 1">
            <a:extLst>
              <a:ext uri="{FF2B5EF4-FFF2-40B4-BE49-F238E27FC236}">
                <a16:creationId xmlns:a16="http://schemas.microsoft.com/office/drawing/2014/main" id="{5A72EEF3-97B9-A45A-ECC7-BF8D7E92628B}"/>
              </a:ext>
            </a:extLst>
          </p:cNvPr>
          <p:cNvSpPr>
            <a:spLocks noGrp="1"/>
          </p:cNvSpPr>
          <p:nvPr>
            <p:ph type="title" hasCustomPrompt="1"/>
          </p:nvPr>
        </p:nvSpPr>
        <p:spPr>
          <a:xfrm>
            <a:off x="588437" y="293591"/>
            <a:ext cx="10515600" cy="882422"/>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200" b="1">
                <a:solidFill>
                  <a:schemeClr val="tx1"/>
                </a:solidFill>
              </a:defRPr>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3036024833"/>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1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293591"/>
            <a:ext cx="10108592" cy="882422"/>
          </a:xfrm>
        </p:spPr>
        <p:txBody>
          <a:bodyPr wrap="square">
            <a:spAutoFit/>
          </a:bodyPr>
          <a:lstStyle>
            <a:lvl1pPr marL="0" marR="0" indent="0" algn="l" defTabSz="914400" rtl="0" eaLnBrk="1" fontAlgn="auto" latinLnBrk="0" hangingPunct="1">
              <a:lnSpc>
                <a:spcPct val="80000"/>
              </a:lnSpc>
              <a:spcBef>
                <a:spcPct val="0"/>
              </a:spcBef>
              <a:spcAft>
                <a:spcPts val="0"/>
              </a:spcAft>
              <a:buClrTx/>
              <a:buSzTx/>
              <a:buFontTx/>
              <a:buNone/>
              <a:tabLst/>
              <a:defRPr sz="3200" b="1"/>
            </a:lvl1pPr>
          </a:lstStyle>
          <a:p>
            <a:r>
              <a:rPr lang="en-GB"/>
              <a:t>Headline as set on</a:t>
            </a:r>
            <a:br>
              <a:rPr lang="en-GB"/>
            </a:br>
            <a:r>
              <a:rPr lang="en-GB"/>
              <a:t>two lines maximum</a:t>
            </a:r>
            <a:endParaRPr lang="en-US"/>
          </a:p>
        </p:txBody>
      </p:sp>
    </p:spTree>
    <p:extLst>
      <p:ext uri="{BB962C8B-B14F-4D97-AF65-F5344CB8AC3E}">
        <p14:creationId xmlns:p14="http://schemas.microsoft.com/office/powerpoint/2010/main" val="222442709"/>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3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
        <p:nvSpPr>
          <p:cNvPr id="7" name="Title 1">
            <a:extLst>
              <a:ext uri="{FF2B5EF4-FFF2-40B4-BE49-F238E27FC236}">
                <a16:creationId xmlns:a16="http://schemas.microsoft.com/office/drawing/2014/main" id="{B2D3E121-71AE-EFAB-5C24-85510CF71961}"/>
              </a:ext>
            </a:extLst>
          </p:cNvPr>
          <p:cNvSpPr>
            <a:spLocks noGrp="1"/>
          </p:cNvSpPr>
          <p:nvPr>
            <p:ph type="title" hasCustomPrompt="1"/>
          </p:nvPr>
        </p:nvSpPr>
        <p:spPr>
          <a:xfrm>
            <a:off x="588437" y="293591"/>
            <a:ext cx="10515600" cy="882422"/>
          </a:xfrm>
        </p:spPr>
        <p:txBody>
          <a:bodyPr>
            <a:spAutoFit/>
          </a:bodyPr>
          <a:lstStyle>
            <a:lvl1pPr marL="0" marR="0" indent="0" algn="l" defTabSz="914400" rtl="0" eaLnBrk="1" fontAlgn="auto" latinLnBrk="0" hangingPunct="1">
              <a:lnSpc>
                <a:spcPct val="80000"/>
              </a:lnSpc>
              <a:spcBef>
                <a:spcPct val="0"/>
              </a:spcBef>
              <a:spcAft>
                <a:spcPts val="0"/>
              </a:spcAft>
              <a:buClrTx/>
              <a:buSzTx/>
              <a:buFontTx/>
              <a:buNone/>
              <a:tabLst/>
              <a:defRPr sz="3200" b="1"/>
            </a:lvl1pPr>
          </a:lstStyle>
          <a:p>
            <a:r>
              <a:rPr lang="en-GB"/>
              <a:t>Headline as set on</a:t>
            </a:r>
            <a:br>
              <a:rPr lang="en-GB"/>
            </a:br>
            <a:r>
              <a:rPr lang="en-GB"/>
              <a:t>two lines maximum</a:t>
            </a:r>
            <a:endParaRPr lang="en-US"/>
          </a:p>
        </p:txBody>
      </p:sp>
      <p:pic>
        <p:nvPicPr>
          <p:cNvPr id="4" name="Picture 3">
            <a:extLst>
              <a:ext uri="{FF2B5EF4-FFF2-40B4-BE49-F238E27FC236}">
                <a16:creationId xmlns:a16="http://schemas.microsoft.com/office/drawing/2014/main" id="{CF9A8966-6BE6-48E9-9F57-98A9A53F152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940800" y="1651000"/>
            <a:ext cx="3213100" cy="2199649"/>
          </a:xfrm>
          <a:prstGeom prst="rect">
            <a:avLst/>
          </a:prstGeom>
        </p:spPr>
      </p:pic>
    </p:spTree>
    <p:extLst>
      <p:ext uri="{BB962C8B-B14F-4D97-AF65-F5344CB8AC3E}">
        <p14:creationId xmlns:p14="http://schemas.microsoft.com/office/powerpoint/2010/main" val="1915287408"/>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2_Content Slide Layout 1">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02D0444-9D0B-5526-30C0-39A01437F96B}"/>
              </a:ext>
            </a:extLst>
          </p:cNvPr>
          <p:cNvSpPr>
            <a:spLocks noGrp="1"/>
          </p:cNvSpPr>
          <p:nvPr>
            <p:ph type="sldNum" sz="quarter" idx="12"/>
          </p:nvPr>
        </p:nvSpPr>
        <p:spPr/>
        <p:txBody>
          <a:bodyPr/>
          <a:lstStyle/>
          <a:p>
            <a:fld id="{FD07FD9B-4AE9-9F4C-8531-3CD957D46700}" type="slidenum">
              <a:rPr lang="en-US" smtClean="0"/>
              <a:pPr/>
              <a:t>‹#›</a:t>
            </a:fld>
            <a:endParaRPr lang="en-US"/>
          </a:p>
        </p:txBody>
      </p:sp>
    </p:spTree>
    <p:extLst>
      <p:ext uri="{BB962C8B-B14F-4D97-AF65-F5344CB8AC3E}">
        <p14:creationId xmlns:p14="http://schemas.microsoft.com/office/powerpoint/2010/main" val="2443064605"/>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17FB99-17B0-1083-4349-61C7ECEB192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5705669" y="3088892"/>
            <a:ext cx="6237516" cy="3321239"/>
          </a:xfrm>
          <a:prstGeom prst="rect">
            <a:avLst/>
          </a:prstGeom>
        </p:spPr>
      </p:pic>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603884" y="2084429"/>
            <a:ext cx="4777221" cy="842411"/>
          </a:xfrm>
        </p:spPr>
        <p:txBody>
          <a:bodyPr/>
          <a:lstStyle>
            <a:lvl1pPr>
              <a:defRPr sz="5400" b="1">
                <a:solidFill>
                  <a:schemeClr val="tx1"/>
                </a:solidFill>
              </a:defRPr>
            </a:lvl1pPr>
          </a:lstStyle>
          <a:p>
            <a:r>
              <a:rPr lang="en-GB"/>
              <a:t>Text here</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Tree>
    <p:extLst>
      <p:ext uri="{BB962C8B-B14F-4D97-AF65-F5344CB8AC3E}">
        <p14:creationId xmlns:p14="http://schemas.microsoft.com/office/powerpoint/2010/main" val="3576689080"/>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C827-6883-E88A-29BD-55F9F12C5754}"/>
              </a:ext>
            </a:extLst>
          </p:cNvPr>
          <p:cNvSpPr>
            <a:spLocks noGrp="1"/>
          </p:cNvSpPr>
          <p:nvPr>
            <p:ph type="title" hasCustomPrompt="1"/>
          </p:nvPr>
        </p:nvSpPr>
        <p:spPr>
          <a:xfrm>
            <a:off x="577758" y="1894092"/>
            <a:ext cx="4777221" cy="1590308"/>
          </a:xfrm>
        </p:spPr>
        <p:txBody>
          <a:bodyPr/>
          <a:lstStyle>
            <a:lvl1pPr>
              <a:defRPr sz="5400">
                <a:solidFill>
                  <a:schemeClr val="tx1"/>
                </a:solidFill>
              </a:defRPr>
            </a:lvl1pPr>
          </a:lstStyle>
          <a:p>
            <a:r>
              <a:rPr lang="en-GB"/>
              <a:t>Insert New</a:t>
            </a:r>
            <a:br>
              <a:rPr lang="en-GB"/>
            </a:br>
            <a:r>
              <a:rPr lang="en-GB"/>
              <a:t>Section Title </a:t>
            </a:r>
            <a:endParaRPr lang="en-US"/>
          </a:p>
        </p:txBody>
      </p:sp>
      <p:sp>
        <p:nvSpPr>
          <p:cNvPr id="3" name="Slide Number Placeholder 2">
            <a:extLst>
              <a:ext uri="{FF2B5EF4-FFF2-40B4-BE49-F238E27FC236}">
                <a16:creationId xmlns:a16="http://schemas.microsoft.com/office/drawing/2014/main" id="{4DDE1CC8-B71C-3FF9-6AD8-F23D75723F27}"/>
              </a:ext>
            </a:extLst>
          </p:cNvPr>
          <p:cNvSpPr>
            <a:spLocks noGrp="1"/>
          </p:cNvSpPr>
          <p:nvPr>
            <p:ph type="sldNum" sz="quarter" idx="10"/>
          </p:nvPr>
        </p:nvSpPr>
        <p:spPr/>
        <p:txBody>
          <a:bodyPr/>
          <a:lstStyle/>
          <a:p>
            <a:fld id="{FD07FD9B-4AE9-9F4C-8531-3CD957D46700}" type="slidenum">
              <a:rPr lang="en-US" smtClean="0"/>
              <a:pPr/>
              <a:t>‹#›</a:t>
            </a:fld>
            <a:endParaRPr lang="en-US"/>
          </a:p>
        </p:txBody>
      </p:sp>
    </p:spTree>
    <p:extLst>
      <p:ext uri="{BB962C8B-B14F-4D97-AF65-F5344CB8AC3E}">
        <p14:creationId xmlns:p14="http://schemas.microsoft.com/office/powerpoint/2010/main" val="192386507"/>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userDrawn="1">
  <p:cSld name="1_Title Option 1">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6B8CEBFE-4D1E-9BC1-88F5-EE41AF7A6B24}"/>
              </a:ext>
            </a:extLst>
          </p:cNvPr>
          <p:cNvSpPr/>
          <p:nvPr userDrawn="1"/>
        </p:nvSpPr>
        <p:spPr>
          <a:xfrm>
            <a:off x="1" y="1827619"/>
            <a:ext cx="811985" cy="3305855"/>
          </a:xfrm>
          <a:prstGeom prst="round1Rect">
            <a:avLst>
              <a:gd name="adj" fmla="val 2085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 Single Corner of Rectangle 17">
            <a:extLst>
              <a:ext uri="{FF2B5EF4-FFF2-40B4-BE49-F238E27FC236}">
                <a16:creationId xmlns:a16="http://schemas.microsoft.com/office/drawing/2014/main" id="{9CAE9652-83C7-38BC-27C9-B73CE901A0AA}"/>
              </a:ext>
            </a:extLst>
          </p:cNvPr>
          <p:cNvSpPr/>
          <p:nvPr userDrawn="1"/>
        </p:nvSpPr>
        <p:spPr>
          <a:xfrm rot="16200000">
            <a:off x="4899682" y="-2157664"/>
            <a:ext cx="3305853" cy="11276418"/>
          </a:xfrm>
          <a:prstGeom prst="round1Rect">
            <a:avLst>
              <a:gd name="adj" fmla="val 592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317922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2.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18" Type="http://schemas.openxmlformats.org/officeDocument/2006/relationships/slideLayout" Target="../slideLayouts/slideLayout68.xml"/><Relationship Id="rId26" Type="http://schemas.openxmlformats.org/officeDocument/2006/relationships/slideLayout" Target="../slideLayouts/slideLayout76.xml"/><Relationship Id="rId3" Type="http://schemas.openxmlformats.org/officeDocument/2006/relationships/slideLayout" Target="../slideLayouts/slideLayout53.xml"/><Relationship Id="rId21" Type="http://schemas.openxmlformats.org/officeDocument/2006/relationships/slideLayout" Target="../slideLayouts/slideLayout71.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5" Type="http://schemas.openxmlformats.org/officeDocument/2006/relationships/slideLayout" Target="../slideLayouts/slideLayout75.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20" Type="http://schemas.openxmlformats.org/officeDocument/2006/relationships/slideLayout" Target="../slideLayouts/slideLayout70.xml"/><Relationship Id="rId29" Type="http://schemas.openxmlformats.org/officeDocument/2006/relationships/image" Target="../media/image10.png"/><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24" Type="http://schemas.openxmlformats.org/officeDocument/2006/relationships/slideLayout" Target="../slideLayouts/slideLayout74.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23" Type="http://schemas.openxmlformats.org/officeDocument/2006/relationships/slideLayout" Target="../slideLayouts/slideLayout73.xml"/><Relationship Id="rId28" Type="http://schemas.openxmlformats.org/officeDocument/2006/relationships/theme" Target="../theme/theme3.xml"/><Relationship Id="rId10" Type="http://schemas.openxmlformats.org/officeDocument/2006/relationships/slideLayout" Target="../slideLayouts/slideLayout60.xml"/><Relationship Id="rId19" Type="http://schemas.openxmlformats.org/officeDocument/2006/relationships/slideLayout" Target="../slideLayouts/slideLayout69.xml"/><Relationship Id="rId31" Type="http://schemas.openxmlformats.org/officeDocument/2006/relationships/image" Target="../media/image12.png"/><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 Id="rId22" Type="http://schemas.openxmlformats.org/officeDocument/2006/relationships/slideLayout" Target="../slideLayouts/slideLayout72.xml"/><Relationship Id="rId27" Type="http://schemas.openxmlformats.org/officeDocument/2006/relationships/slideLayout" Target="../slideLayouts/slideLayout77.xml"/><Relationship Id="rId30" Type="http://schemas.openxmlformats.org/officeDocument/2006/relationships/image" Target="../media/image11.sv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78.xml"/></Relationships>
</file>

<file path=ppt/slideMasters/_rels/slideMaster5.xml.rels><?xml version="1.0" encoding="UTF-8" standalone="yes"?>
<Relationships xmlns="http://schemas.openxmlformats.org/package/2006/relationships"><Relationship Id="rId26" Type="http://schemas.openxmlformats.org/officeDocument/2006/relationships/slideLayout" Target="../slideLayouts/slideLayout104.xml"/><Relationship Id="rId21" Type="http://schemas.openxmlformats.org/officeDocument/2006/relationships/slideLayout" Target="../slideLayouts/slideLayout99.xml"/><Relationship Id="rId42" Type="http://schemas.openxmlformats.org/officeDocument/2006/relationships/slideLayout" Target="../slideLayouts/slideLayout120.xml"/><Relationship Id="rId47" Type="http://schemas.openxmlformats.org/officeDocument/2006/relationships/slideLayout" Target="../slideLayouts/slideLayout125.xml"/><Relationship Id="rId63" Type="http://schemas.openxmlformats.org/officeDocument/2006/relationships/slideLayout" Target="../slideLayouts/slideLayout141.xml"/><Relationship Id="rId68" Type="http://schemas.openxmlformats.org/officeDocument/2006/relationships/slideLayout" Target="../slideLayouts/slideLayout146.xml"/><Relationship Id="rId2" Type="http://schemas.openxmlformats.org/officeDocument/2006/relationships/slideLayout" Target="../slideLayouts/slideLayout80.xml"/><Relationship Id="rId16" Type="http://schemas.openxmlformats.org/officeDocument/2006/relationships/slideLayout" Target="../slideLayouts/slideLayout94.xml"/><Relationship Id="rId29" Type="http://schemas.openxmlformats.org/officeDocument/2006/relationships/slideLayout" Target="../slideLayouts/slideLayout107.xml"/><Relationship Id="rId11" Type="http://schemas.openxmlformats.org/officeDocument/2006/relationships/slideLayout" Target="../slideLayouts/slideLayout89.xml"/><Relationship Id="rId24" Type="http://schemas.openxmlformats.org/officeDocument/2006/relationships/slideLayout" Target="../slideLayouts/slideLayout102.xml"/><Relationship Id="rId32" Type="http://schemas.openxmlformats.org/officeDocument/2006/relationships/slideLayout" Target="../slideLayouts/slideLayout110.xml"/><Relationship Id="rId37" Type="http://schemas.openxmlformats.org/officeDocument/2006/relationships/slideLayout" Target="../slideLayouts/slideLayout115.xml"/><Relationship Id="rId40" Type="http://schemas.openxmlformats.org/officeDocument/2006/relationships/slideLayout" Target="../slideLayouts/slideLayout118.xml"/><Relationship Id="rId45" Type="http://schemas.openxmlformats.org/officeDocument/2006/relationships/slideLayout" Target="../slideLayouts/slideLayout123.xml"/><Relationship Id="rId53" Type="http://schemas.openxmlformats.org/officeDocument/2006/relationships/slideLayout" Target="../slideLayouts/slideLayout131.xml"/><Relationship Id="rId58" Type="http://schemas.openxmlformats.org/officeDocument/2006/relationships/slideLayout" Target="../slideLayouts/slideLayout136.xml"/><Relationship Id="rId66" Type="http://schemas.openxmlformats.org/officeDocument/2006/relationships/slideLayout" Target="../slideLayouts/slideLayout144.xml"/><Relationship Id="rId74" Type="http://schemas.openxmlformats.org/officeDocument/2006/relationships/slideLayout" Target="../slideLayouts/slideLayout152.xml"/><Relationship Id="rId5" Type="http://schemas.openxmlformats.org/officeDocument/2006/relationships/slideLayout" Target="../slideLayouts/slideLayout83.xml"/><Relationship Id="rId61" Type="http://schemas.openxmlformats.org/officeDocument/2006/relationships/slideLayout" Target="../slideLayouts/slideLayout139.xml"/><Relationship Id="rId19" Type="http://schemas.openxmlformats.org/officeDocument/2006/relationships/slideLayout" Target="../slideLayouts/slideLayout97.xml"/><Relationship Id="rId14" Type="http://schemas.openxmlformats.org/officeDocument/2006/relationships/slideLayout" Target="../slideLayouts/slideLayout92.xml"/><Relationship Id="rId22" Type="http://schemas.openxmlformats.org/officeDocument/2006/relationships/slideLayout" Target="../slideLayouts/slideLayout100.xml"/><Relationship Id="rId27" Type="http://schemas.openxmlformats.org/officeDocument/2006/relationships/slideLayout" Target="../slideLayouts/slideLayout105.xml"/><Relationship Id="rId30" Type="http://schemas.openxmlformats.org/officeDocument/2006/relationships/slideLayout" Target="../slideLayouts/slideLayout108.xml"/><Relationship Id="rId35" Type="http://schemas.openxmlformats.org/officeDocument/2006/relationships/slideLayout" Target="../slideLayouts/slideLayout113.xml"/><Relationship Id="rId43" Type="http://schemas.openxmlformats.org/officeDocument/2006/relationships/slideLayout" Target="../slideLayouts/slideLayout121.xml"/><Relationship Id="rId48" Type="http://schemas.openxmlformats.org/officeDocument/2006/relationships/slideLayout" Target="../slideLayouts/slideLayout126.xml"/><Relationship Id="rId56" Type="http://schemas.openxmlformats.org/officeDocument/2006/relationships/slideLayout" Target="../slideLayouts/slideLayout134.xml"/><Relationship Id="rId64" Type="http://schemas.openxmlformats.org/officeDocument/2006/relationships/slideLayout" Target="../slideLayouts/slideLayout142.xml"/><Relationship Id="rId69" Type="http://schemas.openxmlformats.org/officeDocument/2006/relationships/slideLayout" Target="../slideLayouts/slideLayout147.xml"/><Relationship Id="rId8" Type="http://schemas.openxmlformats.org/officeDocument/2006/relationships/slideLayout" Target="../slideLayouts/slideLayout86.xml"/><Relationship Id="rId51" Type="http://schemas.openxmlformats.org/officeDocument/2006/relationships/slideLayout" Target="../slideLayouts/slideLayout129.xml"/><Relationship Id="rId72" Type="http://schemas.openxmlformats.org/officeDocument/2006/relationships/slideLayout" Target="../slideLayouts/slideLayout150.xml"/><Relationship Id="rId3" Type="http://schemas.openxmlformats.org/officeDocument/2006/relationships/slideLayout" Target="../slideLayouts/slideLayout81.xml"/><Relationship Id="rId12" Type="http://schemas.openxmlformats.org/officeDocument/2006/relationships/slideLayout" Target="../slideLayouts/slideLayout90.xml"/><Relationship Id="rId17" Type="http://schemas.openxmlformats.org/officeDocument/2006/relationships/slideLayout" Target="../slideLayouts/slideLayout95.xml"/><Relationship Id="rId25" Type="http://schemas.openxmlformats.org/officeDocument/2006/relationships/slideLayout" Target="../slideLayouts/slideLayout103.xml"/><Relationship Id="rId33" Type="http://schemas.openxmlformats.org/officeDocument/2006/relationships/slideLayout" Target="../slideLayouts/slideLayout111.xml"/><Relationship Id="rId38" Type="http://schemas.openxmlformats.org/officeDocument/2006/relationships/slideLayout" Target="../slideLayouts/slideLayout116.xml"/><Relationship Id="rId46" Type="http://schemas.openxmlformats.org/officeDocument/2006/relationships/slideLayout" Target="../slideLayouts/slideLayout124.xml"/><Relationship Id="rId59" Type="http://schemas.openxmlformats.org/officeDocument/2006/relationships/slideLayout" Target="../slideLayouts/slideLayout137.xml"/><Relationship Id="rId67" Type="http://schemas.openxmlformats.org/officeDocument/2006/relationships/slideLayout" Target="../slideLayouts/slideLayout145.xml"/><Relationship Id="rId20" Type="http://schemas.openxmlformats.org/officeDocument/2006/relationships/slideLayout" Target="../slideLayouts/slideLayout98.xml"/><Relationship Id="rId41" Type="http://schemas.openxmlformats.org/officeDocument/2006/relationships/slideLayout" Target="../slideLayouts/slideLayout119.xml"/><Relationship Id="rId54" Type="http://schemas.openxmlformats.org/officeDocument/2006/relationships/slideLayout" Target="../slideLayouts/slideLayout132.xml"/><Relationship Id="rId62" Type="http://schemas.openxmlformats.org/officeDocument/2006/relationships/slideLayout" Target="../slideLayouts/slideLayout140.xml"/><Relationship Id="rId70" Type="http://schemas.openxmlformats.org/officeDocument/2006/relationships/slideLayout" Target="../slideLayouts/slideLayout148.xml"/><Relationship Id="rId75" Type="http://schemas.openxmlformats.org/officeDocument/2006/relationships/theme" Target="../theme/theme5.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5" Type="http://schemas.openxmlformats.org/officeDocument/2006/relationships/slideLayout" Target="../slideLayouts/slideLayout93.xml"/><Relationship Id="rId23" Type="http://schemas.openxmlformats.org/officeDocument/2006/relationships/slideLayout" Target="../slideLayouts/slideLayout101.xml"/><Relationship Id="rId28" Type="http://schemas.openxmlformats.org/officeDocument/2006/relationships/slideLayout" Target="../slideLayouts/slideLayout106.xml"/><Relationship Id="rId36" Type="http://schemas.openxmlformats.org/officeDocument/2006/relationships/slideLayout" Target="../slideLayouts/slideLayout114.xml"/><Relationship Id="rId49" Type="http://schemas.openxmlformats.org/officeDocument/2006/relationships/slideLayout" Target="../slideLayouts/slideLayout127.xml"/><Relationship Id="rId57" Type="http://schemas.openxmlformats.org/officeDocument/2006/relationships/slideLayout" Target="../slideLayouts/slideLayout135.xml"/><Relationship Id="rId10" Type="http://schemas.openxmlformats.org/officeDocument/2006/relationships/slideLayout" Target="../slideLayouts/slideLayout88.xml"/><Relationship Id="rId31" Type="http://schemas.openxmlformats.org/officeDocument/2006/relationships/slideLayout" Target="../slideLayouts/slideLayout109.xml"/><Relationship Id="rId44" Type="http://schemas.openxmlformats.org/officeDocument/2006/relationships/slideLayout" Target="../slideLayouts/slideLayout122.xml"/><Relationship Id="rId52" Type="http://schemas.openxmlformats.org/officeDocument/2006/relationships/slideLayout" Target="../slideLayouts/slideLayout130.xml"/><Relationship Id="rId60" Type="http://schemas.openxmlformats.org/officeDocument/2006/relationships/slideLayout" Target="../slideLayouts/slideLayout138.xml"/><Relationship Id="rId65" Type="http://schemas.openxmlformats.org/officeDocument/2006/relationships/slideLayout" Target="../slideLayouts/slideLayout143.xml"/><Relationship Id="rId73" Type="http://schemas.openxmlformats.org/officeDocument/2006/relationships/slideLayout" Target="../slideLayouts/slideLayout151.xml"/><Relationship Id="rId4" Type="http://schemas.openxmlformats.org/officeDocument/2006/relationships/slideLayout" Target="../slideLayouts/slideLayout82.xml"/><Relationship Id="rId9" Type="http://schemas.openxmlformats.org/officeDocument/2006/relationships/slideLayout" Target="../slideLayouts/slideLayout87.xml"/><Relationship Id="rId13" Type="http://schemas.openxmlformats.org/officeDocument/2006/relationships/slideLayout" Target="../slideLayouts/slideLayout91.xml"/><Relationship Id="rId18" Type="http://schemas.openxmlformats.org/officeDocument/2006/relationships/slideLayout" Target="../slideLayouts/slideLayout96.xml"/><Relationship Id="rId39" Type="http://schemas.openxmlformats.org/officeDocument/2006/relationships/slideLayout" Target="../slideLayouts/slideLayout117.xml"/><Relationship Id="rId34" Type="http://schemas.openxmlformats.org/officeDocument/2006/relationships/slideLayout" Target="../slideLayouts/slideLayout112.xml"/><Relationship Id="rId50" Type="http://schemas.openxmlformats.org/officeDocument/2006/relationships/slideLayout" Target="../slideLayouts/slideLayout128.xml"/><Relationship Id="rId55" Type="http://schemas.openxmlformats.org/officeDocument/2006/relationships/slideLayout" Target="../slideLayouts/slideLayout133.xml"/><Relationship Id="rId76" Type="http://schemas.openxmlformats.org/officeDocument/2006/relationships/image" Target="../media/image13.png"/><Relationship Id="rId7" Type="http://schemas.openxmlformats.org/officeDocument/2006/relationships/slideLayout" Target="../slideLayouts/slideLayout85.xml"/><Relationship Id="rId71" Type="http://schemas.openxmlformats.org/officeDocument/2006/relationships/slideLayout" Target="../slideLayouts/slideLayout149.xml"/></Relationships>
</file>

<file path=ppt/slideMasters/_rels/slideMaster6.xml.rels><?xml version="1.0" encoding="UTF-8" standalone="yes"?>
<Relationships xmlns="http://schemas.openxmlformats.org/package/2006/relationships"><Relationship Id="rId13" Type="http://schemas.openxmlformats.org/officeDocument/2006/relationships/slideLayout" Target="../slideLayouts/slideLayout165.xml"/><Relationship Id="rId18" Type="http://schemas.openxmlformats.org/officeDocument/2006/relationships/slideLayout" Target="../slideLayouts/slideLayout170.xml"/><Relationship Id="rId26" Type="http://schemas.openxmlformats.org/officeDocument/2006/relationships/slideLayout" Target="../slideLayouts/slideLayout178.xml"/><Relationship Id="rId3" Type="http://schemas.openxmlformats.org/officeDocument/2006/relationships/slideLayout" Target="../slideLayouts/slideLayout155.xml"/><Relationship Id="rId21" Type="http://schemas.openxmlformats.org/officeDocument/2006/relationships/slideLayout" Target="../slideLayouts/slideLayout173.xml"/><Relationship Id="rId34" Type="http://schemas.openxmlformats.org/officeDocument/2006/relationships/theme" Target="../theme/theme6.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17" Type="http://schemas.openxmlformats.org/officeDocument/2006/relationships/slideLayout" Target="../slideLayouts/slideLayout169.xml"/><Relationship Id="rId25" Type="http://schemas.openxmlformats.org/officeDocument/2006/relationships/slideLayout" Target="../slideLayouts/slideLayout177.xml"/><Relationship Id="rId33" Type="http://schemas.openxmlformats.org/officeDocument/2006/relationships/slideLayout" Target="../slideLayouts/slideLayout185.xml"/><Relationship Id="rId2" Type="http://schemas.openxmlformats.org/officeDocument/2006/relationships/slideLayout" Target="../slideLayouts/slideLayout154.xml"/><Relationship Id="rId16" Type="http://schemas.openxmlformats.org/officeDocument/2006/relationships/slideLayout" Target="../slideLayouts/slideLayout168.xml"/><Relationship Id="rId20" Type="http://schemas.openxmlformats.org/officeDocument/2006/relationships/slideLayout" Target="../slideLayouts/slideLayout172.xml"/><Relationship Id="rId29" Type="http://schemas.openxmlformats.org/officeDocument/2006/relationships/slideLayout" Target="../slideLayouts/slideLayout181.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24" Type="http://schemas.openxmlformats.org/officeDocument/2006/relationships/slideLayout" Target="../slideLayouts/slideLayout176.xml"/><Relationship Id="rId32" Type="http://schemas.openxmlformats.org/officeDocument/2006/relationships/slideLayout" Target="../slideLayouts/slideLayout184.xml"/><Relationship Id="rId5" Type="http://schemas.openxmlformats.org/officeDocument/2006/relationships/slideLayout" Target="../slideLayouts/slideLayout157.xml"/><Relationship Id="rId15" Type="http://schemas.openxmlformats.org/officeDocument/2006/relationships/slideLayout" Target="../slideLayouts/slideLayout167.xml"/><Relationship Id="rId23" Type="http://schemas.openxmlformats.org/officeDocument/2006/relationships/slideLayout" Target="../slideLayouts/slideLayout175.xml"/><Relationship Id="rId28" Type="http://schemas.openxmlformats.org/officeDocument/2006/relationships/slideLayout" Target="../slideLayouts/slideLayout180.xml"/><Relationship Id="rId10" Type="http://schemas.openxmlformats.org/officeDocument/2006/relationships/slideLayout" Target="../slideLayouts/slideLayout162.xml"/><Relationship Id="rId19" Type="http://schemas.openxmlformats.org/officeDocument/2006/relationships/slideLayout" Target="../slideLayouts/slideLayout171.xml"/><Relationship Id="rId31" Type="http://schemas.openxmlformats.org/officeDocument/2006/relationships/slideLayout" Target="../slideLayouts/slideLayout183.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 Id="rId22" Type="http://schemas.openxmlformats.org/officeDocument/2006/relationships/slideLayout" Target="../slideLayouts/slideLayout174.xml"/><Relationship Id="rId27" Type="http://schemas.openxmlformats.org/officeDocument/2006/relationships/slideLayout" Target="../slideLayouts/slideLayout179.xml"/><Relationship Id="rId30" Type="http://schemas.openxmlformats.org/officeDocument/2006/relationships/slideLayout" Target="../slideLayouts/slideLayout182.xml"/><Relationship Id="rId35" Type="http://schemas.openxmlformats.org/officeDocument/2006/relationships/image" Target="../media/image15.png"/><Relationship Id="rId8" Type="http://schemas.openxmlformats.org/officeDocument/2006/relationships/slideLayout" Target="../slideLayouts/slideLayout160.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88.xml"/><Relationship Id="rId2" Type="http://schemas.openxmlformats.org/officeDocument/2006/relationships/slideLayout" Target="../slideLayouts/slideLayout187.xml"/><Relationship Id="rId1" Type="http://schemas.openxmlformats.org/officeDocument/2006/relationships/slideLayout" Target="../slideLayouts/slideLayout186.xml"/><Relationship Id="rId5" Type="http://schemas.openxmlformats.org/officeDocument/2006/relationships/image" Target="../media/image1.png"/><Relationship Id="rId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96.xml"/><Relationship Id="rId13" Type="http://schemas.openxmlformats.org/officeDocument/2006/relationships/slideLayout" Target="../slideLayouts/slideLayout201.xml"/><Relationship Id="rId18" Type="http://schemas.openxmlformats.org/officeDocument/2006/relationships/slideLayout" Target="../slideLayouts/slideLayout206.xml"/><Relationship Id="rId3" Type="http://schemas.openxmlformats.org/officeDocument/2006/relationships/slideLayout" Target="../slideLayouts/slideLayout191.xml"/><Relationship Id="rId21" Type="http://schemas.openxmlformats.org/officeDocument/2006/relationships/slideLayout" Target="../slideLayouts/slideLayout209.xml"/><Relationship Id="rId7" Type="http://schemas.openxmlformats.org/officeDocument/2006/relationships/slideLayout" Target="../slideLayouts/slideLayout195.xml"/><Relationship Id="rId12" Type="http://schemas.openxmlformats.org/officeDocument/2006/relationships/slideLayout" Target="../slideLayouts/slideLayout200.xml"/><Relationship Id="rId17" Type="http://schemas.openxmlformats.org/officeDocument/2006/relationships/slideLayout" Target="../slideLayouts/slideLayout205.xml"/><Relationship Id="rId25" Type="http://schemas.openxmlformats.org/officeDocument/2006/relationships/theme" Target="../theme/theme8.xml"/><Relationship Id="rId2" Type="http://schemas.openxmlformats.org/officeDocument/2006/relationships/slideLayout" Target="../slideLayouts/slideLayout190.xml"/><Relationship Id="rId16" Type="http://schemas.openxmlformats.org/officeDocument/2006/relationships/slideLayout" Target="../slideLayouts/slideLayout204.xml"/><Relationship Id="rId20" Type="http://schemas.openxmlformats.org/officeDocument/2006/relationships/slideLayout" Target="../slideLayouts/slideLayout208.xml"/><Relationship Id="rId1" Type="http://schemas.openxmlformats.org/officeDocument/2006/relationships/slideLayout" Target="../slideLayouts/slideLayout189.xml"/><Relationship Id="rId6" Type="http://schemas.openxmlformats.org/officeDocument/2006/relationships/slideLayout" Target="../slideLayouts/slideLayout194.xml"/><Relationship Id="rId11" Type="http://schemas.openxmlformats.org/officeDocument/2006/relationships/slideLayout" Target="../slideLayouts/slideLayout199.xml"/><Relationship Id="rId24" Type="http://schemas.openxmlformats.org/officeDocument/2006/relationships/slideLayout" Target="../slideLayouts/slideLayout212.xml"/><Relationship Id="rId5" Type="http://schemas.openxmlformats.org/officeDocument/2006/relationships/slideLayout" Target="../slideLayouts/slideLayout193.xml"/><Relationship Id="rId15" Type="http://schemas.openxmlformats.org/officeDocument/2006/relationships/slideLayout" Target="../slideLayouts/slideLayout203.xml"/><Relationship Id="rId23" Type="http://schemas.openxmlformats.org/officeDocument/2006/relationships/slideLayout" Target="../slideLayouts/slideLayout211.xml"/><Relationship Id="rId10" Type="http://schemas.openxmlformats.org/officeDocument/2006/relationships/slideLayout" Target="../slideLayouts/slideLayout198.xml"/><Relationship Id="rId19" Type="http://schemas.openxmlformats.org/officeDocument/2006/relationships/slideLayout" Target="../slideLayouts/slideLayout207.xml"/><Relationship Id="rId4" Type="http://schemas.openxmlformats.org/officeDocument/2006/relationships/slideLayout" Target="../slideLayouts/slideLayout192.xml"/><Relationship Id="rId9" Type="http://schemas.openxmlformats.org/officeDocument/2006/relationships/slideLayout" Target="../slideLayouts/slideLayout197.xml"/><Relationship Id="rId14" Type="http://schemas.openxmlformats.org/officeDocument/2006/relationships/slideLayout" Target="../slideLayouts/slideLayout202.xml"/><Relationship Id="rId22" Type="http://schemas.openxmlformats.org/officeDocument/2006/relationships/slideLayout" Target="../slideLayouts/slideLayout210.xml"/></Relationships>
</file>

<file path=ppt/slideMasters/_rels/slideMaster9.xml.rels><?xml version="1.0" encoding="UTF-8" standalone="yes"?>
<Relationships xmlns="http://schemas.openxmlformats.org/package/2006/relationships"><Relationship Id="rId13" Type="http://schemas.openxmlformats.org/officeDocument/2006/relationships/slideLayout" Target="../slideLayouts/slideLayout225.xml"/><Relationship Id="rId18" Type="http://schemas.openxmlformats.org/officeDocument/2006/relationships/slideLayout" Target="../slideLayouts/slideLayout230.xml"/><Relationship Id="rId26" Type="http://schemas.openxmlformats.org/officeDocument/2006/relationships/slideLayout" Target="../slideLayouts/slideLayout238.xml"/><Relationship Id="rId3" Type="http://schemas.openxmlformats.org/officeDocument/2006/relationships/slideLayout" Target="../slideLayouts/slideLayout215.xml"/><Relationship Id="rId21" Type="http://schemas.openxmlformats.org/officeDocument/2006/relationships/slideLayout" Target="../slideLayouts/slideLayout233.xml"/><Relationship Id="rId34" Type="http://schemas.openxmlformats.org/officeDocument/2006/relationships/slideLayout" Target="../slideLayouts/slideLayout246.xml"/><Relationship Id="rId7" Type="http://schemas.openxmlformats.org/officeDocument/2006/relationships/slideLayout" Target="../slideLayouts/slideLayout219.xml"/><Relationship Id="rId12" Type="http://schemas.openxmlformats.org/officeDocument/2006/relationships/slideLayout" Target="../slideLayouts/slideLayout224.xml"/><Relationship Id="rId17" Type="http://schemas.openxmlformats.org/officeDocument/2006/relationships/slideLayout" Target="../slideLayouts/slideLayout229.xml"/><Relationship Id="rId25" Type="http://schemas.openxmlformats.org/officeDocument/2006/relationships/slideLayout" Target="../slideLayouts/slideLayout237.xml"/><Relationship Id="rId33" Type="http://schemas.openxmlformats.org/officeDocument/2006/relationships/slideLayout" Target="../slideLayouts/slideLayout245.xml"/><Relationship Id="rId2" Type="http://schemas.openxmlformats.org/officeDocument/2006/relationships/slideLayout" Target="../slideLayouts/slideLayout214.xml"/><Relationship Id="rId16" Type="http://schemas.openxmlformats.org/officeDocument/2006/relationships/slideLayout" Target="../slideLayouts/slideLayout228.xml"/><Relationship Id="rId20" Type="http://schemas.openxmlformats.org/officeDocument/2006/relationships/slideLayout" Target="../slideLayouts/slideLayout232.xml"/><Relationship Id="rId29" Type="http://schemas.openxmlformats.org/officeDocument/2006/relationships/slideLayout" Target="../slideLayouts/slideLayout241.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24" Type="http://schemas.openxmlformats.org/officeDocument/2006/relationships/slideLayout" Target="../slideLayouts/slideLayout236.xml"/><Relationship Id="rId32" Type="http://schemas.openxmlformats.org/officeDocument/2006/relationships/slideLayout" Target="../slideLayouts/slideLayout244.xml"/><Relationship Id="rId5" Type="http://schemas.openxmlformats.org/officeDocument/2006/relationships/slideLayout" Target="../slideLayouts/slideLayout217.xml"/><Relationship Id="rId15" Type="http://schemas.openxmlformats.org/officeDocument/2006/relationships/slideLayout" Target="../slideLayouts/slideLayout227.xml"/><Relationship Id="rId23" Type="http://schemas.openxmlformats.org/officeDocument/2006/relationships/slideLayout" Target="../slideLayouts/slideLayout235.xml"/><Relationship Id="rId28" Type="http://schemas.openxmlformats.org/officeDocument/2006/relationships/slideLayout" Target="../slideLayouts/slideLayout240.xml"/><Relationship Id="rId36" Type="http://schemas.openxmlformats.org/officeDocument/2006/relationships/image" Target="../media/image1.png"/><Relationship Id="rId10" Type="http://schemas.openxmlformats.org/officeDocument/2006/relationships/slideLayout" Target="../slideLayouts/slideLayout222.xml"/><Relationship Id="rId19" Type="http://schemas.openxmlformats.org/officeDocument/2006/relationships/slideLayout" Target="../slideLayouts/slideLayout231.xml"/><Relationship Id="rId31" Type="http://schemas.openxmlformats.org/officeDocument/2006/relationships/slideLayout" Target="../slideLayouts/slideLayout243.xml"/><Relationship Id="rId4" Type="http://schemas.openxmlformats.org/officeDocument/2006/relationships/slideLayout" Target="../slideLayouts/slideLayout216.xml"/><Relationship Id="rId9" Type="http://schemas.openxmlformats.org/officeDocument/2006/relationships/slideLayout" Target="../slideLayouts/slideLayout221.xml"/><Relationship Id="rId14" Type="http://schemas.openxmlformats.org/officeDocument/2006/relationships/slideLayout" Target="../slideLayouts/slideLayout226.xml"/><Relationship Id="rId22" Type="http://schemas.openxmlformats.org/officeDocument/2006/relationships/slideLayout" Target="../slideLayouts/slideLayout234.xml"/><Relationship Id="rId27" Type="http://schemas.openxmlformats.org/officeDocument/2006/relationships/slideLayout" Target="../slideLayouts/slideLayout239.xml"/><Relationship Id="rId30" Type="http://schemas.openxmlformats.org/officeDocument/2006/relationships/slideLayout" Target="../slideLayouts/slideLayout242.xml"/><Relationship Id="rId35" Type="http://schemas.openxmlformats.org/officeDocument/2006/relationships/theme" Target="../theme/theme9.xml"/><Relationship Id="rId8" Type="http://schemas.openxmlformats.org/officeDocument/2006/relationships/slideLayout" Target="../slideLayouts/slideLayout220.xml"/></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259.xml"/><Relationship Id="rId18" Type="http://schemas.openxmlformats.org/officeDocument/2006/relationships/slideLayout" Target="../slideLayouts/slideLayout264.xml"/><Relationship Id="rId26" Type="http://schemas.openxmlformats.org/officeDocument/2006/relationships/slideLayout" Target="../slideLayouts/slideLayout272.xml"/><Relationship Id="rId39" Type="http://schemas.openxmlformats.org/officeDocument/2006/relationships/slideLayout" Target="../slideLayouts/slideLayout285.xml"/><Relationship Id="rId21" Type="http://schemas.openxmlformats.org/officeDocument/2006/relationships/slideLayout" Target="../slideLayouts/slideLayout267.xml"/><Relationship Id="rId34" Type="http://schemas.openxmlformats.org/officeDocument/2006/relationships/slideLayout" Target="../slideLayouts/slideLayout280.xml"/><Relationship Id="rId7" Type="http://schemas.openxmlformats.org/officeDocument/2006/relationships/slideLayout" Target="../slideLayouts/slideLayout253.xml"/><Relationship Id="rId2" Type="http://schemas.openxmlformats.org/officeDocument/2006/relationships/slideLayout" Target="../slideLayouts/slideLayout248.xml"/><Relationship Id="rId16" Type="http://schemas.openxmlformats.org/officeDocument/2006/relationships/slideLayout" Target="../slideLayouts/slideLayout262.xml"/><Relationship Id="rId20" Type="http://schemas.openxmlformats.org/officeDocument/2006/relationships/slideLayout" Target="../slideLayouts/slideLayout266.xml"/><Relationship Id="rId29" Type="http://schemas.openxmlformats.org/officeDocument/2006/relationships/slideLayout" Target="../slideLayouts/slideLayout275.xml"/><Relationship Id="rId41" Type="http://schemas.openxmlformats.org/officeDocument/2006/relationships/image" Target="../media/image1.png"/><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24" Type="http://schemas.openxmlformats.org/officeDocument/2006/relationships/slideLayout" Target="../slideLayouts/slideLayout270.xml"/><Relationship Id="rId32" Type="http://schemas.openxmlformats.org/officeDocument/2006/relationships/slideLayout" Target="../slideLayouts/slideLayout278.xml"/><Relationship Id="rId37" Type="http://schemas.openxmlformats.org/officeDocument/2006/relationships/slideLayout" Target="../slideLayouts/slideLayout283.xml"/><Relationship Id="rId40" Type="http://schemas.openxmlformats.org/officeDocument/2006/relationships/theme" Target="../theme/theme10.xml"/><Relationship Id="rId5" Type="http://schemas.openxmlformats.org/officeDocument/2006/relationships/slideLayout" Target="../slideLayouts/slideLayout251.xml"/><Relationship Id="rId15" Type="http://schemas.openxmlformats.org/officeDocument/2006/relationships/slideLayout" Target="../slideLayouts/slideLayout261.xml"/><Relationship Id="rId23" Type="http://schemas.openxmlformats.org/officeDocument/2006/relationships/slideLayout" Target="../slideLayouts/slideLayout269.xml"/><Relationship Id="rId28" Type="http://schemas.openxmlformats.org/officeDocument/2006/relationships/slideLayout" Target="../slideLayouts/slideLayout274.xml"/><Relationship Id="rId36" Type="http://schemas.openxmlformats.org/officeDocument/2006/relationships/slideLayout" Target="../slideLayouts/slideLayout282.xml"/><Relationship Id="rId10" Type="http://schemas.openxmlformats.org/officeDocument/2006/relationships/slideLayout" Target="../slideLayouts/slideLayout256.xml"/><Relationship Id="rId19" Type="http://schemas.openxmlformats.org/officeDocument/2006/relationships/slideLayout" Target="../slideLayouts/slideLayout265.xml"/><Relationship Id="rId31" Type="http://schemas.openxmlformats.org/officeDocument/2006/relationships/slideLayout" Target="../slideLayouts/slideLayout277.xml"/><Relationship Id="rId4" Type="http://schemas.openxmlformats.org/officeDocument/2006/relationships/slideLayout" Target="../slideLayouts/slideLayout250.xml"/><Relationship Id="rId9" Type="http://schemas.openxmlformats.org/officeDocument/2006/relationships/slideLayout" Target="../slideLayouts/slideLayout255.xml"/><Relationship Id="rId14" Type="http://schemas.openxmlformats.org/officeDocument/2006/relationships/slideLayout" Target="../slideLayouts/slideLayout260.xml"/><Relationship Id="rId22" Type="http://schemas.openxmlformats.org/officeDocument/2006/relationships/slideLayout" Target="../slideLayouts/slideLayout268.xml"/><Relationship Id="rId27" Type="http://schemas.openxmlformats.org/officeDocument/2006/relationships/slideLayout" Target="../slideLayouts/slideLayout273.xml"/><Relationship Id="rId30" Type="http://schemas.openxmlformats.org/officeDocument/2006/relationships/slideLayout" Target="../slideLayouts/slideLayout276.xml"/><Relationship Id="rId35" Type="http://schemas.openxmlformats.org/officeDocument/2006/relationships/slideLayout" Target="../slideLayouts/slideLayout281.xml"/><Relationship Id="rId8" Type="http://schemas.openxmlformats.org/officeDocument/2006/relationships/slideLayout" Target="../slideLayouts/slideLayout254.xml"/><Relationship Id="rId3" Type="http://schemas.openxmlformats.org/officeDocument/2006/relationships/slideLayout" Target="../slideLayouts/slideLayout249.xml"/><Relationship Id="rId12" Type="http://schemas.openxmlformats.org/officeDocument/2006/relationships/slideLayout" Target="../slideLayouts/slideLayout258.xml"/><Relationship Id="rId17" Type="http://schemas.openxmlformats.org/officeDocument/2006/relationships/slideLayout" Target="../slideLayouts/slideLayout263.xml"/><Relationship Id="rId25" Type="http://schemas.openxmlformats.org/officeDocument/2006/relationships/slideLayout" Target="../slideLayouts/slideLayout271.xml"/><Relationship Id="rId33" Type="http://schemas.openxmlformats.org/officeDocument/2006/relationships/slideLayout" Target="../slideLayouts/slideLayout279.xml"/><Relationship Id="rId38" Type="http://schemas.openxmlformats.org/officeDocument/2006/relationships/slideLayout" Target="../slideLayouts/slideLayout284.xml"/></Relationships>
</file>

<file path=ppt/slideMasters/_rels/slideMaster11.xml.rels><?xml version="1.0" encoding="UTF-8" standalone="yes"?>
<Relationships xmlns="http://schemas.openxmlformats.org/package/2006/relationships"><Relationship Id="rId13" Type="http://schemas.openxmlformats.org/officeDocument/2006/relationships/slideLayout" Target="../slideLayouts/slideLayout298.xml"/><Relationship Id="rId18" Type="http://schemas.openxmlformats.org/officeDocument/2006/relationships/slideLayout" Target="../slideLayouts/slideLayout303.xml"/><Relationship Id="rId26" Type="http://schemas.openxmlformats.org/officeDocument/2006/relationships/slideLayout" Target="../slideLayouts/slideLayout311.xml"/><Relationship Id="rId3" Type="http://schemas.openxmlformats.org/officeDocument/2006/relationships/slideLayout" Target="../slideLayouts/slideLayout288.xml"/><Relationship Id="rId21" Type="http://schemas.openxmlformats.org/officeDocument/2006/relationships/slideLayout" Target="../slideLayouts/slideLayout306.xml"/><Relationship Id="rId34" Type="http://schemas.openxmlformats.org/officeDocument/2006/relationships/theme" Target="../theme/theme11.xml"/><Relationship Id="rId7" Type="http://schemas.openxmlformats.org/officeDocument/2006/relationships/slideLayout" Target="../slideLayouts/slideLayout292.xml"/><Relationship Id="rId12" Type="http://schemas.openxmlformats.org/officeDocument/2006/relationships/slideLayout" Target="../slideLayouts/slideLayout297.xml"/><Relationship Id="rId17" Type="http://schemas.openxmlformats.org/officeDocument/2006/relationships/slideLayout" Target="../slideLayouts/slideLayout302.xml"/><Relationship Id="rId25" Type="http://schemas.openxmlformats.org/officeDocument/2006/relationships/slideLayout" Target="../slideLayouts/slideLayout310.xml"/><Relationship Id="rId33" Type="http://schemas.openxmlformats.org/officeDocument/2006/relationships/slideLayout" Target="../slideLayouts/slideLayout318.xml"/><Relationship Id="rId2" Type="http://schemas.openxmlformats.org/officeDocument/2006/relationships/slideLayout" Target="../slideLayouts/slideLayout287.xml"/><Relationship Id="rId16" Type="http://schemas.openxmlformats.org/officeDocument/2006/relationships/slideLayout" Target="../slideLayouts/slideLayout301.xml"/><Relationship Id="rId20" Type="http://schemas.openxmlformats.org/officeDocument/2006/relationships/slideLayout" Target="../slideLayouts/slideLayout305.xml"/><Relationship Id="rId29" Type="http://schemas.openxmlformats.org/officeDocument/2006/relationships/slideLayout" Target="../slideLayouts/slideLayout314.xml"/><Relationship Id="rId1" Type="http://schemas.openxmlformats.org/officeDocument/2006/relationships/slideLayout" Target="../slideLayouts/slideLayout286.xml"/><Relationship Id="rId6" Type="http://schemas.openxmlformats.org/officeDocument/2006/relationships/slideLayout" Target="../slideLayouts/slideLayout291.xml"/><Relationship Id="rId11" Type="http://schemas.openxmlformats.org/officeDocument/2006/relationships/slideLayout" Target="../slideLayouts/slideLayout296.xml"/><Relationship Id="rId24" Type="http://schemas.openxmlformats.org/officeDocument/2006/relationships/slideLayout" Target="../slideLayouts/slideLayout309.xml"/><Relationship Id="rId32" Type="http://schemas.openxmlformats.org/officeDocument/2006/relationships/slideLayout" Target="../slideLayouts/slideLayout317.xml"/><Relationship Id="rId5" Type="http://schemas.openxmlformats.org/officeDocument/2006/relationships/slideLayout" Target="../slideLayouts/slideLayout290.xml"/><Relationship Id="rId15" Type="http://schemas.openxmlformats.org/officeDocument/2006/relationships/slideLayout" Target="../slideLayouts/slideLayout300.xml"/><Relationship Id="rId23" Type="http://schemas.openxmlformats.org/officeDocument/2006/relationships/slideLayout" Target="../slideLayouts/slideLayout308.xml"/><Relationship Id="rId28" Type="http://schemas.openxmlformats.org/officeDocument/2006/relationships/slideLayout" Target="../slideLayouts/slideLayout313.xml"/><Relationship Id="rId10" Type="http://schemas.openxmlformats.org/officeDocument/2006/relationships/slideLayout" Target="../slideLayouts/slideLayout295.xml"/><Relationship Id="rId19" Type="http://schemas.openxmlformats.org/officeDocument/2006/relationships/slideLayout" Target="../slideLayouts/slideLayout304.xml"/><Relationship Id="rId31" Type="http://schemas.openxmlformats.org/officeDocument/2006/relationships/slideLayout" Target="../slideLayouts/slideLayout316.xml"/><Relationship Id="rId4" Type="http://schemas.openxmlformats.org/officeDocument/2006/relationships/slideLayout" Target="../slideLayouts/slideLayout289.xml"/><Relationship Id="rId9" Type="http://schemas.openxmlformats.org/officeDocument/2006/relationships/slideLayout" Target="../slideLayouts/slideLayout294.xml"/><Relationship Id="rId14" Type="http://schemas.openxmlformats.org/officeDocument/2006/relationships/slideLayout" Target="../slideLayouts/slideLayout299.xml"/><Relationship Id="rId22" Type="http://schemas.openxmlformats.org/officeDocument/2006/relationships/slideLayout" Target="../slideLayouts/slideLayout307.xml"/><Relationship Id="rId27" Type="http://schemas.openxmlformats.org/officeDocument/2006/relationships/slideLayout" Target="../slideLayouts/slideLayout312.xml"/><Relationship Id="rId30" Type="http://schemas.openxmlformats.org/officeDocument/2006/relationships/slideLayout" Target="../slideLayouts/slideLayout315.xml"/><Relationship Id="rId35" Type="http://schemas.openxmlformats.org/officeDocument/2006/relationships/image" Target="../media/image37.png"/><Relationship Id="rId8" Type="http://schemas.openxmlformats.org/officeDocument/2006/relationships/slideLayout" Target="../slideLayouts/slideLayout29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1.xml"/><Relationship Id="rId2" Type="http://schemas.openxmlformats.org/officeDocument/2006/relationships/slideLayout" Target="../slideLayouts/slideLayout320.xml"/><Relationship Id="rId1" Type="http://schemas.openxmlformats.org/officeDocument/2006/relationships/slideLayout" Target="../slideLayouts/slideLayout319.xml"/><Relationship Id="rId5" Type="http://schemas.openxmlformats.org/officeDocument/2006/relationships/image" Target="../media/image1.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theme" Target="../theme/theme13.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2" Type="http://schemas.openxmlformats.org/officeDocument/2006/relationships/slideLayout" Target="../slideLayouts/slideLayout323.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5" Type="http://schemas.openxmlformats.org/officeDocument/2006/relationships/slideLayout" Target="../slideLayouts/slideLayout326.xml"/><Relationship Id="rId4" Type="http://schemas.openxmlformats.org/officeDocument/2006/relationships/slideLayout" Target="../slideLayouts/slideLayout325.xml"/><Relationship Id="rId9" Type="http://schemas.openxmlformats.org/officeDocument/2006/relationships/image" Target="../media/image4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1" y="6400804"/>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838202" y="205369"/>
            <a:ext cx="10414001"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902B8CA-A044-A9E6-AC1F-D517A80AE629}"/>
              </a:ext>
            </a:extLst>
          </p:cNvPr>
          <p:cNvSpPr>
            <a:spLocks noGrp="1"/>
          </p:cNvSpPr>
          <p:nvPr>
            <p:ph type="sldNum" sz="quarter" idx="4"/>
          </p:nvPr>
        </p:nvSpPr>
        <p:spPr>
          <a:xfrm>
            <a:off x="104789" y="6446841"/>
            <a:ext cx="402170" cy="365125"/>
          </a:xfrm>
          <a:prstGeom prst="rect">
            <a:avLst/>
          </a:prstGeom>
        </p:spPr>
        <p:txBody>
          <a:bodyPr vert="horz" lIns="91440" tIns="45720" rIns="91440" bIns="45720" rtlCol="0" anchor="ctr"/>
          <a:lstStyle>
            <a:lvl1pPr algn="ctr">
              <a:defRPr sz="1201">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80" y="5594352"/>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2" name="TextBox 11">
            <a:extLst>
              <a:ext uri="{FF2B5EF4-FFF2-40B4-BE49-F238E27FC236}">
                <a16:creationId xmlns:a16="http://schemas.microsoft.com/office/drawing/2014/main" id="{F70CBD11-7873-19B5-64C6-FD583E30C8F8}"/>
              </a:ext>
            </a:extLst>
          </p:cNvPr>
          <p:cNvSpPr txBox="1"/>
          <p:nvPr userDrawn="1"/>
        </p:nvSpPr>
        <p:spPr>
          <a:xfrm>
            <a:off x="960969" y="6468678"/>
            <a:ext cx="2918180"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Confidential and Internal Purpose only </a:t>
            </a:r>
          </a:p>
        </p:txBody>
      </p:sp>
      <p:sp>
        <p:nvSpPr>
          <p:cNvPr id="13" name="TextBox 12">
            <a:extLst>
              <a:ext uri="{FF2B5EF4-FFF2-40B4-BE49-F238E27FC236}">
                <a16:creationId xmlns:a16="http://schemas.microsoft.com/office/drawing/2014/main" id="{CBA56A29-718C-2012-2916-F2B7880C40F8}"/>
              </a:ext>
            </a:extLst>
          </p:cNvPr>
          <p:cNvSpPr txBox="1"/>
          <p:nvPr userDrawn="1"/>
        </p:nvSpPr>
        <p:spPr>
          <a:xfrm>
            <a:off x="8621481" y="6468678"/>
            <a:ext cx="3373639"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5" y="6400804"/>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solidFill>
                <a:prstClr val="white"/>
              </a:solidFill>
            </a:endParaRPr>
          </a:p>
        </p:txBody>
      </p:sp>
      <p:sp>
        <p:nvSpPr>
          <p:cNvPr id="24" name="TextBox 23">
            <a:extLst>
              <a:ext uri="{FF2B5EF4-FFF2-40B4-BE49-F238E27FC236}">
                <a16:creationId xmlns:a16="http://schemas.microsoft.com/office/drawing/2014/main" id="{51157FDE-9927-9F81-7ABE-D2010D7612CE}"/>
              </a:ext>
            </a:extLst>
          </p:cNvPr>
          <p:cNvSpPr txBox="1"/>
          <p:nvPr userDrawn="1"/>
        </p:nvSpPr>
        <p:spPr>
          <a:xfrm>
            <a:off x="8610602" y="6490904"/>
            <a:ext cx="3378203" cy="277127"/>
          </a:xfrm>
          <a:prstGeom prst="rect">
            <a:avLst/>
          </a:prstGeom>
          <a:noFill/>
        </p:spPr>
        <p:txBody>
          <a:bodyPr wrap="square" rtlCol="0">
            <a:spAutoFit/>
          </a:bodyPr>
          <a:lstStyle/>
          <a:p>
            <a:r>
              <a:rPr lang="en-US" sz="1201">
                <a:solidFill>
                  <a:prstClr val="white"/>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49"/>
          <a:srcRect/>
          <a:stretch>
            <a:fillRect/>
          </a:stretch>
        </p:blipFill>
        <p:spPr bwMode="auto">
          <a:xfrm>
            <a:off x="11278919" y="300258"/>
            <a:ext cx="620087" cy="767494"/>
          </a:xfrm>
          <a:prstGeom prst="rect">
            <a:avLst/>
          </a:prstGeom>
          <a:noFill/>
        </p:spPr>
      </p:pic>
    </p:spTree>
    <p:extLst>
      <p:ext uri="{BB962C8B-B14F-4D97-AF65-F5344CB8AC3E}">
        <p14:creationId xmlns:p14="http://schemas.microsoft.com/office/powerpoint/2010/main" val="409321642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Lst>
  <p:hf hdr="0" ftr="0"/>
  <p:txStyles>
    <p:titleStyle>
      <a:lvl1pPr algn="l" defTabSz="914146" rtl="0" eaLnBrk="1" latinLnBrk="0" hangingPunct="1">
        <a:lnSpc>
          <a:spcPct val="90000"/>
        </a:lnSpc>
        <a:spcBef>
          <a:spcPct val="0"/>
        </a:spcBef>
        <a:buNone/>
        <a:defRPr sz="2999" b="1" i="0" kern="1200">
          <a:solidFill>
            <a:srgbClr val="EE3124"/>
          </a:solidFill>
          <a:latin typeface="Arial" panose="020B0604020202020204" pitchFamily="34" charset="0"/>
          <a:ea typeface="+mj-ea"/>
          <a:cs typeface="Arial" panose="020B0604020202020204" pitchFamily="34" charset="0"/>
        </a:defRPr>
      </a:lvl1pPr>
    </p:titleStyle>
    <p:bodyStyle>
      <a:lvl1pPr marL="228536" indent="-228536" algn="l" defTabSz="91414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610" indent="-228536" algn="l" defTabSz="91414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81" indent="-228536" algn="l" defTabSz="91414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755" indent="-228536" algn="l" defTabSz="91414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828" indent="-228536" algn="l" defTabSz="91414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901" indent="-228536" algn="l" defTabSz="91414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74" indent="-228536" algn="l" defTabSz="91414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044" indent="-228536" algn="l" defTabSz="91414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118" indent="-228536" algn="l" defTabSz="91414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46" rtl="0" eaLnBrk="1" latinLnBrk="0" hangingPunct="1">
        <a:defRPr sz="1799" kern="1200">
          <a:solidFill>
            <a:schemeClr val="tx1"/>
          </a:solidFill>
          <a:latin typeface="+mn-lt"/>
          <a:ea typeface="+mn-ea"/>
          <a:cs typeface="+mn-cs"/>
        </a:defRPr>
      </a:lvl1pPr>
      <a:lvl2pPr marL="457073" algn="l" defTabSz="914146" rtl="0" eaLnBrk="1" latinLnBrk="0" hangingPunct="1">
        <a:defRPr sz="1799" kern="1200">
          <a:solidFill>
            <a:schemeClr val="tx1"/>
          </a:solidFill>
          <a:latin typeface="+mn-lt"/>
          <a:ea typeface="+mn-ea"/>
          <a:cs typeface="+mn-cs"/>
        </a:defRPr>
      </a:lvl2pPr>
      <a:lvl3pPr marL="914146" algn="l" defTabSz="914146" rtl="0" eaLnBrk="1" latinLnBrk="0" hangingPunct="1">
        <a:defRPr sz="1799" kern="1200">
          <a:solidFill>
            <a:schemeClr val="tx1"/>
          </a:solidFill>
          <a:latin typeface="+mn-lt"/>
          <a:ea typeface="+mn-ea"/>
          <a:cs typeface="+mn-cs"/>
        </a:defRPr>
      </a:lvl3pPr>
      <a:lvl4pPr marL="1371218" algn="l" defTabSz="914146" rtl="0" eaLnBrk="1" latinLnBrk="0" hangingPunct="1">
        <a:defRPr sz="1799" kern="1200">
          <a:solidFill>
            <a:schemeClr val="tx1"/>
          </a:solidFill>
          <a:latin typeface="+mn-lt"/>
          <a:ea typeface="+mn-ea"/>
          <a:cs typeface="+mn-cs"/>
        </a:defRPr>
      </a:lvl4pPr>
      <a:lvl5pPr marL="1828290" algn="l" defTabSz="914146" rtl="0" eaLnBrk="1" latinLnBrk="0" hangingPunct="1">
        <a:defRPr sz="1799" kern="1200">
          <a:solidFill>
            <a:schemeClr val="tx1"/>
          </a:solidFill>
          <a:latin typeface="+mn-lt"/>
          <a:ea typeface="+mn-ea"/>
          <a:cs typeface="+mn-cs"/>
        </a:defRPr>
      </a:lvl5pPr>
      <a:lvl6pPr marL="2285363" algn="l" defTabSz="914146" rtl="0" eaLnBrk="1" latinLnBrk="0" hangingPunct="1">
        <a:defRPr sz="1799" kern="1200">
          <a:solidFill>
            <a:schemeClr val="tx1"/>
          </a:solidFill>
          <a:latin typeface="+mn-lt"/>
          <a:ea typeface="+mn-ea"/>
          <a:cs typeface="+mn-cs"/>
        </a:defRPr>
      </a:lvl6pPr>
      <a:lvl7pPr marL="2742437" algn="l" defTabSz="914146" rtl="0" eaLnBrk="1" latinLnBrk="0" hangingPunct="1">
        <a:defRPr sz="1799" kern="1200">
          <a:solidFill>
            <a:schemeClr val="tx1"/>
          </a:solidFill>
          <a:latin typeface="+mn-lt"/>
          <a:ea typeface="+mn-ea"/>
          <a:cs typeface="+mn-cs"/>
        </a:defRPr>
      </a:lvl7pPr>
      <a:lvl8pPr marL="3199510" algn="l" defTabSz="914146" rtl="0" eaLnBrk="1" latinLnBrk="0" hangingPunct="1">
        <a:defRPr sz="1799" kern="1200">
          <a:solidFill>
            <a:schemeClr val="tx1"/>
          </a:solidFill>
          <a:latin typeface="+mn-lt"/>
          <a:ea typeface="+mn-ea"/>
          <a:cs typeface="+mn-cs"/>
        </a:defRPr>
      </a:lvl8pPr>
      <a:lvl9pPr marL="3656582" algn="l" defTabSz="91414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529">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CED7DC-9F02-3E9A-F6D2-BB32BA75DF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251F06-42D4-4B93-317A-13BF0362B6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2" descr="E:\Tamilselvan\CL0071 ( Thermax )\GDP-01428 (Marketing Toolkit)\T-01428B (Brand Manual Theme Design)\Source\Rev_14_08.06.2022\PPT\New folder\Thermax Logo 02-01.png"/>
          <p:cNvPicPr>
            <a:picLocks noChangeAspect="1" noChangeArrowheads="1"/>
          </p:cNvPicPr>
          <p:nvPr userDrawn="1"/>
        </p:nvPicPr>
        <p:blipFill>
          <a:blip r:embed="rId5" cstate="screen">
            <a:extLst>
              <a:ext uri="{28A0092B-C50C-407E-A947-70E740481C1C}">
                <a14:useLocalDpi xmlns:a14="http://schemas.microsoft.com/office/drawing/2010/main"/>
              </a:ext>
            </a:extLst>
          </a:blip>
          <a:srcRect/>
          <a:stretch>
            <a:fillRect/>
          </a:stretch>
        </p:blipFill>
        <p:spPr bwMode="auto">
          <a:xfrm>
            <a:off x="11278917" y="300258"/>
            <a:ext cx="620086" cy="767494"/>
          </a:xfrm>
          <a:prstGeom prst="rect">
            <a:avLst/>
          </a:prstGeom>
          <a:noFill/>
        </p:spPr>
      </p:pic>
      <p:sp>
        <p:nvSpPr>
          <p:cNvPr id="4" name="Footer Placeholder 4">
            <a:extLst>
              <a:ext uri="{FF2B5EF4-FFF2-40B4-BE49-F238E27FC236}">
                <a16:creationId xmlns:a16="http://schemas.microsoft.com/office/drawing/2014/main" id="{59239A60-A41E-E990-AC18-BA7852D0259A}"/>
              </a:ext>
            </a:extLst>
          </p:cNvPr>
          <p:cNvSpPr>
            <a:spLocks noGrp="1"/>
          </p:cNvSpPr>
          <p:nvPr>
            <p:ph type="ftr" sz="quarter" idx="3"/>
          </p:nvPr>
        </p:nvSpPr>
        <p:spPr>
          <a:xfrm>
            <a:off x="4165600" y="6356350"/>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Round Single Corner of Rectangle 16">
            <a:extLst>
              <a:ext uri="{FF2B5EF4-FFF2-40B4-BE49-F238E27FC236}">
                <a16:creationId xmlns:a16="http://schemas.microsoft.com/office/drawing/2014/main" id="{8077C8E7-59B3-67A2-C1A6-22F9B212ABDE}"/>
              </a:ext>
            </a:extLst>
          </p:cNvPr>
          <p:cNvSpPr/>
          <p:nvPr userDrawn="1"/>
        </p:nvSpPr>
        <p:spPr>
          <a:xfrm>
            <a:off x="0" y="6400800"/>
            <a:ext cx="613144" cy="457199"/>
          </a:xfrm>
          <a:prstGeom prst="round1Rect">
            <a:avLst>
              <a:gd name="adj" fmla="val 29706"/>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 Single Corner of Rectangle 17">
            <a:extLst>
              <a:ext uri="{FF2B5EF4-FFF2-40B4-BE49-F238E27FC236}">
                <a16:creationId xmlns:a16="http://schemas.microsoft.com/office/drawing/2014/main" id="{F788BC7C-6673-A773-525E-D9F84515634B}"/>
              </a:ext>
            </a:extLst>
          </p:cNvPr>
          <p:cNvSpPr/>
          <p:nvPr userDrawn="1"/>
        </p:nvSpPr>
        <p:spPr>
          <a:xfrm flipH="1">
            <a:off x="687571" y="6400800"/>
            <a:ext cx="11504421" cy="457199"/>
          </a:xfrm>
          <a:prstGeom prst="round1Rect">
            <a:avLst>
              <a:gd name="adj" fmla="val 3299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F618526-2B0E-D4DB-5A44-F12F321A7530}"/>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9" name="Slide Number Placeholder 5">
            <a:extLst>
              <a:ext uri="{FF2B5EF4-FFF2-40B4-BE49-F238E27FC236}">
                <a16:creationId xmlns:a16="http://schemas.microsoft.com/office/drawing/2014/main" id="{66728107-DA4F-8C45-B3CE-CA65A7DAE161}"/>
              </a:ext>
            </a:extLst>
          </p:cNvPr>
          <p:cNvSpPr txBox="1">
            <a:spLocks/>
          </p:cNvSpPr>
          <p:nvPr userDrawn="1"/>
        </p:nvSpPr>
        <p:spPr>
          <a:xfrm>
            <a:off x="105487" y="6446837"/>
            <a:ext cx="402170" cy="365125"/>
          </a:xfrm>
          <a:prstGeom prst="rect">
            <a:avLst/>
          </a:prstGeom>
        </p:spPr>
        <p:txBody>
          <a:bodyPr vert="horz" lIns="91440" tIns="90000" rIns="91440" bIns="90000" rtlCol="0" anchor="ctr"/>
          <a:lstStyle>
            <a:lvl1pPr algn="ctr">
              <a:defRPr sz="1200">
                <a:solidFill>
                  <a:schemeClr val="bg1"/>
                </a:solidFill>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schemeClr val="bg1"/>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grpSp>
        <p:nvGrpSpPr>
          <p:cNvPr id="10" name="Graphic 210">
            <a:extLst>
              <a:ext uri="{FF2B5EF4-FFF2-40B4-BE49-F238E27FC236}">
                <a16:creationId xmlns:a16="http://schemas.microsoft.com/office/drawing/2014/main" id="{23F571F5-CBF4-6D9F-9492-AFE13EDE971A}"/>
              </a:ext>
            </a:extLst>
          </p:cNvPr>
          <p:cNvGrpSpPr/>
          <p:nvPr userDrawn="1"/>
        </p:nvGrpSpPr>
        <p:grpSpPr>
          <a:xfrm>
            <a:off x="1240426" y="6558328"/>
            <a:ext cx="179976" cy="177909"/>
            <a:chOff x="1809921" y="6375700"/>
            <a:chExt cx="414664" cy="409902"/>
          </a:xfrm>
          <a:solidFill>
            <a:srgbClr val="FFFFFF"/>
          </a:solidFill>
        </p:grpSpPr>
        <p:sp>
          <p:nvSpPr>
            <p:cNvPr id="11" name="Freeform 279">
              <a:extLst>
                <a:ext uri="{FF2B5EF4-FFF2-40B4-BE49-F238E27FC236}">
                  <a16:creationId xmlns:a16="http://schemas.microsoft.com/office/drawing/2014/main" id="{1DB1476F-3B6C-A7CA-F29A-97635B48D649}"/>
                </a:ext>
              </a:extLst>
            </p:cNvPr>
            <p:cNvSpPr/>
            <p:nvPr/>
          </p:nvSpPr>
          <p:spPr>
            <a:xfrm>
              <a:off x="1809921" y="6375700"/>
              <a:ext cx="414664" cy="409902"/>
            </a:xfrm>
            <a:custGeom>
              <a:avLst/>
              <a:gdLst>
                <a:gd name="csX0" fmla="*/ 108440 w 414664"/>
                <a:gd name="csY0" fmla="*/ 0 h 409902"/>
                <a:gd name="csX1" fmla="*/ 299722 w 414664"/>
                <a:gd name="csY1" fmla="*/ 0 h 409902"/>
                <a:gd name="csX2" fmla="*/ 313997 w 414664"/>
                <a:gd name="csY2" fmla="*/ 0 h 409902"/>
                <a:gd name="csX3" fmla="*/ 344450 w 414664"/>
                <a:gd name="csY3" fmla="*/ 18097 h 409902"/>
                <a:gd name="csX4" fmla="*/ 404404 w 414664"/>
                <a:gd name="csY4" fmla="*/ 83820 h 409902"/>
                <a:gd name="csX5" fmla="*/ 404404 w 414664"/>
                <a:gd name="csY5" fmla="*/ 105728 h 409902"/>
                <a:gd name="csX6" fmla="*/ 404404 w 414664"/>
                <a:gd name="csY6" fmla="*/ 289560 h 409902"/>
                <a:gd name="csX7" fmla="*/ 407259 w 414664"/>
                <a:gd name="csY7" fmla="*/ 298132 h 409902"/>
                <a:gd name="csX8" fmla="*/ 407259 w 414664"/>
                <a:gd name="csY8" fmla="*/ 316230 h 409902"/>
                <a:gd name="csX9" fmla="*/ 386322 w 414664"/>
                <a:gd name="csY9" fmla="*/ 347663 h 409902"/>
                <a:gd name="csX10" fmla="*/ 323513 w 414664"/>
                <a:gd name="csY10" fmla="*/ 403860 h 409902"/>
                <a:gd name="csX11" fmla="*/ 314948 w 414664"/>
                <a:gd name="csY11" fmla="*/ 406718 h 409902"/>
                <a:gd name="csX12" fmla="*/ 306384 w 414664"/>
                <a:gd name="csY12" fmla="*/ 406718 h 409902"/>
                <a:gd name="csX13" fmla="*/ 121763 w 414664"/>
                <a:gd name="csY13" fmla="*/ 401003 h 409902"/>
                <a:gd name="csX14" fmla="*/ 94165 w 414664"/>
                <a:gd name="csY14" fmla="*/ 404813 h 409902"/>
                <a:gd name="csX15" fmla="*/ 56099 w 414664"/>
                <a:gd name="csY15" fmla="*/ 379095 h 409902"/>
                <a:gd name="csX16" fmla="*/ 2806 w 414664"/>
                <a:gd name="csY16" fmla="*/ 316230 h 409902"/>
                <a:gd name="csX17" fmla="*/ 2806 w 414664"/>
                <a:gd name="csY17" fmla="*/ 300038 h 409902"/>
                <a:gd name="csX18" fmla="*/ 5661 w 414664"/>
                <a:gd name="csY18" fmla="*/ 102870 h 409902"/>
                <a:gd name="csX19" fmla="*/ 30404 w 414664"/>
                <a:gd name="csY19" fmla="*/ 53340 h 409902"/>
                <a:gd name="csX20" fmla="*/ 95117 w 414664"/>
                <a:gd name="csY20" fmla="*/ 0 h 409902"/>
                <a:gd name="csX21" fmla="*/ 107488 w 414664"/>
                <a:gd name="csY21" fmla="*/ 0 h 409902"/>
                <a:gd name="csX22" fmla="*/ 329223 w 414664"/>
                <a:gd name="csY22" fmla="*/ 361950 h 409902"/>
                <a:gd name="csX23" fmla="*/ 382516 w 414664"/>
                <a:gd name="csY23" fmla="*/ 289560 h 409902"/>
                <a:gd name="csX24" fmla="*/ 381564 w 414664"/>
                <a:gd name="csY24" fmla="*/ 107632 h 409902"/>
                <a:gd name="csX25" fmla="*/ 364434 w 414664"/>
                <a:gd name="csY25" fmla="*/ 76200 h 409902"/>
                <a:gd name="csX26" fmla="*/ 326368 w 414664"/>
                <a:gd name="csY26" fmla="*/ 39053 h 409902"/>
                <a:gd name="csX27" fmla="*/ 290205 w 414664"/>
                <a:gd name="csY27" fmla="*/ 25718 h 409902"/>
                <a:gd name="csX28" fmla="*/ 116053 w 414664"/>
                <a:gd name="csY28" fmla="*/ 25718 h 409902"/>
                <a:gd name="csX29" fmla="*/ 81793 w 414664"/>
                <a:gd name="csY29" fmla="*/ 40957 h 409902"/>
                <a:gd name="csX30" fmla="*/ 47534 w 414664"/>
                <a:gd name="csY30" fmla="*/ 73343 h 409902"/>
                <a:gd name="csX31" fmla="*/ 28501 w 414664"/>
                <a:gd name="csY31" fmla="*/ 108585 h 409902"/>
                <a:gd name="csX32" fmla="*/ 28501 w 414664"/>
                <a:gd name="csY32" fmla="*/ 290513 h 409902"/>
                <a:gd name="csX33" fmla="*/ 47534 w 414664"/>
                <a:gd name="csY33" fmla="*/ 333375 h 409902"/>
                <a:gd name="csX34" fmla="*/ 65615 w 414664"/>
                <a:gd name="csY34" fmla="*/ 343853 h 409902"/>
                <a:gd name="csX35" fmla="*/ 115101 w 414664"/>
                <a:gd name="csY35" fmla="*/ 381953 h 409902"/>
                <a:gd name="csX36" fmla="*/ 295915 w 414664"/>
                <a:gd name="csY36" fmla="*/ 381953 h 409902"/>
                <a:gd name="csX37" fmla="*/ 328272 w 414664"/>
                <a:gd name="csY37" fmla="*/ 363855 h 4099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414664" h="409902">
                  <a:moveTo>
                    <a:pt x="108440" y="0"/>
                  </a:moveTo>
                  <a:cubicBezTo>
                    <a:pt x="156022" y="19050"/>
                    <a:pt x="253091" y="20003"/>
                    <a:pt x="299722" y="0"/>
                  </a:cubicBezTo>
                  <a:lnTo>
                    <a:pt x="313997" y="0"/>
                  </a:lnTo>
                  <a:cubicBezTo>
                    <a:pt x="324465" y="4763"/>
                    <a:pt x="334933" y="3810"/>
                    <a:pt x="344450" y="18097"/>
                  </a:cubicBezTo>
                  <a:cubicBezTo>
                    <a:pt x="367289" y="51435"/>
                    <a:pt x="396791" y="58103"/>
                    <a:pt x="404404" y="83820"/>
                  </a:cubicBezTo>
                  <a:cubicBezTo>
                    <a:pt x="412017" y="109538"/>
                    <a:pt x="406307" y="99060"/>
                    <a:pt x="404404" y="105728"/>
                  </a:cubicBezTo>
                  <a:cubicBezTo>
                    <a:pt x="387274" y="169545"/>
                    <a:pt x="381564" y="225743"/>
                    <a:pt x="404404" y="289560"/>
                  </a:cubicBezTo>
                  <a:cubicBezTo>
                    <a:pt x="427244" y="353378"/>
                    <a:pt x="404404" y="297180"/>
                    <a:pt x="407259" y="298132"/>
                  </a:cubicBezTo>
                  <a:lnTo>
                    <a:pt x="407259" y="316230"/>
                  </a:lnTo>
                  <a:cubicBezTo>
                    <a:pt x="402501" y="327660"/>
                    <a:pt x="402501" y="340043"/>
                    <a:pt x="386322" y="347663"/>
                  </a:cubicBezTo>
                  <a:cubicBezTo>
                    <a:pt x="354918" y="361950"/>
                    <a:pt x="351111" y="393382"/>
                    <a:pt x="323513" y="403860"/>
                  </a:cubicBezTo>
                  <a:cubicBezTo>
                    <a:pt x="295915" y="414338"/>
                    <a:pt x="316852" y="403860"/>
                    <a:pt x="314948" y="406718"/>
                  </a:cubicBezTo>
                  <a:lnTo>
                    <a:pt x="306384" y="406718"/>
                  </a:lnTo>
                  <a:cubicBezTo>
                    <a:pt x="247381" y="387668"/>
                    <a:pt x="182669" y="384810"/>
                    <a:pt x="121763" y="401003"/>
                  </a:cubicBezTo>
                  <a:cubicBezTo>
                    <a:pt x="60857" y="417195"/>
                    <a:pt x="104633" y="406718"/>
                    <a:pt x="94165" y="404813"/>
                  </a:cubicBezTo>
                  <a:cubicBezTo>
                    <a:pt x="83697" y="402907"/>
                    <a:pt x="62760" y="392430"/>
                    <a:pt x="56099" y="379095"/>
                  </a:cubicBezTo>
                  <a:cubicBezTo>
                    <a:pt x="32307" y="332422"/>
                    <a:pt x="14226" y="364807"/>
                    <a:pt x="2806" y="316230"/>
                  </a:cubicBezTo>
                  <a:lnTo>
                    <a:pt x="2806" y="300038"/>
                  </a:lnTo>
                  <a:cubicBezTo>
                    <a:pt x="27549" y="229553"/>
                    <a:pt x="22791" y="175260"/>
                    <a:pt x="5661" y="102870"/>
                  </a:cubicBezTo>
                  <a:cubicBezTo>
                    <a:pt x="-11469" y="30480"/>
                    <a:pt x="14226" y="61913"/>
                    <a:pt x="30404" y="53340"/>
                  </a:cubicBezTo>
                  <a:cubicBezTo>
                    <a:pt x="74180" y="30480"/>
                    <a:pt x="46582" y="11430"/>
                    <a:pt x="95117" y="0"/>
                  </a:cubicBezTo>
                  <a:lnTo>
                    <a:pt x="107488" y="0"/>
                  </a:lnTo>
                  <a:close/>
                  <a:moveTo>
                    <a:pt x="329223" y="361950"/>
                  </a:moveTo>
                  <a:cubicBezTo>
                    <a:pt x="358725" y="314325"/>
                    <a:pt x="382516" y="334328"/>
                    <a:pt x="382516" y="289560"/>
                  </a:cubicBezTo>
                  <a:cubicBezTo>
                    <a:pt x="360628" y="224790"/>
                    <a:pt x="366338" y="173355"/>
                    <a:pt x="381564" y="107632"/>
                  </a:cubicBezTo>
                  <a:cubicBezTo>
                    <a:pt x="396791" y="41910"/>
                    <a:pt x="374903" y="82868"/>
                    <a:pt x="364434" y="76200"/>
                  </a:cubicBezTo>
                  <a:cubicBezTo>
                    <a:pt x="348256" y="65722"/>
                    <a:pt x="335885" y="55245"/>
                    <a:pt x="326368" y="39053"/>
                  </a:cubicBezTo>
                  <a:cubicBezTo>
                    <a:pt x="316852" y="22860"/>
                    <a:pt x="304480" y="21907"/>
                    <a:pt x="290205" y="25718"/>
                  </a:cubicBezTo>
                  <a:cubicBezTo>
                    <a:pt x="233106" y="40005"/>
                    <a:pt x="174104" y="39053"/>
                    <a:pt x="116053" y="25718"/>
                  </a:cubicBezTo>
                  <a:cubicBezTo>
                    <a:pt x="58002" y="12382"/>
                    <a:pt x="89407" y="29528"/>
                    <a:pt x="81793" y="40957"/>
                  </a:cubicBezTo>
                  <a:cubicBezTo>
                    <a:pt x="74180" y="52388"/>
                    <a:pt x="61809" y="65722"/>
                    <a:pt x="47534" y="73343"/>
                  </a:cubicBezTo>
                  <a:cubicBezTo>
                    <a:pt x="33259" y="80963"/>
                    <a:pt x="25646" y="94297"/>
                    <a:pt x="28501" y="108585"/>
                  </a:cubicBezTo>
                  <a:cubicBezTo>
                    <a:pt x="43727" y="176213"/>
                    <a:pt x="45631" y="223838"/>
                    <a:pt x="28501" y="290513"/>
                  </a:cubicBezTo>
                  <a:cubicBezTo>
                    <a:pt x="11371" y="357188"/>
                    <a:pt x="34211" y="324803"/>
                    <a:pt x="47534" y="333375"/>
                  </a:cubicBezTo>
                  <a:cubicBezTo>
                    <a:pt x="60857" y="341947"/>
                    <a:pt x="58954" y="340043"/>
                    <a:pt x="65615" y="343853"/>
                  </a:cubicBezTo>
                  <a:cubicBezTo>
                    <a:pt x="72277" y="366713"/>
                    <a:pt x="91310" y="381000"/>
                    <a:pt x="115101" y="381953"/>
                  </a:cubicBezTo>
                  <a:cubicBezTo>
                    <a:pt x="175055" y="365760"/>
                    <a:pt x="235961" y="367665"/>
                    <a:pt x="295915" y="381953"/>
                  </a:cubicBezTo>
                  <a:cubicBezTo>
                    <a:pt x="309239" y="384810"/>
                    <a:pt x="321610" y="375285"/>
                    <a:pt x="328272" y="363855"/>
                  </a:cubicBezTo>
                  <a:close/>
                </a:path>
              </a:pathLst>
            </a:custGeom>
            <a:solidFill>
              <a:srgbClr val="FFFFFF"/>
            </a:solidFill>
            <a:ln w="9512" cap="flat">
              <a:noFill/>
              <a:prstDash val="solid"/>
              <a:miter/>
            </a:ln>
          </p:spPr>
          <p:txBody>
            <a:bodyPr/>
            <a:lstStyle/>
            <a:p>
              <a:endParaRPr lang="en-US"/>
            </a:p>
          </p:txBody>
        </p:sp>
        <p:sp>
          <p:nvSpPr>
            <p:cNvPr id="12" name="Freeform 280">
              <a:extLst>
                <a:ext uri="{FF2B5EF4-FFF2-40B4-BE49-F238E27FC236}">
                  <a16:creationId xmlns:a16="http://schemas.microsoft.com/office/drawing/2014/main" id="{DEA20A43-F3D0-6462-1C42-FD9CCDD98791}"/>
                </a:ext>
              </a:extLst>
            </p:cNvPr>
            <p:cNvSpPr/>
            <p:nvPr/>
          </p:nvSpPr>
          <p:spPr>
            <a:xfrm>
              <a:off x="1947294" y="6429674"/>
              <a:ext cx="130157" cy="293424"/>
            </a:xfrm>
            <a:custGeom>
              <a:avLst/>
              <a:gdLst>
                <a:gd name="csX0" fmla="*/ 96685 w 130157"/>
                <a:gd name="csY0" fmla="*/ 278449 h 293424"/>
                <a:gd name="csX1" fmla="*/ 5326 w 130157"/>
                <a:gd name="csY1" fmla="*/ 274639 h 293424"/>
                <a:gd name="csX2" fmla="*/ 5326 w 130157"/>
                <a:gd name="csY2" fmla="*/ 235586 h 293424"/>
                <a:gd name="csX3" fmla="*/ 15794 w 130157"/>
                <a:gd name="csY3" fmla="*/ 239396 h 293424"/>
                <a:gd name="csX4" fmla="*/ 64328 w 130157"/>
                <a:gd name="csY4" fmla="*/ 255589 h 293424"/>
                <a:gd name="csX5" fmla="*/ 92878 w 130157"/>
                <a:gd name="csY5" fmla="*/ 214631 h 293424"/>
                <a:gd name="csX6" fmla="*/ 67183 w 130157"/>
                <a:gd name="csY6" fmla="*/ 170816 h 293424"/>
                <a:gd name="csX7" fmla="*/ 43392 w 130157"/>
                <a:gd name="csY7" fmla="*/ 156529 h 293424"/>
                <a:gd name="csX8" fmla="*/ 16746 w 130157"/>
                <a:gd name="csY8" fmla="*/ 27941 h 293424"/>
                <a:gd name="csX9" fmla="*/ 117621 w 130157"/>
                <a:gd name="csY9" fmla="*/ 22226 h 293424"/>
                <a:gd name="csX10" fmla="*/ 117621 w 130157"/>
                <a:gd name="csY10" fmla="*/ 61279 h 293424"/>
                <a:gd name="csX11" fmla="*/ 108104 w 130157"/>
                <a:gd name="csY11" fmla="*/ 58421 h 293424"/>
                <a:gd name="csX12" fmla="*/ 65280 w 130157"/>
                <a:gd name="csY12" fmla="*/ 38419 h 293424"/>
                <a:gd name="csX13" fmla="*/ 37682 w 130157"/>
                <a:gd name="csY13" fmla="*/ 57469 h 293424"/>
                <a:gd name="csX14" fmla="*/ 52909 w 130157"/>
                <a:gd name="csY14" fmla="*/ 115571 h 293424"/>
                <a:gd name="csX15" fmla="*/ 126186 w 130157"/>
                <a:gd name="csY15" fmla="*/ 184151 h 293424"/>
                <a:gd name="csX16" fmla="*/ 97636 w 130157"/>
                <a:gd name="csY16" fmla="*/ 276544 h 29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0157" h="293424">
                  <a:moveTo>
                    <a:pt x="96685" y="278449"/>
                  </a:moveTo>
                  <a:cubicBezTo>
                    <a:pt x="68135" y="300356"/>
                    <a:pt x="31021" y="297499"/>
                    <a:pt x="5326" y="274639"/>
                  </a:cubicBezTo>
                  <a:lnTo>
                    <a:pt x="5326" y="235586"/>
                  </a:lnTo>
                  <a:cubicBezTo>
                    <a:pt x="10084" y="234634"/>
                    <a:pt x="13891" y="235586"/>
                    <a:pt x="15794" y="239396"/>
                  </a:cubicBezTo>
                  <a:cubicBezTo>
                    <a:pt x="28166" y="252731"/>
                    <a:pt x="46247" y="259399"/>
                    <a:pt x="64328" y="255589"/>
                  </a:cubicBezTo>
                  <a:cubicBezTo>
                    <a:pt x="82410" y="251779"/>
                    <a:pt x="94781" y="234634"/>
                    <a:pt x="92878" y="214631"/>
                  </a:cubicBezTo>
                  <a:cubicBezTo>
                    <a:pt x="90975" y="194629"/>
                    <a:pt x="83361" y="181294"/>
                    <a:pt x="67183" y="170816"/>
                  </a:cubicBezTo>
                  <a:lnTo>
                    <a:pt x="43392" y="156529"/>
                  </a:lnTo>
                  <a:cubicBezTo>
                    <a:pt x="-1336" y="129859"/>
                    <a:pt x="-13707" y="70804"/>
                    <a:pt x="16746" y="27941"/>
                  </a:cubicBezTo>
                  <a:cubicBezTo>
                    <a:pt x="47199" y="-14921"/>
                    <a:pt x="86216" y="-1586"/>
                    <a:pt x="117621" y="22226"/>
                  </a:cubicBezTo>
                  <a:lnTo>
                    <a:pt x="117621" y="61279"/>
                  </a:lnTo>
                  <a:cubicBezTo>
                    <a:pt x="114766" y="63184"/>
                    <a:pt x="110008" y="61279"/>
                    <a:pt x="108104" y="58421"/>
                  </a:cubicBezTo>
                  <a:cubicBezTo>
                    <a:pt x="96685" y="46991"/>
                    <a:pt x="81458" y="39371"/>
                    <a:pt x="65280" y="38419"/>
                  </a:cubicBezTo>
                  <a:cubicBezTo>
                    <a:pt x="49102" y="37466"/>
                    <a:pt x="41489" y="45086"/>
                    <a:pt x="37682" y="57469"/>
                  </a:cubicBezTo>
                  <a:cubicBezTo>
                    <a:pt x="30069" y="79376"/>
                    <a:pt x="35779" y="100331"/>
                    <a:pt x="52909" y="115571"/>
                  </a:cubicBezTo>
                  <a:cubicBezTo>
                    <a:pt x="70038" y="130811"/>
                    <a:pt x="115718" y="153671"/>
                    <a:pt x="126186" y="184151"/>
                  </a:cubicBezTo>
                  <a:cubicBezTo>
                    <a:pt x="136654" y="214631"/>
                    <a:pt x="126186" y="254636"/>
                    <a:pt x="97636" y="276544"/>
                  </a:cubicBezTo>
                  <a:close/>
                </a:path>
              </a:pathLst>
            </a:custGeom>
            <a:solidFill>
              <a:srgbClr val="FFFFFF"/>
            </a:solidFill>
            <a:ln w="9512" cap="flat">
              <a:noFill/>
              <a:prstDash val="solid"/>
              <a:miter/>
            </a:ln>
          </p:spPr>
          <p:txBody>
            <a:bodyPr/>
            <a:lstStyle/>
            <a:p>
              <a:endParaRPr lang="en-US"/>
            </a:p>
          </p:txBody>
        </p:sp>
      </p:grpSp>
      <p:grpSp>
        <p:nvGrpSpPr>
          <p:cNvPr id="13" name="Graphic 210">
            <a:extLst>
              <a:ext uri="{FF2B5EF4-FFF2-40B4-BE49-F238E27FC236}">
                <a16:creationId xmlns:a16="http://schemas.microsoft.com/office/drawing/2014/main" id="{99A4262B-C64B-3192-96EB-8B4ECC5A52FB}"/>
              </a:ext>
            </a:extLst>
          </p:cNvPr>
          <p:cNvGrpSpPr/>
          <p:nvPr userDrawn="1"/>
        </p:nvGrpSpPr>
        <p:grpSpPr>
          <a:xfrm>
            <a:off x="1574454" y="6558328"/>
            <a:ext cx="176787" cy="176527"/>
            <a:chOff x="2419873" y="6375700"/>
            <a:chExt cx="407315" cy="406717"/>
          </a:xfrm>
          <a:solidFill>
            <a:srgbClr val="FFFFFF"/>
          </a:solidFill>
        </p:grpSpPr>
        <p:sp>
          <p:nvSpPr>
            <p:cNvPr id="14" name="Freeform 277">
              <a:extLst>
                <a:ext uri="{FF2B5EF4-FFF2-40B4-BE49-F238E27FC236}">
                  <a16:creationId xmlns:a16="http://schemas.microsoft.com/office/drawing/2014/main" id="{57A7BFE2-2AF1-7294-E5B7-8F6C6FC5231F}"/>
                </a:ext>
              </a:extLst>
            </p:cNvPr>
            <p:cNvSpPr/>
            <p:nvPr/>
          </p:nvSpPr>
          <p:spPr>
            <a:xfrm>
              <a:off x="2419873" y="6375700"/>
              <a:ext cx="407315" cy="406717"/>
            </a:xfrm>
            <a:custGeom>
              <a:avLst/>
              <a:gdLst>
                <a:gd name="csX0" fmla="*/ 109448 w 407315"/>
                <a:gd name="csY0" fmla="*/ 0 h 406717"/>
                <a:gd name="csX1" fmla="*/ 299779 w 407315"/>
                <a:gd name="csY1" fmla="*/ 0 h 406717"/>
                <a:gd name="csX2" fmla="*/ 315957 w 407315"/>
                <a:gd name="csY2" fmla="*/ 0 h 406717"/>
                <a:gd name="csX3" fmla="*/ 376863 w 407315"/>
                <a:gd name="csY3" fmla="*/ 48578 h 406717"/>
                <a:gd name="csX4" fmla="*/ 407316 w 407315"/>
                <a:gd name="csY4" fmla="*/ 91440 h 406717"/>
                <a:gd name="csX5" fmla="*/ 407316 w 407315"/>
                <a:gd name="csY5" fmla="*/ 104775 h 406717"/>
                <a:gd name="csX6" fmla="*/ 392089 w 407315"/>
                <a:gd name="csY6" fmla="*/ 218122 h 406717"/>
                <a:gd name="csX7" fmla="*/ 407316 w 407315"/>
                <a:gd name="csY7" fmla="*/ 293370 h 406717"/>
                <a:gd name="csX8" fmla="*/ 407316 w 407315"/>
                <a:gd name="csY8" fmla="*/ 319088 h 406717"/>
                <a:gd name="csX9" fmla="*/ 357830 w 407315"/>
                <a:gd name="csY9" fmla="*/ 377190 h 406717"/>
                <a:gd name="csX10" fmla="*/ 318812 w 407315"/>
                <a:gd name="csY10" fmla="*/ 406718 h 406717"/>
                <a:gd name="csX11" fmla="*/ 294069 w 407315"/>
                <a:gd name="csY11" fmla="*/ 406718 h 406717"/>
                <a:gd name="csX12" fmla="*/ 112303 w 407315"/>
                <a:gd name="csY12" fmla="*/ 406718 h 406717"/>
                <a:gd name="csX13" fmla="*/ 87560 w 407315"/>
                <a:gd name="csY13" fmla="*/ 406718 h 406717"/>
                <a:gd name="csX14" fmla="*/ 24751 w 407315"/>
                <a:gd name="csY14" fmla="*/ 354330 h 406717"/>
                <a:gd name="csX15" fmla="*/ 1911 w 407315"/>
                <a:gd name="csY15" fmla="*/ 320040 h 406717"/>
                <a:gd name="csX16" fmla="*/ 8 w 407315"/>
                <a:gd name="csY16" fmla="*/ 316230 h 406717"/>
                <a:gd name="csX17" fmla="*/ 8 w 407315"/>
                <a:gd name="csY17" fmla="*/ 298132 h 406717"/>
                <a:gd name="csX18" fmla="*/ 1911 w 407315"/>
                <a:gd name="csY18" fmla="*/ 287655 h 406717"/>
                <a:gd name="csX19" fmla="*/ 15235 w 407315"/>
                <a:gd name="csY19" fmla="*/ 219075 h 406717"/>
                <a:gd name="csX20" fmla="*/ 6670 w 407315"/>
                <a:gd name="csY20" fmla="*/ 125730 h 406717"/>
                <a:gd name="csX21" fmla="*/ 32364 w 407315"/>
                <a:gd name="csY21" fmla="*/ 48578 h 406717"/>
                <a:gd name="csX22" fmla="*/ 90415 w 407315"/>
                <a:gd name="csY22" fmla="*/ 953 h 406717"/>
                <a:gd name="csX23" fmla="*/ 108497 w 407315"/>
                <a:gd name="csY23" fmla="*/ 953 h 406717"/>
                <a:gd name="csX24" fmla="*/ 337845 w 407315"/>
                <a:gd name="csY24" fmla="*/ 351472 h 406717"/>
                <a:gd name="csX25" fmla="*/ 376863 w 407315"/>
                <a:gd name="csY25" fmla="*/ 308610 h 406717"/>
                <a:gd name="csX26" fmla="*/ 365443 w 407315"/>
                <a:gd name="csY26" fmla="*/ 215265 h 406717"/>
                <a:gd name="csX27" fmla="*/ 373056 w 407315"/>
                <a:gd name="csY27" fmla="*/ 132397 h 406717"/>
                <a:gd name="csX28" fmla="*/ 352120 w 407315"/>
                <a:gd name="csY28" fmla="*/ 66675 h 406717"/>
                <a:gd name="csX29" fmla="*/ 329280 w 407315"/>
                <a:gd name="csY29" fmla="*/ 43815 h 406717"/>
                <a:gd name="csX30" fmla="*/ 283601 w 407315"/>
                <a:gd name="csY30" fmla="*/ 25718 h 406717"/>
                <a:gd name="csX31" fmla="*/ 200807 w 407315"/>
                <a:gd name="csY31" fmla="*/ 37147 h 406717"/>
                <a:gd name="csX32" fmla="*/ 118013 w 407315"/>
                <a:gd name="csY32" fmla="*/ 25718 h 406717"/>
                <a:gd name="csX33" fmla="*/ 72334 w 407315"/>
                <a:gd name="csY33" fmla="*/ 44768 h 406717"/>
                <a:gd name="csX34" fmla="*/ 49494 w 407315"/>
                <a:gd name="csY34" fmla="*/ 67628 h 406717"/>
                <a:gd name="csX35" fmla="*/ 28558 w 407315"/>
                <a:gd name="csY35" fmla="*/ 132397 h 406717"/>
                <a:gd name="csX36" fmla="*/ 28558 w 407315"/>
                <a:gd name="csY36" fmla="*/ 263843 h 406717"/>
                <a:gd name="csX37" fmla="*/ 25703 w 407315"/>
                <a:gd name="csY37" fmla="*/ 313372 h 406717"/>
                <a:gd name="csX38" fmla="*/ 64721 w 407315"/>
                <a:gd name="csY38" fmla="*/ 354330 h 406717"/>
                <a:gd name="csX39" fmla="*/ 118013 w 407315"/>
                <a:gd name="csY39" fmla="*/ 380047 h 406717"/>
                <a:gd name="csX40" fmla="*/ 198904 w 407315"/>
                <a:gd name="csY40" fmla="*/ 368618 h 406717"/>
                <a:gd name="csX41" fmla="*/ 281698 w 407315"/>
                <a:gd name="csY41" fmla="*/ 380047 h 406717"/>
                <a:gd name="csX42" fmla="*/ 335942 w 407315"/>
                <a:gd name="csY42" fmla="*/ 351472 h 4067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407315" h="406717">
                  <a:moveTo>
                    <a:pt x="109448" y="0"/>
                  </a:moveTo>
                  <a:cubicBezTo>
                    <a:pt x="179871" y="19050"/>
                    <a:pt x="229357" y="18097"/>
                    <a:pt x="299779" y="0"/>
                  </a:cubicBezTo>
                  <a:lnTo>
                    <a:pt x="315957" y="0"/>
                  </a:lnTo>
                  <a:cubicBezTo>
                    <a:pt x="363540" y="13335"/>
                    <a:pt x="342603" y="31432"/>
                    <a:pt x="376863" y="48578"/>
                  </a:cubicBezTo>
                  <a:cubicBezTo>
                    <a:pt x="411122" y="65722"/>
                    <a:pt x="403509" y="73343"/>
                    <a:pt x="407316" y="91440"/>
                  </a:cubicBezTo>
                  <a:lnTo>
                    <a:pt x="407316" y="104775"/>
                  </a:lnTo>
                  <a:cubicBezTo>
                    <a:pt x="393041" y="145732"/>
                    <a:pt x="391138" y="174307"/>
                    <a:pt x="392089" y="218122"/>
                  </a:cubicBezTo>
                  <a:cubicBezTo>
                    <a:pt x="393041" y="261938"/>
                    <a:pt x="396848" y="263843"/>
                    <a:pt x="407316" y="293370"/>
                  </a:cubicBezTo>
                  <a:lnTo>
                    <a:pt x="407316" y="319088"/>
                  </a:lnTo>
                  <a:cubicBezTo>
                    <a:pt x="393041" y="367665"/>
                    <a:pt x="372105" y="345757"/>
                    <a:pt x="357830" y="377190"/>
                  </a:cubicBezTo>
                  <a:cubicBezTo>
                    <a:pt x="343555" y="408622"/>
                    <a:pt x="334990" y="402907"/>
                    <a:pt x="318812" y="406718"/>
                  </a:cubicBezTo>
                  <a:lnTo>
                    <a:pt x="294069" y="406718"/>
                  </a:lnTo>
                  <a:cubicBezTo>
                    <a:pt x="231260" y="388620"/>
                    <a:pt x="175112" y="388620"/>
                    <a:pt x="112303" y="406718"/>
                  </a:cubicBezTo>
                  <a:lnTo>
                    <a:pt x="87560" y="406718"/>
                  </a:lnTo>
                  <a:cubicBezTo>
                    <a:pt x="38074" y="390525"/>
                    <a:pt x="61866" y="370522"/>
                    <a:pt x="24751" y="354330"/>
                  </a:cubicBezTo>
                  <a:cubicBezTo>
                    <a:pt x="-12363" y="338138"/>
                    <a:pt x="3815" y="333375"/>
                    <a:pt x="1911" y="320040"/>
                  </a:cubicBezTo>
                  <a:cubicBezTo>
                    <a:pt x="8" y="306705"/>
                    <a:pt x="1911" y="316230"/>
                    <a:pt x="8" y="316230"/>
                  </a:cubicBezTo>
                  <a:lnTo>
                    <a:pt x="8" y="298132"/>
                  </a:lnTo>
                  <a:cubicBezTo>
                    <a:pt x="2863" y="296228"/>
                    <a:pt x="8" y="290513"/>
                    <a:pt x="1911" y="287655"/>
                  </a:cubicBezTo>
                  <a:cubicBezTo>
                    <a:pt x="12380" y="265747"/>
                    <a:pt x="15235" y="242888"/>
                    <a:pt x="15235" y="219075"/>
                  </a:cubicBezTo>
                  <a:cubicBezTo>
                    <a:pt x="15235" y="195263"/>
                    <a:pt x="15235" y="156210"/>
                    <a:pt x="6670" y="125730"/>
                  </a:cubicBezTo>
                  <a:cubicBezTo>
                    <a:pt x="-6653" y="95250"/>
                    <a:pt x="2863" y="62865"/>
                    <a:pt x="32364" y="48578"/>
                  </a:cubicBezTo>
                  <a:cubicBezTo>
                    <a:pt x="61866" y="34290"/>
                    <a:pt x="44736" y="14288"/>
                    <a:pt x="90415" y="953"/>
                  </a:cubicBezTo>
                  <a:lnTo>
                    <a:pt x="108497" y="953"/>
                  </a:lnTo>
                  <a:close/>
                  <a:moveTo>
                    <a:pt x="337845" y="351472"/>
                  </a:moveTo>
                  <a:cubicBezTo>
                    <a:pt x="346410" y="331470"/>
                    <a:pt x="369250" y="340043"/>
                    <a:pt x="376863" y="308610"/>
                  </a:cubicBezTo>
                  <a:cubicBezTo>
                    <a:pt x="384476" y="277178"/>
                    <a:pt x="365443" y="271463"/>
                    <a:pt x="365443" y="215265"/>
                  </a:cubicBezTo>
                  <a:cubicBezTo>
                    <a:pt x="365443" y="159068"/>
                    <a:pt x="365443" y="160020"/>
                    <a:pt x="373056" y="132397"/>
                  </a:cubicBezTo>
                  <a:cubicBezTo>
                    <a:pt x="384476" y="108585"/>
                    <a:pt x="375911" y="80010"/>
                    <a:pt x="352120" y="66675"/>
                  </a:cubicBezTo>
                  <a:cubicBezTo>
                    <a:pt x="328329" y="53340"/>
                    <a:pt x="334990" y="54293"/>
                    <a:pt x="329280" y="43815"/>
                  </a:cubicBezTo>
                  <a:cubicBezTo>
                    <a:pt x="323570" y="33338"/>
                    <a:pt x="300731" y="21907"/>
                    <a:pt x="283601" y="25718"/>
                  </a:cubicBezTo>
                  <a:cubicBezTo>
                    <a:pt x="256003" y="30480"/>
                    <a:pt x="229357" y="37147"/>
                    <a:pt x="200807" y="37147"/>
                  </a:cubicBezTo>
                  <a:cubicBezTo>
                    <a:pt x="172257" y="37147"/>
                    <a:pt x="145611" y="30480"/>
                    <a:pt x="118013" y="25718"/>
                  </a:cubicBezTo>
                  <a:cubicBezTo>
                    <a:pt x="90415" y="20955"/>
                    <a:pt x="80899" y="29528"/>
                    <a:pt x="72334" y="44768"/>
                  </a:cubicBezTo>
                  <a:cubicBezTo>
                    <a:pt x="63769" y="60007"/>
                    <a:pt x="59962" y="61913"/>
                    <a:pt x="49494" y="67628"/>
                  </a:cubicBezTo>
                  <a:cubicBezTo>
                    <a:pt x="25703" y="80963"/>
                    <a:pt x="17138" y="108585"/>
                    <a:pt x="28558" y="132397"/>
                  </a:cubicBezTo>
                  <a:cubicBezTo>
                    <a:pt x="38074" y="163830"/>
                    <a:pt x="40929" y="235268"/>
                    <a:pt x="28558" y="263843"/>
                  </a:cubicBezTo>
                  <a:cubicBezTo>
                    <a:pt x="16186" y="292418"/>
                    <a:pt x="19041" y="297180"/>
                    <a:pt x="25703" y="313372"/>
                  </a:cubicBezTo>
                  <a:cubicBezTo>
                    <a:pt x="37123" y="342900"/>
                    <a:pt x="53301" y="328613"/>
                    <a:pt x="64721" y="354330"/>
                  </a:cubicBezTo>
                  <a:cubicBezTo>
                    <a:pt x="76140" y="380047"/>
                    <a:pt x="96125" y="384810"/>
                    <a:pt x="118013" y="380047"/>
                  </a:cubicBezTo>
                  <a:cubicBezTo>
                    <a:pt x="139901" y="375285"/>
                    <a:pt x="171306" y="368618"/>
                    <a:pt x="198904" y="368618"/>
                  </a:cubicBezTo>
                  <a:cubicBezTo>
                    <a:pt x="226502" y="368618"/>
                    <a:pt x="254100" y="375285"/>
                    <a:pt x="281698" y="380047"/>
                  </a:cubicBezTo>
                  <a:cubicBezTo>
                    <a:pt x="309295" y="384810"/>
                    <a:pt x="326425" y="372428"/>
                    <a:pt x="335942" y="351472"/>
                  </a:cubicBezTo>
                  <a:close/>
                </a:path>
              </a:pathLst>
            </a:custGeom>
            <a:solidFill>
              <a:srgbClr val="FFFFFF"/>
            </a:solidFill>
            <a:ln w="9512" cap="flat">
              <a:noFill/>
              <a:prstDash val="solid"/>
              <a:miter/>
            </a:ln>
          </p:spPr>
          <p:txBody>
            <a:bodyPr/>
            <a:lstStyle/>
            <a:p>
              <a:endParaRPr lang="en-US"/>
            </a:p>
          </p:txBody>
        </p:sp>
        <p:sp>
          <p:nvSpPr>
            <p:cNvPr id="15" name="Freeform 278">
              <a:extLst>
                <a:ext uri="{FF2B5EF4-FFF2-40B4-BE49-F238E27FC236}">
                  <a16:creationId xmlns:a16="http://schemas.microsoft.com/office/drawing/2014/main" id="{93115190-BEBD-F3AA-76ED-73D43087021A}"/>
                </a:ext>
              </a:extLst>
            </p:cNvPr>
            <p:cNvSpPr/>
            <p:nvPr/>
          </p:nvSpPr>
          <p:spPr>
            <a:xfrm>
              <a:off x="2548355" y="6431897"/>
              <a:ext cx="141796" cy="288149"/>
            </a:xfrm>
            <a:custGeom>
              <a:avLst/>
              <a:gdLst>
                <a:gd name="csX0" fmla="*/ 102779 w 141796"/>
                <a:gd name="csY0" fmla="*/ 953 h 288149"/>
                <a:gd name="csX1" fmla="*/ 141796 w 141796"/>
                <a:gd name="csY1" fmla="*/ 953 h 288149"/>
                <a:gd name="csX2" fmla="*/ 141796 w 141796"/>
                <a:gd name="csY2" fmla="*/ 220980 h 288149"/>
                <a:gd name="csX3" fmla="*/ 103730 w 141796"/>
                <a:gd name="csY3" fmla="*/ 280988 h 288149"/>
                <a:gd name="csX4" fmla="*/ 39018 w 141796"/>
                <a:gd name="csY4" fmla="*/ 280988 h 288149"/>
                <a:gd name="csX5" fmla="*/ 0 w 141796"/>
                <a:gd name="csY5" fmla="*/ 220028 h 288149"/>
                <a:gd name="csX6" fmla="*/ 0 w 141796"/>
                <a:gd name="csY6" fmla="*/ 0 h 288149"/>
                <a:gd name="csX7" fmla="*/ 39018 w 141796"/>
                <a:gd name="csY7" fmla="*/ 0 h 288149"/>
                <a:gd name="csX8" fmla="*/ 39018 w 141796"/>
                <a:gd name="csY8" fmla="*/ 217170 h 288149"/>
                <a:gd name="csX9" fmla="*/ 52341 w 141796"/>
                <a:gd name="csY9" fmla="*/ 245745 h 288149"/>
                <a:gd name="csX10" fmla="*/ 91359 w 141796"/>
                <a:gd name="csY10" fmla="*/ 243840 h 288149"/>
                <a:gd name="csX11" fmla="*/ 102779 w 141796"/>
                <a:gd name="csY11" fmla="*/ 216218 h 288149"/>
                <a:gd name="csX12" fmla="*/ 102779 w 141796"/>
                <a:gd name="csY12" fmla="*/ 953 h 2881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1796" h="288149">
                  <a:moveTo>
                    <a:pt x="102779" y="953"/>
                  </a:moveTo>
                  <a:lnTo>
                    <a:pt x="141796" y="953"/>
                  </a:lnTo>
                  <a:cubicBezTo>
                    <a:pt x="141796" y="953"/>
                    <a:pt x="141796" y="220980"/>
                    <a:pt x="141796" y="220980"/>
                  </a:cubicBezTo>
                  <a:cubicBezTo>
                    <a:pt x="141796" y="248603"/>
                    <a:pt x="128473" y="270510"/>
                    <a:pt x="103730" y="280988"/>
                  </a:cubicBezTo>
                  <a:cubicBezTo>
                    <a:pt x="78987" y="291465"/>
                    <a:pt x="59954" y="289560"/>
                    <a:pt x="39018" y="280988"/>
                  </a:cubicBezTo>
                  <a:cubicBezTo>
                    <a:pt x="18081" y="272415"/>
                    <a:pt x="0" y="247650"/>
                    <a:pt x="0" y="220028"/>
                  </a:cubicBezTo>
                  <a:lnTo>
                    <a:pt x="0" y="0"/>
                  </a:lnTo>
                  <a:cubicBezTo>
                    <a:pt x="0" y="0"/>
                    <a:pt x="39018" y="0"/>
                    <a:pt x="39018" y="0"/>
                  </a:cubicBezTo>
                  <a:lnTo>
                    <a:pt x="39018" y="217170"/>
                  </a:lnTo>
                  <a:cubicBezTo>
                    <a:pt x="39018" y="228600"/>
                    <a:pt x="44728" y="239078"/>
                    <a:pt x="52341" y="245745"/>
                  </a:cubicBezTo>
                  <a:cubicBezTo>
                    <a:pt x="63761" y="256222"/>
                    <a:pt x="79939" y="255270"/>
                    <a:pt x="91359" y="243840"/>
                  </a:cubicBezTo>
                  <a:cubicBezTo>
                    <a:pt x="102779" y="232410"/>
                    <a:pt x="102779" y="226695"/>
                    <a:pt x="102779" y="216218"/>
                  </a:cubicBezTo>
                  <a:lnTo>
                    <a:pt x="102779" y="953"/>
                  </a:lnTo>
                  <a:close/>
                </a:path>
              </a:pathLst>
            </a:custGeom>
            <a:solidFill>
              <a:srgbClr val="FFFFFF"/>
            </a:solidFill>
            <a:ln w="9512" cap="flat">
              <a:noFill/>
              <a:prstDash val="solid"/>
              <a:miter/>
            </a:ln>
          </p:spPr>
          <p:txBody>
            <a:bodyPr/>
            <a:lstStyle/>
            <a:p>
              <a:endParaRPr lang="en-US"/>
            </a:p>
          </p:txBody>
        </p:sp>
      </p:grpSp>
      <p:grpSp>
        <p:nvGrpSpPr>
          <p:cNvPr id="16" name="Graphic 210">
            <a:extLst>
              <a:ext uri="{FF2B5EF4-FFF2-40B4-BE49-F238E27FC236}">
                <a16:creationId xmlns:a16="http://schemas.microsoft.com/office/drawing/2014/main" id="{EFE3EA04-9901-4AB6-2874-71C050B0A8F0}"/>
              </a:ext>
            </a:extLst>
          </p:cNvPr>
          <p:cNvGrpSpPr/>
          <p:nvPr userDrawn="1"/>
        </p:nvGrpSpPr>
        <p:grpSpPr>
          <a:xfrm>
            <a:off x="2243562" y="6558818"/>
            <a:ext cx="183392" cy="174797"/>
            <a:chOff x="3652273" y="6376829"/>
            <a:chExt cx="422534" cy="402731"/>
          </a:xfrm>
          <a:solidFill>
            <a:srgbClr val="FFFFFF"/>
          </a:solidFill>
        </p:grpSpPr>
        <p:sp>
          <p:nvSpPr>
            <p:cNvPr id="17" name="Freeform 271">
              <a:extLst>
                <a:ext uri="{FF2B5EF4-FFF2-40B4-BE49-F238E27FC236}">
                  <a16:creationId xmlns:a16="http://schemas.microsoft.com/office/drawing/2014/main" id="{AFCA940A-CE73-AC77-2221-95C9BD8A6FDD}"/>
                </a:ext>
              </a:extLst>
            </p:cNvPr>
            <p:cNvSpPr/>
            <p:nvPr/>
          </p:nvSpPr>
          <p:spPr>
            <a:xfrm>
              <a:off x="3652273" y="6381415"/>
              <a:ext cx="342393" cy="398144"/>
            </a:xfrm>
            <a:custGeom>
              <a:avLst/>
              <a:gdLst>
                <a:gd name="csX0" fmla="*/ 154168 w 342393"/>
                <a:gd name="csY0" fmla="*/ 378142 h 398144"/>
                <a:gd name="csX1" fmla="*/ 154168 w 342393"/>
                <a:gd name="csY1" fmla="*/ 398145 h 398144"/>
                <a:gd name="csX2" fmla="*/ 99924 w 342393"/>
                <a:gd name="csY2" fmla="*/ 398145 h 398144"/>
                <a:gd name="csX3" fmla="*/ 68519 w 342393"/>
                <a:gd name="csY3" fmla="*/ 365760 h 398144"/>
                <a:gd name="csX4" fmla="*/ 68519 w 342393"/>
                <a:gd name="csY4" fmla="*/ 337185 h 398144"/>
                <a:gd name="csX5" fmla="*/ 32356 w 342393"/>
                <a:gd name="csY5" fmla="*/ 337185 h 398144"/>
                <a:gd name="csX6" fmla="*/ 952 w 342393"/>
                <a:gd name="csY6" fmla="*/ 305753 h 398144"/>
                <a:gd name="csX7" fmla="*/ 952 w 342393"/>
                <a:gd name="csY7" fmla="*/ 260985 h 398144"/>
                <a:gd name="csX8" fmla="*/ 19033 w 342393"/>
                <a:gd name="csY8" fmla="*/ 260985 h 398144"/>
                <a:gd name="csX9" fmla="*/ 19033 w 342393"/>
                <a:gd name="csY9" fmla="*/ 301942 h 398144"/>
                <a:gd name="csX10" fmla="*/ 28550 w 342393"/>
                <a:gd name="csY10" fmla="*/ 317182 h 398144"/>
                <a:gd name="csX11" fmla="*/ 78036 w 342393"/>
                <a:gd name="csY11" fmla="*/ 317182 h 398144"/>
                <a:gd name="csX12" fmla="*/ 78036 w 342393"/>
                <a:gd name="csY12" fmla="*/ 82867 h 398144"/>
                <a:gd name="csX13" fmla="*/ 27598 w 342393"/>
                <a:gd name="csY13" fmla="*/ 82867 h 398144"/>
                <a:gd name="csX14" fmla="*/ 19033 w 342393"/>
                <a:gd name="csY14" fmla="*/ 99060 h 398144"/>
                <a:gd name="csX15" fmla="*/ 19033 w 342393"/>
                <a:gd name="csY15" fmla="*/ 136207 h 398144"/>
                <a:gd name="csX16" fmla="*/ 0 w 342393"/>
                <a:gd name="csY16" fmla="*/ 136207 h 398144"/>
                <a:gd name="csX17" fmla="*/ 0 w 342393"/>
                <a:gd name="csY17" fmla="*/ 94297 h 398144"/>
                <a:gd name="csX18" fmla="*/ 32356 w 342393"/>
                <a:gd name="csY18" fmla="*/ 60960 h 398144"/>
                <a:gd name="csX19" fmla="*/ 66616 w 342393"/>
                <a:gd name="csY19" fmla="*/ 60960 h 398144"/>
                <a:gd name="csX20" fmla="*/ 66616 w 342393"/>
                <a:gd name="csY20" fmla="*/ 32385 h 398144"/>
                <a:gd name="csX21" fmla="*/ 97069 w 342393"/>
                <a:gd name="csY21" fmla="*/ 0 h 398144"/>
                <a:gd name="csX22" fmla="*/ 152265 w 342393"/>
                <a:gd name="csY22" fmla="*/ 0 h 398144"/>
                <a:gd name="csX23" fmla="*/ 152265 w 342393"/>
                <a:gd name="csY23" fmla="*/ 20003 h 398144"/>
                <a:gd name="csX24" fmla="*/ 95165 w 342393"/>
                <a:gd name="csY24" fmla="*/ 20003 h 398144"/>
                <a:gd name="csX25" fmla="*/ 85649 w 342393"/>
                <a:gd name="csY25" fmla="*/ 35242 h 398144"/>
                <a:gd name="csX26" fmla="*/ 85649 w 342393"/>
                <a:gd name="csY26" fmla="*/ 77153 h 398144"/>
                <a:gd name="csX27" fmla="*/ 96117 w 342393"/>
                <a:gd name="csY27" fmla="*/ 77153 h 398144"/>
                <a:gd name="csX28" fmla="*/ 197944 w 342393"/>
                <a:gd name="csY28" fmla="*/ 268605 h 398144"/>
                <a:gd name="csX29" fmla="*/ 197944 w 342393"/>
                <a:gd name="csY29" fmla="*/ 73342 h 398144"/>
                <a:gd name="csX30" fmla="*/ 285496 w 342393"/>
                <a:gd name="csY30" fmla="*/ 74295 h 398144"/>
                <a:gd name="csX31" fmla="*/ 321659 w 342393"/>
                <a:gd name="csY31" fmla="*/ 93345 h 398144"/>
                <a:gd name="csX32" fmla="*/ 311191 w 342393"/>
                <a:gd name="csY32" fmla="*/ 199072 h 398144"/>
                <a:gd name="csX33" fmla="*/ 337837 w 342393"/>
                <a:gd name="csY33" fmla="*/ 282892 h 398144"/>
                <a:gd name="csX34" fmla="*/ 298819 w 342393"/>
                <a:gd name="csY34" fmla="*/ 321945 h 398144"/>
                <a:gd name="csX35" fmla="*/ 202702 w 342393"/>
                <a:gd name="csY35" fmla="*/ 321945 h 398144"/>
                <a:gd name="csX36" fmla="*/ 99924 w 342393"/>
                <a:gd name="csY36" fmla="*/ 136207 h 398144"/>
                <a:gd name="csX37" fmla="*/ 99924 w 342393"/>
                <a:gd name="csY37" fmla="*/ 319088 h 398144"/>
                <a:gd name="csX38" fmla="*/ 85649 w 342393"/>
                <a:gd name="csY38" fmla="*/ 320040 h 398144"/>
                <a:gd name="csX39" fmla="*/ 85649 w 342393"/>
                <a:gd name="csY39" fmla="*/ 361950 h 398144"/>
                <a:gd name="csX40" fmla="*/ 94214 w 342393"/>
                <a:gd name="csY40" fmla="*/ 376238 h 398144"/>
                <a:gd name="csX41" fmla="*/ 152265 w 342393"/>
                <a:gd name="csY41" fmla="*/ 377190 h 398144"/>
                <a:gd name="csX42" fmla="*/ 320707 w 342393"/>
                <a:gd name="csY42" fmla="*/ 159067 h 398144"/>
                <a:gd name="csX43" fmla="*/ 309287 w 342393"/>
                <a:gd name="csY43" fmla="*/ 110490 h 398144"/>
                <a:gd name="csX44" fmla="*/ 285496 w 342393"/>
                <a:gd name="csY44" fmla="*/ 97155 h 398144"/>
                <a:gd name="csX45" fmla="*/ 222687 w 342393"/>
                <a:gd name="csY45" fmla="*/ 97155 h 398144"/>
                <a:gd name="csX46" fmla="*/ 222687 w 342393"/>
                <a:gd name="csY46" fmla="*/ 188595 h 398144"/>
                <a:gd name="csX47" fmla="*/ 287399 w 342393"/>
                <a:gd name="csY47" fmla="*/ 188595 h 398144"/>
                <a:gd name="csX48" fmla="*/ 321659 w 342393"/>
                <a:gd name="csY48" fmla="*/ 158115 h 398144"/>
                <a:gd name="csX49" fmla="*/ 319756 w 342393"/>
                <a:gd name="csY49" fmla="*/ 274320 h 398144"/>
                <a:gd name="csX50" fmla="*/ 311191 w 342393"/>
                <a:gd name="csY50" fmla="*/ 226695 h 398144"/>
                <a:gd name="csX51" fmla="*/ 284544 w 342393"/>
                <a:gd name="csY51" fmla="*/ 211455 h 398144"/>
                <a:gd name="csX52" fmla="*/ 221735 w 342393"/>
                <a:gd name="csY52" fmla="*/ 211455 h 398144"/>
                <a:gd name="csX53" fmla="*/ 221735 w 342393"/>
                <a:gd name="csY53" fmla="*/ 302895 h 398144"/>
                <a:gd name="csX54" fmla="*/ 285496 w 342393"/>
                <a:gd name="csY54" fmla="*/ 302895 h 398144"/>
                <a:gd name="csX55" fmla="*/ 319756 w 342393"/>
                <a:gd name="csY55" fmla="*/ 274320 h 3981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42393" h="398144">
                  <a:moveTo>
                    <a:pt x="154168" y="378142"/>
                  </a:moveTo>
                  <a:cubicBezTo>
                    <a:pt x="156071" y="384810"/>
                    <a:pt x="154168" y="391478"/>
                    <a:pt x="154168" y="398145"/>
                  </a:cubicBezTo>
                  <a:lnTo>
                    <a:pt x="99924" y="398145"/>
                  </a:lnTo>
                  <a:cubicBezTo>
                    <a:pt x="81842" y="398145"/>
                    <a:pt x="68519" y="382905"/>
                    <a:pt x="68519" y="365760"/>
                  </a:cubicBezTo>
                  <a:lnTo>
                    <a:pt x="68519" y="337185"/>
                  </a:lnTo>
                  <a:cubicBezTo>
                    <a:pt x="68519" y="337185"/>
                    <a:pt x="32356" y="337185"/>
                    <a:pt x="32356" y="337185"/>
                  </a:cubicBezTo>
                  <a:cubicBezTo>
                    <a:pt x="15227" y="337185"/>
                    <a:pt x="1903" y="322897"/>
                    <a:pt x="952" y="305753"/>
                  </a:cubicBezTo>
                  <a:lnTo>
                    <a:pt x="952" y="260985"/>
                  </a:lnTo>
                  <a:cubicBezTo>
                    <a:pt x="6662" y="260985"/>
                    <a:pt x="12371" y="260985"/>
                    <a:pt x="19033" y="260985"/>
                  </a:cubicBezTo>
                  <a:lnTo>
                    <a:pt x="19033" y="301942"/>
                  </a:lnTo>
                  <a:cubicBezTo>
                    <a:pt x="20936" y="307657"/>
                    <a:pt x="22840" y="316230"/>
                    <a:pt x="28550" y="317182"/>
                  </a:cubicBezTo>
                  <a:cubicBezTo>
                    <a:pt x="44728" y="319088"/>
                    <a:pt x="60906" y="317182"/>
                    <a:pt x="78036" y="317182"/>
                  </a:cubicBezTo>
                  <a:lnTo>
                    <a:pt x="78036" y="82867"/>
                  </a:lnTo>
                  <a:cubicBezTo>
                    <a:pt x="60906" y="82867"/>
                    <a:pt x="44728" y="80963"/>
                    <a:pt x="27598" y="82867"/>
                  </a:cubicBezTo>
                  <a:cubicBezTo>
                    <a:pt x="10468" y="84772"/>
                    <a:pt x="19033" y="94297"/>
                    <a:pt x="19033" y="99060"/>
                  </a:cubicBezTo>
                  <a:lnTo>
                    <a:pt x="19033" y="136207"/>
                  </a:lnTo>
                  <a:cubicBezTo>
                    <a:pt x="19033" y="136207"/>
                    <a:pt x="0" y="136207"/>
                    <a:pt x="0" y="136207"/>
                  </a:cubicBezTo>
                  <a:cubicBezTo>
                    <a:pt x="0" y="121920"/>
                    <a:pt x="0" y="107632"/>
                    <a:pt x="0" y="94297"/>
                  </a:cubicBezTo>
                  <a:cubicBezTo>
                    <a:pt x="0" y="80963"/>
                    <a:pt x="14275" y="61913"/>
                    <a:pt x="32356" y="60960"/>
                  </a:cubicBezTo>
                  <a:lnTo>
                    <a:pt x="66616" y="60960"/>
                  </a:lnTo>
                  <a:cubicBezTo>
                    <a:pt x="66616" y="60960"/>
                    <a:pt x="66616" y="32385"/>
                    <a:pt x="66616" y="32385"/>
                  </a:cubicBezTo>
                  <a:cubicBezTo>
                    <a:pt x="66616" y="15240"/>
                    <a:pt x="79939" y="953"/>
                    <a:pt x="97069" y="0"/>
                  </a:cubicBezTo>
                  <a:lnTo>
                    <a:pt x="152265" y="0"/>
                  </a:lnTo>
                  <a:cubicBezTo>
                    <a:pt x="153216" y="6667"/>
                    <a:pt x="152265" y="12382"/>
                    <a:pt x="152265" y="20003"/>
                  </a:cubicBezTo>
                  <a:lnTo>
                    <a:pt x="95165" y="20003"/>
                  </a:lnTo>
                  <a:cubicBezTo>
                    <a:pt x="89455" y="20955"/>
                    <a:pt x="85649" y="29528"/>
                    <a:pt x="85649" y="35242"/>
                  </a:cubicBezTo>
                  <a:lnTo>
                    <a:pt x="85649" y="77153"/>
                  </a:lnTo>
                  <a:cubicBezTo>
                    <a:pt x="89455" y="77153"/>
                    <a:pt x="91359" y="77153"/>
                    <a:pt x="96117" y="77153"/>
                  </a:cubicBezTo>
                  <a:lnTo>
                    <a:pt x="197944" y="268605"/>
                  </a:lnTo>
                  <a:lnTo>
                    <a:pt x="197944" y="73342"/>
                  </a:lnTo>
                  <a:cubicBezTo>
                    <a:pt x="197944" y="73342"/>
                    <a:pt x="285496" y="74295"/>
                    <a:pt x="285496" y="74295"/>
                  </a:cubicBezTo>
                  <a:cubicBezTo>
                    <a:pt x="298819" y="78105"/>
                    <a:pt x="311191" y="84772"/>
                    <a:pt x="321659" y="93345"/>
                  </a:cubicBezTo>
                  <a:cubicBezTo>
                    <a:pt x="354967" y="120967"/>
                    <a:pt x="345450" y="175260"/>
                    <a:pt x="311191" y="199072"/>
                  </a:cubicBezTo>
                  <a:cubicBezTo>
                    <a:pt x="338789" y="218122"/>
                    <a:pt x="349257" y="252413"/>
                    <a:pt x="337837" y="282892"/>
                  </a:cubicBezTo>
                  <a:cubicBezTo>
                    <a:pt x="330224" y="300038"/>
                    <a:pt x="316900" y="313372"/>
                    <a:pt x="298819" y="321945"/>
                  </a:cubicBezTo>
                  <a:lnTo>
                    <a:pt x="202702" y="321945"/>
                  </a:lnTo>
                  <a:cubicBezTo>
                    <a:pt x="202702" y="321945"/>
                    <a:pt x="99924" y="136207"/>
                    <a:pt x="99924" y="136207"/>
                  </a:cubicBezTo>
                  <a:lnTo>
                    <a:pt x="99924" y="319088"/>
                  </a:lnTo>
                  <a:cubicBezTo>
                    <a:pt x="95165" y="320992"/>
                    <a:pt x="91359" y="319088"/>
                    <a:pt x="85649" y="320040"/>
                  </a:cubicBezTo>
                  <a:lnTo>
                    <a:pt x="85649" y="361950"/>
                  </a:lnTo>
                  <a:cubicBezTo>
                    <a:pt x="85649" y="366713"/>
                    <a:pt x="89455" y="375285"/>
                    <a:pt x="94214" y="376238"/>
                  </a:cubicBezTo>
                  <a:cubicBezTo>
                    <a:pt x="113247" y="378142"/>
                    <a:pt x="131328" y="376238"/>
                    <a:pt x="152265" y="377190"/>
                  </a:cubicBezTo>
                  <a:close/>
                  <a:moveTo>
                    <a:pt x="320707" y="159067"/>
                  </a:moveTo>
                  <a:cubicBezTo>
                    <a:pt x="327369" y="140970"/>
                    <a:pt x="321659" y="123825"/>
                    <a:pt x="309287" y="110490"/>
                  </a:cubicBezTo>
                  <a:cubicBezTo>
                    <a:pt x="301674" y="105728"/>
                    <a:pt x="294061" y="98107"/>
                    <a:pt x="285496" y="97155"/>
                  </a:cubicBezTo>
                  <a:cubicBezTo>
                    <a:pt x="264560" y="96203"/>
                    <a:pt x="243623" y="97155"/>
                    <a:pt x="222687" y="97155"/>
                  </a:cubicBezTo>
                  <a:lnTo>
                    <a:pt x="222687" y="188595"/>
                  </a:lnTo>
                  <a:cubicBezTo>
                    <a:pt x="222687" y="188595"/>
                    <a:pt x="287399" y="188595"/>
                    <a:pt x="287399" y="188595"/>
                  </a:cubicBezTo>
                  <a:cubicBezTo>
                    <a:pt x="301674" y="181928"/>
                    <a:pt x="314046" y="172403"/>
                    <a:pt x="321659" y="158115"/>
                  </a:cubicBezTo>
                  <a:close/>
                  <a:moveTo>
                    <a:pt x="319756" y="274320"/>
                  </a:moveTo>
                  <a:cubicBezTo>
                    <a:pt x="326417" y="257175"/>
                    <a:pt x="322610" y="240030"/>
                    <a:pt x="311191" y="226695"/>
                  </a:cubicBezTo>
                  <a:cubicBezTo>
                    <a:pt x="303577" y="220028"/>
                    <a:pt x="295013" y="212407"/>
                    <a:pt x="284544" y="211455"/>
                  </a:cubicBezTo>
                  <a:cubicBezTo>
                    <a:pt x="263608" y="209550"/>
                    <a:pt x="242672" y="211455"/>
                    <a:pt x="221735" y="211455"/>
                  </a:cubicBezTo>
                  <a:lnTo>
                    <a:pt x="221735" y="302895"/>
                  </a:lnTo>
                  <a:cubicBezTo>
                    <a:pt x="221735" y="302895"/>
                    <a:pt x="285496" y="302895"/>
                    <a:pt x="285496" y="302895"/>
                  </a:cubicBezTo>
                  <a:cubicBezTo>
                    <a:pt x="299771" y="297180"/>
                    <a:pt x="311191" y="287655"/>
                    <a:pt x="319756" y="274320"/>
                  </a:cubicBezTo>
                  <a:close/>
                </a:path>
              </a:pathLst>
            </a:custGeom>
            <a:solidFill>
              <a:srgbClr val="FFFFFF"/>
            </a:solidFill>
            <a:ln w="9512" cap="flat">
              <a:noFill/>
              <a:prstDash val="solid"/>
              <a:miter/>
            </a:ln>
          </p:spPr>
          <p:txBody>
            <a:bodyPr/>
            <a:lstStyle/>
            <a:p>
              <a:endParaRPr lang="en-US"/>
            </a:p>
          </p:txBody>
        </p:sp>
        <p:sp>
          <p:nvSpPr>
            <p:cNvPr id="18" name="Freeform 272">
              <a:extLst>
                <a:ext uri="{FF2B5EF4-FFF2-40B4-BE49-F238E27FC236}">
                  <a16:creationId xmlns:a16="http://schemas.microsoft.com/office/drawing/2014/main" id="{EE22C2FB-6D27-9D36-F1A3-FAF8D01A79F0}"/>
                </a:ext>
              </a:extLst>
            </p:cNvPr>
            <p:cNvSpPr/>
            <p:nvPr/>
          </p:nvSpPr>
          <p:spPr>
            <a:xfrm>
              <a:off x="3919687" y="6641447"/>
              <a:ext cx="155119" cy="138112"/>
            </a:xfrm>
            <a:custGeom>
              <a:avLst/>
              <a:gdLst>
                <a:gd name="csX0" fmla="*/ 0 w 155119"/>
                <a:gd name="csY0" fmla="*/ 138113 h 138112"/>
                <a:gd name="csX1" fmla="*/ 0 w 155119"/>
                <a:gd name="csY1" fmla="*/ 117158 h 138112"/>
                <a:gd name="csX2" fmla="*/ 59002 w 155119"/>
                <a:gd name="csY2" fmla="*/ 116205 h 138112"/>
                <a:gd name="csX3" fmla="*/ 67567 w 155119"/>
                <a:gd name="csY3" fmla="*/ 100965 h 138112"/>
                <a:gd name="csX4" fmla="*/ 67567 w 155119"/>
                <a:gd name="csY4" fmla="*/ 56197 h 138112"/>
                <a:gd name="csX5" fmla="*/ 123715 w 155119"/>
                <a:gd name="csY5" fmla="*/ 56197 h 138112"/>
                <a:gd name="csX6" fmla="*/ 135135 w 155119"/>
                <a:gd name="csY6" fmla="*/ 41910 h 138112"/>
                <a:gd name="csX7" fmla="*/ 135135 w 155119"/>
                <a:gd name="csY7" fmla="*/ 0 h 138112"/>
                <a:gd name="csX8" fmla="*/ 155119 w 155119"/>
                <a:gd name="csY8" fmla="*/ 0 h 138112"/>
                <a:gd name="csX9" fmla="*/ 155119 w 155119"/>
                <a:gd name="csY9" fmla="*/ 44768 h 138112"/>
                <a:gd name="csX10" fmla="*/ 123715 w 155119"/>
                <a:gd name="csY10" fmla="*/ 77153 h 138112"/>
                <a:gd name="csX11" fmla="*/ 88504 w 155119"/>
                <a:gd name="csY11" fmla="*/ 77153 h 138112"/>
                <a:gd name="csX12" fmla="*/ 88504 w 155119"/>
                <a:gd name="csY12" fmla="*/ 106680 h 138112"/>
                <a:gd name="csX13" fmla="*/ 57099 w 155119"/>
                <a:gd name="csY13" fmla="*/ 138113 h 138112"/>
                <a:gd name="csX14" fmla="*/ 1903 w 155119"/>
                <a:gd name="csY14" fmla="*/ 138113 h 138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5119" h="138112">
                  <a:moveTo>
                    <a:pt x="0" y="138113"/>
                  </a:moveTo>
                  <a:cubicBezTo>
                    <a:pt x="0" y="130493"/>
                    <a:pt x="0" y="123825"/>
                    <a:pt x="0" y="117158"/>
                  </a:cubicBezTo>
                  <a:cubicBezTo>
                    <a:pt x="19985" y="116205"/>
                    <a:pt x="39018" y="118110"/>
                    <a:pt x="59002" y="116205"/>
                  </a:cubicBezTo>
                  <a:cubicBezTo>
                    <a:pt x="78987" y="114300"/>
                    <a:pt x="67567" y="105728"/>
                    <a:pt x="67567" y="100965"/>
                  </a:cubicBezTo>
                  <a:lnTo>
                    <a:pt x="67567" y="56197"/>
                  </a:lnTo>
                  <a:cubicBezTo>
                    <a:pt x="67567" y="56197"/>
                    <a:pt x="123715" y="56197"/>
                    <a:pt x="123715" y="56197"/>
                  </a:cubicBezTo>
                  <a:cubicBezTo>
                    <a:pt x="130376" y="56197"/>
                    <a:pt x="134183" y="47625"/>
                    <a:pt x="135135" y="41910"/>
                  </a:cubicBezTo>
                  <a:lnTo>
                    <a:pt x="135135" y="0"/>
                  </a:lnTo>
                  <a:cubicBezTo>
                    <a:pt x="141796" y="0"/>
                    <a:pt x="147506" y="0"/>
                    <a:pt x="155119" y="0"/>
                  </a:cubicBezTo>
                  <a:cubicBezTo>
                    <a:pt x="155119" y="15240"/>
                    <a:pt x="155119" y="29528"/>
                    <a:pt x="155119" y="44768"/>
                  </a:cubicBezTo>
                  <a:cubicBezTo>
                    <a:pt x="155119" y="60008"/>
                    <a:pt x="140845" y="77153"/>
                    <a:pt x="123715" y="77153"/>
                  </a:cubicBezTo>
                  <a:lnTo>
                    <a:pt x="88504" y="77153"/>
                  </a:lnTo>
                  <a:cubicBezTo>
                    <a:pt x="88504" y="77153"/>
                    <a:pt x="88504" y="106680"/>
                    <a:pt x="88504" y="106680"/>
                  </a:cubicBezTo>
                  <a:cubicBezTo>
                    <a:pt x="88504" y="123825"/>
                    <a:pt x="75181" y="138113"/>
                    <a:pt x="57099" y="138113"/>
                  </a:cubicBezTo>
                  <a:lnTo>
                    <a:pt x="1903" y="138113"/>
                  </a:lnTo>
                  <a:close/>
                </a:path>
              </a:pathLst>
            </a:custGeom>
            <a:solidFill>
              <a:srgbClr val="FFFFFF"/>
            </a:solidFill>
            <a:ln w="9512" cap="flat">
              <a:noFill/>
              <a:prstDash val="solid"/>
              <a:miter/>
            </a:ln>
          </p:spPr>
          <p:txBody>
            <a:bodyPr/>
            <a:lstStyle/>
            <a:p>
              <a:endParaRPr lang="en-US"/>
            </a:p>
          </p:txBody>
        </p:sp>
        <p:sp>
          <p:nvSpPr>
            <p:cNvPr id="19" name="Freeform 273">
              <a:extLst>
                <a:ext uri="{FF2B5EF4-FFF2-40B4-BE49-F238E27FC236}">
                  <a16:creationId xmlns:a16="http://schemas.microsoft.com/office/drawing/2014/main" id="{F33B2D32-97AF-F45B-0886-6C44B4B6E6DA}"/>
                </a:ext>
              </a:extLst>
            </p:cNvPr>
            <p:cNvSpPr/>
            <p:nvPr/>
          </p:nvSpPr>
          <p:spPr>
            <a:xfrm>
              <a:off x="3920639" y="6380463"/>
              <a:ext cx="153638" cy="137159"/>
            </a:xfrm>
            <a:custGeom>
              <a:avLst/>
              <a:gdLst>
                <a:gd name="csX0" fmla="*/ 134183 w 153638"/>
                <a:gd name="csY0" fmla="*/ 137160 h 137159"/>
                <a:gd name="csX1" fmla="*/ 134183 w 153638"/>
                <a:gd name="csY1" fmla="*/ 98107 h 137159"/>
                <a:gd name="csX2" fmla="*/ 124666 w 153638"/>
                <a:gd name="csY2" fmla="*/ 82868 h 137159"/>
                <a:gd name="csX3" fmla="*/ 66616 w 153638"/>
                <a:gd name="csY3" fmla="*/ 82868 h 137159"/>
                <a:gd name="csX4" fmla="*/ 66616 w 153638"/>
                <a:gd name="csY4" fmla="*/ 35243 h 137159"/>
                <a:gd name="csX5" fmla="*/ 56147 w 153638"/>
                <a:gd name="csY5" fmla="*/ 20955 h 137159"/>
                <a:gd name="csX6" fmla="*/ 0 w 153638"/>
                <a:gd name="csY6" fmla="*/ 20955 h 137159"/>
                <a:gd name="csX7" fmla="*/ 0 w 153638"/>
                <a:gd name="csY7" fmla="*/ 0 h 137159"/>
                <a:gd name="csX8" fmla="*/ 55196 w 153638"/>
                <a:gd name="csY8" fmla="*/ 0 h 137159"/>
                <a:gd name="csX9" fmla="*/ 86600 w 153638"/>
                <a:gd name="csY9" fmla="*/ 31432 h 137159"/>
                <a:gd name="csX10" fmla="*/ 86600 w 153638"/>
                <a:gd name="csY10" fmla="*/ 60960 h 137159"/>
                <a:gd name="csX11" fmla="*/ 121812 w 153638"/>
                <a:gd name="csY11" fmla="*/ 60960 h 137159"/>
                <a:gd name="csX12" fmla="*/ 153216 w 153638"/>
                <a:gd name="csY12" fmla="*/ 93345 h 137159"/>
                <a:gd name="csX13" fmla="*/ 153216 w 153638"/>
                <a:gd name="csY13" fmla="*/ 136207 h 137159"/>
                <a:gd name="csX14" fmla="*/ 134183 w 153638"/>
                <a:gd name="csY14" fmla="*/ 136207 h 1371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3638" h="137159">
                  <a:moveTo>
                    <a:pt x="134183" y="137160"/>
                  </a:moveTo>
                  <a:lnTo>
                    <a:pt x="134183" y="98107"/>
                  </a:lnTo>
                  <a:cubicBezTo>
                    <a:pt x="134183" y="93345"/>
                    <a:pt x="130376" y="83820"/>
                    <a:pt x="124666" y="82868"/>
                  </a:cubicBezTo>
                  <a:lnTo>
                    <a:pt x="66616" y="82868"/>
                  </a:lnTo>
                  <a:cubicBezTo>
                    <a:pt x="66616" y="81915"/>
                    <a:pt x="66616" y="35243"/>
                    <a:pt x="66616" y="35243"/>
                  </a:cubicBezTo>
                  <a:cubicBezTo>
                    <a:pt x="66616" y="29528"/>
                    <a:pt x="62809" y="20955"/>
                    <a:pt x="56147" y="20955"/>
                  </a:cubicBezTo>
                  <a:lnTo>
                    <a:pt x="0" y="20955"/>
                  </a:lnTo>
                  <a:cubicBezTo>
                    <a:pt x="0" y="13335"/>
                    <a:pt x="0" y="7620"/>
                    <a:pt x="0" y="0"/>
                  </a:cubicBezTo>
                  <a:lnTo>
                    <a:pt x="55196" y="0"/>
                  </a:lnTo>
                  <a:cubicBezTo>
                    <a:pt x="72325" y="0"/>
                    <a:pt x="85649" y="15240"/>
                    <a:pt x="86600" y="31432"/>
                  </a:cubicBezTo>
                  <a:lnTo>
                    <a:pt x="86600" y="60960"/>
                  </a:lnTo>
                  <a:cubicBezTo>
                    <a:pt x="86600" y="60960"/>
                    <a:pt x="121812" y="60960"/>
                    <a:pt x="121812" y="60960"/>
                  </a:cubicBezTo>
                  <a:cubicBezTo>
                    <a:pt x="139893" y="60960"/>
                    <a:pt x="152265" y="75247"/>
                    <a:pt x="153216" y="93345"/>
                  </a:cubicBezTo>
                  <a:cubicBezTo>
                    <a:pt x="154168" y="111443"/>
                    <a:pt x="153216" y="120968"/>
                    <a:pt x="153216" y="136207"/>
                  </a:cubicBezTo>
                  <a:cubicBezTo>
                    <a:pt x="147506" y="137160"/>
                    <a:pt x="141796" y="136207"/>
                    <a:pt x="134183" y="136207"/>
                  </a:cubicBezTo>
                  <a:close/>
                </a:path>
              </a:pathLst>
            </a:custGeom>
            <a:solidFill>
              <a:srgbClr val="FFFFFF"/>
            </a:solidFill>
            <a:ln w="9512" cap="flat">
              <a:noFill/>
              <a:prstDash val="solid"/>
              <a:miter/>
            </a:ln>
          </p:spPr>
          <p:txBody>
            <a:bodyPr/>
            <a:lstStyle/>
            <a:p>
              <a:endParaRPr lang="en-US"/>
            </a:p>
          </p:txBody>
        </p:sp>
        <p:grpSp>
          <p:nvGrpSpPr>
            <p:cNvPr id="20" name="Graphic 210">
              <a:extLst>
                <a:ext uri="{FF2B5EF4-FFF2-40B4-BE49-F238E27FC236}">
                  <a16:creationId xmlns:a16="http://schemas.microsoft.com/office/drawing/2014/main" id="{267592F3-F935-DD17-4036-2BA6CDBE9D8E}"/>
                </a:ext>
              </a:extLst>
            </p:cNvPr>
            <p:cNvGrpSpPr/>
            <p:nvPr/>
          </p:nvGrpSpPr>
          <p:grpSpPr>
            <a:xfrm>
              <a:off x="4017821" y="6376829"/>
              <a:ext cx="53178" cy="49491"/>
              <a:chOff x="4017821" y="6376829"/>
              <a:chExt cx="53178" cy="49491"/>
            </a:xfrm>
            <a:solidFill>
              <a:srgbClr val="FFFFFF"/>
            </a:solidFill>
          </p:grpSpPr>
          <p:sp>
            <p:nvSpPr>
              <p:cNvPr id="21" name="Freeform 275">
                <a:extLst>
                  <a:ext uri="{FF2B5EF4-FFF2-40B4-BE49-F238E27FC236}">
                    <a16:creationId xmlns:a16="http://schemas.microsoft.com/office/drawing/2014/main" id="{75B85BD8-C311-CCD1-8E8A-4CB8DB4EDAB5}"/>
                  </a:ext>
                </a:extLst>
              </p:cNvPr>
              <p:cNvSpPr/>
              <p:nvPr/>
            </p:nvSpPr>
            <p:spPr>
              <a:xfrm>
                <a:off x="4017821" y="6376829"/>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4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4" y="18874"/>
                      <a:pt x="4644" y="25541"/>
                    </a:cubicBezTo>
                    <a:cubicBezTo>
                      <a:pt x="4644"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22" name="Freeform 276">
                <a:extLst>
                  <a:ext uri="{FF2B5EF4-FFF2-40B4-BE49-F238E27FC236}">
                    <a16:creationId xmlns:a16="http://schemas.microsoft.com/office/drawing/2014/main" id="{1CD23F10-9BA2-5C7F-82EE-1E95F889127C}"/>
                  </a:ext>
                </a:extLst>
              </p:cNvPr>
              <p:cNvSpPr/>
              <p:nvPr/>
            </p:nvSpPr>
            <p:spPr>
              <a:xfrm>
                <a:off x="4031982" y="6386840"/>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8081 w 24232"/>
                  <a:gd name="csY10" fmla="*/ 6958 h 31678"/>
                  <a:gd name="csX11" fmla="*/ 6662 w 24232"/>
                  <a:gd name="csY11" fmla="*/ 4100 h 31678"/>
                  <a:gd name="csX12" fmla="*/ 6662 w 24232"/>
                  <a:gd name="csY12" fmla="*/ 13625 h 31678"/>
                  <a:gd name="csX13" fmla="*/ 18081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1"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8081" y="6958"/>
                    </a:moveTo>
                    <a:cubicBezTo>
                      <a:pt x="18081" y="3148"/>
                      <a:pt x="8565" y="1243"/>
                      <a:pt x="6662" y="4100"/>
                    </a:cubicBezTo>
                    <a:cubicBezTo>
                      <a:pt x="4758" y="6958"/>
                      <a:pt x="4758" y="12673"/>
                      <a:pt x="6662" y="13625"/>
                    </a:cubicBezTo>
                    <a:cubicBezTo>
                      <a:pt x="10468" y="15530"/>
                      <a:pt x="19033" y="13625"/>
                      <a:pt x="18081" y="7910"/>
                    </a:cubicBezTo>
                    <a:close/>
                  </a:path>
                </a:pathLst>
              </a:custGeom>
              <a:solidFill>
                <a:srgbClr val="FFFFFF"/>
              </a:solidFill>
              <a:ln w="9512" cap="flat">
                <a:noFill/>
                <a:prstDash val="solid"/>
                <a:miter/>
              </a:ln>
            </p:spPr>
            <p:txBody>
              <a:bodyPr/>
              <a:lstStyle/>
              <a:p>
                <a:endParaRPr lang="en-US"/>
              </a:p>
            </p:txBody>
          </p:sp>
        </p:grpSp>
      </p:grpSp>
      <p:grpSp>
        <p:nvGrpSpPr>
          <p:cNvPr id="23" name="Graphic 210">
            <a:extLst>
              <a:ext uri="{FF2B5EF4-FFF2-40B4-BE49-F238E27FC236}">
                <a16:creationId xmlns:a16="http://schemas.microsoft.com/office/drawing/2014/main" id="{07A0E902-BC4A-A7E6-7EE2-3854F457B30F}"/>
              </a:ext>
            </a:extLst>
          </p:cNvPr>
          <p:cNvGrpSpPr/>
          <p:nvPr userDrawn="1"/>
        </p:nvGrpSpPr>
        <p:grpSpPr>
          <a:xfrm>
            <a:off x="1905292" y="6558082"/>
            <a:ext cx="184218" cy="176773"/>
            <a:chOff x="3027036" y="6375133"/>
            <a:chExt cx="424437" cy="407285"/>
          </a:xfrm>
          <a:solidFill>
            <a:srgbClr val="FFFFFF"/>
          </a:solidFill>
        </p:grpSpPr>
        <p:grpSp>
          <p:nvGrpSpPr>
            <p:cNvPr id="24" name="Graphic 210">
              <a:extLst>
                <a:ext uri="{FF2B5EF4-FFF2-40B4-BE49-F238E27FC236}">
                  <a16:creationId xmlns:a16="http://schemas.microsoft.com/office/drawing/2014/main" id="{2380BF56-2FA1-C89B-9495-FF7D556AE537}"/>
                </a:ext>
              </a:extLst>
            </p:cNvPr>
            <p:cNvGrpSpPr/>
            <p:nvPr/>
          </p:nvGrpSpPr>
          <p:grpSpPr>
            <a:xfrm>
              <a:off x="3027036" y="6375133"/>
              <a:ext cx="420630" cy="407285"/>
              <a:chOff x="3027036" y="6375133"/>
              <a:chExt cx="420630" cy="407285"/>
            </a:xfrm>
            <a:solidFill>
              <a:srgbClr val="FFFFFF"/>
            </a:solidFill>
          </p:grpSpPr>
          <p:sp>
            <p:nvSpPr>
              <p:cNvPr id="28" name="Freeform 266">
                <a:extLst>
                  <a:ext uri="{FF2B5EF4-FFF2-40B4-BE49-F238E27FC236}">
                    <a16:creationId xmlns:a16="http://schemas.microsoft.com/office/drawing/2014/main" id="{722DE3CA-6DB9-DBD6-DF94-EE67F4561A8B}"/>
                  </a:ext>
                </a:extLst>
              </p:cNvPr>
              <p:cNvSpPr/>
              <p:nvPr/>
            </p:nvSpPr>
            <p:spPr>
              <a:xfrm>
                <a:off x="3271712" y="6625099"/>
                <a:ext cx="175955" cy="155585"/>
              </a:xfrm>
              <a:custGeom>
                <a:avLst/>
                <a:gdLst>
                  <a:gd name="csX0" fmla="*/ 175955 w 175955"/>
                  <a:gd name="csY0" fmla="*/ 41114 h 155585"/>
                  <a:gd name="csX1" fmla="*/ 175955 w 175955"/>
                  <a:gd name="csY1" fmla="*/ 54448 h 155585"/>
                  <a:gd name="csX2" fmla="*/ 124566 w 175955"/>
                  <a:gd name="csY2" fmla="*/ 88739 h 155585"/>
                  <a:gd name="csX3" fmla="*/ 97920 w 175955"/>
                  <a:gd name="csY3" fmla="*/ 83023 h 155585"/>
                  <a:gd name="csX4" fmla="*/ 100775 w 175955"/>
                  <a:gd name="csY4" fmla="*/ 128744 h 155585"/>
                  <a:gd name="csX5" fmla="*/ 56999 w 175955"/>
                  <a:gd name="csY5" fmla="*/ 155414 h 155585"/>
                  <a:gd name="csX6" fmla="*/ 6561 w 175955"/>
                  <a:gd name="csY6" fmla="*/ 134458 h 155585"/>
                  <a:gd name="csX7" fmla="*/ 6561 w 175955"/>
                  <a:gd name="csY7" fmla="*/ 126839 h 155585"/>
                  <a:gd name="csX8" fmla="*/ 83645 w 175955"/>
                  <a:gd name="csY8" fmla="*/ 121123 h 155585"/>
                  <a:gd name="csX9" fmla="*/ 76984 w 175955"/>
                  <a:gd name="csY9" fmla="*/ 68736 h 155585"/>
                  <a:gd name="csX10" fmla="*/ 63660 w 175955"/>
                  <a:gd name="csY10" fmla="*/ 48733 h 155585"/>
                  <a:gd name="csX11" fmla="*/ 76032 w 175955"/>
                  <a:gd name="csY11" fmla="*/ 51591 h 155585"/>
                  <a:gd name="csX12" fmla="*/ 139793 w 175955"/>
                  <a:gd name="csY12" fmla="*/ 70641 h 155585"/>
                  <a:gd name="csX13" fmla="*/ 156922 w 175955"/>
                  <a:gd name="csY13" fmla="*/ 34446 h 155585"/>
                  <a:gd name="csX14" fmla="*/ 150261 w 175955"/>
                  <a:gd name="csY14" fmla="*/ 8729 h 155585"/>
                  <a:gd name="csX15" fmla="*/ 151212 w 175955"/>
                  <a:gd name="csY15" fmla="*/ 1108 h 155585"/>
                  <a:gd name="csX16" fmla="*/ 175955 w 175955"/>
                  <a:gd name="csY16" fmla="*/ 41114 h 15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75955" h="155585">
                    <a:moveTo>
                      <a:pt x="175955" y="41114"/>
                    </a:moveTo>
                    <a:lnTo>
                      <a:pt x="175955" y="54448"/>
                    </a:lnTo>
                    <a:cubicBezTo>
                      <a:pt x="169294" y="78261"/>
                      <a:pt x="150261" y="92548"/>
                      <a:pt x="124566" y="88739"/>
                    </a:cubicBezTo>
                    <a:cubicBezTo>
                      <a:pt x="98872" y="84929"/>
                      <a:pt x="108388" y="83023"/>
                      <a:pt x="97920" y="83023"/>
                    </a:cubicBezTo>
                    <a:cubicBezTo>
                      <a:pt x="102678" y="99216"/>
                      <a:pt x="105533" y="114456"/>
                      <a:pt x="100775" y="128744"/>
                    </a:cubicBezTo>
                    <a:cubicBezTo>
                      <a:pt x="96017" y="143031"/>
                      <a:pt x="76984" y="157319"/>
                      <a:pt x="56999" y="155414"/>
                    </a:cubicBezTo>
                    <a:cubicBezTo>
                      <a:pt x="37014" y="153508"/>
                      <a:pt x="20836" y="146841"/>
                      <a:pt x="6561" y="134458"/>
                    </a:cubicBezTo>
                    <a:cubicBezTo>
                      <a:pt x="-7714" y="122076"/>
                      <a:pt x="5610" y="126839"/>
                      <a:pt x="6561" y="126839"/>
                    </a:cubicBezTo>
                    <a:cubicBezTo>
                      <a:pt x="19884" y="123981"/>
                      <a:pt x="66515" y="159223"/>
                      <a:pt x="83645" y="121123"/>
                    </a:cubicBezTo>
                    <a:cubicBezTo>
                      <a:pt x="100775" y="83023"/>
                      <a:pt x="87452" y="84929"/>
                      <a:pt x="76984" y="68736"/>
                    </a:cubicBezTo>
                    <a:cubicBezTo>
                      <a:pt x="66515" y="52544"/>
                      <a:pt x="66515" y="56354"/>
                      <a:pt x="63660" y="48733"/>
                    </a:cubicBezTo>
                    <a:cubicBezTo>
                      <a:pt x="68419" y="44923"/>
                      <a:pt x="72225" y="48733"/>
                      <a:pt x="76032" y="51591"/>
                    </a:cubicBezTo>
                    <a:cubicBezTo>
                      <a:pt x="93162" y="67783"/>
                      <a:pt x="116953" y="80166"/>
                      <a:pt x="139793" y="70641"/>
                    </a:cubicBezTo>
                    <a:cubicBezTo>
                      <a:pt x="162632" y="61116"/>
                      <a:pt x="160729" y="49686"/>
                      <a:pt x="156922" y="34446"/>
                    </a:cubicBezTo>
                    <a:lnTo>
                      <a:pt x="150261" y="8729"/>
                    </a:lnTo>
                    <a:cubicBezTo>
                      <a:pt x="150261" y="5871"/>
                      <a:pt x="150261" y="2061"/>
                      <a:pt x="151212" y="1108"/>
                    </a:cubicBezTo>
                    <a:cubicBezTo>
                      <a:pt x="166439" y="-7464"/>
                      <a:pt x="171197" y="36351"/>
                      <a:pt x="175955" y="41114"/>
                    </a:cubicBezTo>
                    <a:close/>
                  </a:path>
                </a:pathLst>
              </a:custGeom>
              <a:solidFill>
                <a:srgbClr val="FFFFFF"/>
              </a:solidFill>
              <a:ln w="9512" cap="flat">
                <a:noFill/>
                <a:prstDash val="solid"/>
                <a:miter/>
              </a:ln>
            </p:spPr>
            <p:txBody>
              <a:bodyPr/>
              <a:lstStyle/>
              <a:p>
                <a:endParaRPr lang="en-US"/>
              </a:p>
            </p:txBody>
          </p:sp>
          <p:sp>
            <p:nvSpPr>
              <p:cNvPr id="29" name="Freeform 267">
                <a:extLst>
                  <a:ext uri="{FF2B5EF4-FFF2-40B4-BE49-F238E27FC236}">
                    <a16:creationId xmlns:a16="http://schemas.microsoft.com/office/drawing/2014/main" id="{64FA4FD8-0F5E-C44F-7620-A804AFDC3363}"/>
                  </a:ext>
                </a:extLst>
              </p:cNvPr>
              <p:cNvSpPr/>
              <p:nvPr/>
            </p:nvSpPr>
            <p:spPr>
              <a:xfrm>
                <a:off x="3027036" y="6375133"/>
                <a:ext cx="171950" cy="159828"/>
              </a:xfrm>
              <a:custGeom>
                <a:avLst/>
                <a:gdLst>
                  <a:gd name="csX0" fmla="*/ 952 w 171950"/>
                  <a:gd name="csY0" fmla="*/ 113915 h 159828"/>
                  <a:gd name="csX1" fmla="*/ 952 w 171950"/>
                  <a:gd name="csY1" fmla="*/ 102485 h 159828"/>
                  <a:gd name="csX2" fmla="*/ 3807 w 171950"/>
                  <a:gd name="csY2" fmla="*/ 93912 h 159828"/>
                  <a:gd name="csX3" fmla="*/ 55196 w 171950"/>
                  <a:gd name="csY3" fmla="*/ 68195 h 159828"/>
                  <a:gd name="csX4" fmla="*/ 78987 w 171950"/>
                  <a:gd name="csY4" fmla="*/ 72958 h 159828"/>
                  <a:gd name="csX5" fmla="*/ 87552 w 171950"/>
                  <a:gd name="csY5" fmla="*/ 10092 h 159828"/>
                  <a:gd name="csX6" fmla="*/ 171298 w 171950"/>
                  <a:gd name="csY6" fmla="*/ 28190 h 159828"/>
                  <a:gd name="csX7" fmla="*/ 163684 w 171950"/>
                  <a:gd name="csY7" fmla="*/ 29142 h 159828"/>
                  <a:gd name="csX8" fmla="*/ 131328 w 171950"/>
                  <a:gd name="csY8" fmla="*/ 18665 h 159828"/>
                  <a:gd name="csX9" fmla="*/ 91359 w 171950"/>
                  <a:gd name="csY9" fmla="*/ 41525 h 159828"/>
                  <a:gd name="csX10" fmla="*/ 113247 w 171950"/>
                  <a:gd name="csY10" fmla="*/ 107248 h 159828"/>
                  <a:gd name="csX11" fmla="*/ 73277 w 171950"/>
                  <a:gd name="csY11" fmla="*/ 86292 h 159828"/>
                  <a:gd name="csX12" fmla="*/ 22840 w 171950"/>
                  <a:gd name="csY12" fmla="*/ 97723 h 159828"/>
                  <a:gd name="csX13" fmla="*/ 25695 w 171950"/>
                  <a:gd name="csY13" fmla="*/ 153920 h 159828"/>
                  <a:gd name="csX14" fmla="*/ 14275 w 171950"/>
                  <a:gd name="csY14" fmla="*/ 152967 h 159828"/>
                  <a:gd name="csX15" fmla="*/ 0 w 171950"/>
                  <a:gd name="csY15" fmla="*/ 112962 h 1598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1950" h="159828">
                    <a:moveTo>
                      <a:pt x="952" y="113915"/>
                    </a:moveTo>
                    <a:lnTo>
                      <a:pt x="952" y="102485"/>
                    </a:lnTo>
                    <a:cubicBezTo>
                      <a:pt x="3807" y="101533"/>
                      <a:pt x="2855" y="97723"/>
                      <a:pt x="3807" y="93912"/>
                    </a:cubicBezTo>
                    <a:cubicBezTo>
                      <a:pt x="11420" y="73910"/>
                      <a:pt x="33308" y="63433"/>
                      <a:pt x="55196" y="68195"/>
                    </a:cubicBezTo>
                    <a:cubicBezTo>
                      <a:pt x="77084" y="72958"/>
                      <a:pt x="69471" y="72958"/>
                      <a:pt x="78987" y="72958"/>
                    </a:cubicBezTo>
                    <a:cubicBezTo>
                      <a:pt x="73277" y="50098"/>
                      <a:pt x="69471" y="26285"/>
                      <a:pt x="87552" y="10092"/>
                    </a:cubicBezTo>
                    <a:cubicBezTo>
                      <a:pt x="118005" y="-16577"/>
                      <a:pt x="178911" y="16760"/>
                      <a:pt x="171298" y="28190"/>
                    </a:cubicBezTo>
                    <a:cubicBezTo>
                      <a:pt x="163684" y="39620"/>
                      <a:pt x="166539" y="30095"/>
                      <a:pt x="163684" y="29142"/>
                    </a:cubicBezTo>
                    <a:cubicBezTo>
                      <a:pt x="153216" y="24380"/>
                      <a:pt x="142748" y="21523"/>
                      <a:pt x="131328" y="18665"/>
                    </a:cubicBezTo>
                    <a:cubicBezTo>
                      <a:pt x="113247" y="12950"/>
                      <a:pt x="95165" y="22475"/>
                      <a:pt x="91359" y="41525"/>
                    </a:cubicBezTo>
                    <a:cubicBezTo>
                      <a:pt x="83746" y="72005"/>
                      <a:pt x="102779" y="85340"/>
                      <a:pt x="113247" y="107248"/>
                    </a:cubicBezTo>
                    <a:cubicBezTo>
                      <a:pt x="105633" y="113915"/>
                      <a:pt x="98020" y="97723"/>
                      <a:pt x="73277" y="86292"/>
                    </a:cubicBezTo>
                    <a:cubicBezTo>
                      <a:pt x="48534" y="74862"/>
                      <a:pt x="34259" y="81530"/>
                      <a:pt x="22840" y="97723"/>
                    </a:cubicBezTo>
                    <a:cubicBezTo>
                      <a:pt x="11420" y="113915"/>
                      <a:pt x="29501" y="141537"/>
                      <a:pt x="25695" y="153920"/>
                    </a:cubicBezTo>
                    <a:cubicBezTo>
                      <a:pt x="21888" y="166302"/>
                      <a:pt x="16178" y="155825"/>
                      <a:pt x="14275" y="152967"/>
                    </a:cubicBezTo>
                    <a:cubicBezTo>
                      <a:pt x="6662" y="140585"/>
                      <a:pt x="4758" y="126298"/>
                      <a:pt x="0" y="112962"/>
                    </a:cubicBezTo>
                    <a:close/>
                  </a:path>
                </a:pathLst>
              </a:custGeom>
              <a:solidFill>
                <a:srgbClr val="FFFFFF"/>
              </a:solidFill>
              <a:ln w="9512" cap="flat">
                <a:noFill/>
                <a:prstDash val="solid"/>
                <a:miter/>
              </a:ln>
            </p:spPr>
            <p:txBody>
              <a:bodyPr/>
              <a:lstStyle/>
              <a:p>
                <a:endParaRPr lang="en-US"/>
              </a:p>
            </p:txBody>
          </p:sp>
          <p:sp>
            <p:nvSpPr>
              <p:cNvPr id="30" name="Freeform 268">
                <a:extLst>
                  <a:ext uri="{FF2B5EF4-FFF2-40B4-BE49-F238E27FC236}">
                    <a16:creationId xmlns:a16="http://schemas.microsoft.com/office/drawing/2014/main" id="{C8BB4755-FD70-79EF-135F-4A7358405CC4}"/>
                  </a:ext>
                </a:extLst>
              </p:cNvPr>
              <p:cNvSpPr/>
              <p:nvPr/>
            </p:nvSpPr>
            <p:spPr>
              <a:xfrm>
                <a:off x="3273012" y="6375700"/>
                <a:ext cx="170133" cy="157976"/>
              </a:xfrm>
              <a:custGeom>
                <a:avLst/>
                <a:gdLst>
                  <a:gd name="csX0" fmla="*/ 62360 w 170133"/>
                  <a:gd name="csY0" fmla="*/ 0 h 157976"/>
                  <a:gd name="csX1" fmla="*/ 94716 w 170133"/>
                  <a:gd name="csY1" fmla="*/ 25718 h 157976"/>
                  <a:gd name="csX2" fmla="*/ 94716 w 170133"/>
                  <a:gd name="csY2" fmla="*/ 73343 h 157976"/>
                  <a:gd name="csX3" fmla="*/ 140395 w 170133"/>
                  <a:gd name="csY3" fmla="*/ 69532 h 157976"/>
                  <a:gd name="csX4" fmla="*/ 169897 w 170133"/>
                  <a:gd name="csY4" fmla="*/ 110490 h 157976"/>
                  <a:gd name="csX5" fmla="*/ 146105 w 170133"/>
                  <a:gd name="csY5" fmla="*/ 155257 h 157976"/>
                  <a:gd name="csX6" fmla="*/ 152767 w 170133"/>
                  <a:gd name="csY6" fmla="*/ 114300 h 157976"/>
                  <a:gd name="csX7" fmla="*/ 132782 w 170133"/>
                  <a:gd name="csY7" fmla="*/ 85725 h 157976"/>
                  <a:gd name="csX8" fmla="*/ 67118 w 170133"/>
                  <a:gd name="csY8" fmla="*/ 108585 h 157976"/>
                  <a:gd name="csX9" fmla="*/ 59505 w 170133"/>
                  <a:gd name="csY9" fmla="*/ 108585 h 157976"/>
                  <a:gd name="csX10" fmla="*/ 79489 w 170133"/>
                  <a:gd name="csY10" fmla="*/ 38100 h 157976"/>
                  <a:gd name="csX11" fmla="*/ 502 w 170133"/>
                  <a:gd name="csY11" fmla="*/ 29528 h 157976"/>
                  <a:gd name="csX12" fmla="*/ 46182 w 170133"/>
                  <a:gd name="csY12" fmla="*/ 953 h 157976"/>
                  <a:gd name="csX13" fmla="*/ 62360 w 170133"/>
                  <a:gd name="csY13" fmla="*/ 953 h 157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133" h="157976">
                    <a:moveTo>
                      <a:pt x="62360" y="0"/>
                    </a:moveTo>
                    <a:cubicBezTo>
                      <a:pt x="75683" y="5715"/>
                      <a:pt x="88054" y="6668"/>
                      <a:pt x="94716" y="25718"/>
                    </a:cubicBezTo>
                    <a:cubicBezTo>
                      <a:pt x="101377" y="44768"/>
                      <a:pt x="89958" y="71438"/>
                      <a:pt x="94716" y="73343"/>
                    </a:cubicBezTo>
                    <a:cubicBezTo>
                      <a:pt x="103281" y="75247"/>
                      <a:pt x="118507" y="62865"/>
                      <a:pt x="140395" y="69532"/>
                    </a:cubicBezTo>
                    <a:cubicBezTo>
                      <a:pt x="162283" y="76200"/>
                      <a:pt x="171800" y="91440"/>
                      <a:pt x="169897" y="110490"/>
                    </a:cubicBezTo>
                    <a:cubicBezTo>
                      <a:pt x="167993" y="129540"/>
                      <a:pt x="155622" y="168593"/>
                      <a:pt x="146105" y="155257"/>
                    </a:cubicBezTo>
                    <a:cubicBezTo>
                      <a:pt x="136589" y="141922"/>
                      <a:pt x="151815" y="132397"/>
                      <a:pt x="152767" y="114300"/>
                    </a:cubicBezTo>
                    <a:cubicBezTo>
                      <a:pt x="153718" y="96203"/>
                      <a:pt x="145153" y="89535"/>
                      <a:pt x="132782" y="85725"/>
                    </a:cubicBezTo>
                    <a:cubicBezTo>
                      <a:pt x="107087" y="77153"/>
                      <a:pt x="86151" y="91440"/>
                      <a:pt x="67118" y="108585"/>
                    </a:cubicBezTo>
                    <a:cubicBezTo>
                      <a:pt x="48085" y="125730"/>
                      <a:pt x="58553" y="110490"/>
                      <a:pt x="59505" y="108585"/>
                    </a:cubicBezTo>
                    <a:cubicBezTo>
                      <a:pt x="63311" y="94297"/>
                      <a:pt x="92813" y="73343"/>
                      <a:pt x="79489" y="38100"/>
                    </a:cubicBezTo>
                    <a:cubicBezTo>
                      <a:pt x="66166" y="2857"/>
                      <a:pt x="6212" y="40957"/>
                      <a:pt x="502" y="29528"/>
                    </a:cubicBezTo>
                    <a:cubicBezTo>
                      <a:pt x="-5208" y="18097"/>
                      <a:pt x="39520" y="2857"/>
                      <a:pt x="46182" y="953"/>
                    </a:cubicBezTo>
                    <a:lnTo>
                      <a:pt x="62360" y="953"/>
                    </a:lnTo>
                    <a:close/>
                  </a:path>
                </a:pathLst>
              </a:custGeom>
              <a:solidFill>
                <a:srgbClr val="FFFFFF"/>
              </a:solidFill>
              <a:ln w="9512" cap="flat">
                <a:noFill/>
                <a:prstDash val="solid"/>
                <a:miter/>
              </a:ln>
            </p:spPr>
            <p:txBody>
              <a:bodyPr/>
              <a:lstStyle/>
              <a:p>
                <a:endParaRPr lang="en-US"/>
              </a:p>
            </p:txBody>
          </p:sp>
          <p:sp>
            <p:nvSpPr>
              <p:cNvPr id="31" name="Freeform 269">
                <a:extLst>
                  <a:ext uri="{FF2B5EF4-FFF2-40B4-BE49-F238E27FC236}">
                    <a16:creationId xmlns:a16="http://schemas.microsoft.com/office/drawing/2014/main" id="{89CCBE04-448F-DB14-3F99-5972646C4F49}"/>
                  </a:ext>
                </a:extLst>
              </p:cNvPr>
              <p:cNvSpPr/>
              <p:nvPr/>
            </p:nvSpPr>
            <p:spPr>
              <a:xfrm>
                <a:off x="3032586" y="6625834"/>
                <a:ext cx="170750" cy="156583"/>
              </a:xfrm>
              <a:custGeom>
                <a:avLst/>
                <a:gdLst>
                  <a:gd name="csX0" fmla="*/ 122924 w 170750"/>
                  <a:gd name="csY0" fmla="*/ 156584 h 156583"/>
                  <a:gd name="csX1" fmla="*/ 109601 w 170750"/>
                  <a:gd name="csY1" fmla="*/ 156584 h 156583"/>
                  <a:gd name="csX2" fmla="*/ 73438 w 170750"/>
                  <a:gd name="csY2" fmla="*/ 125151 h 156583"/>
                  <a:gd name="csX3" fmla="*/ 75341 w 170750"/>
                  <a:gd name="csY3" fmla="*/ 84194 h 156583"/>
                  <a:gd name="csX4" fmla="*/ 34420 w 170750"/>
                  <a:gd name="csY4" fmla="*/ 88956 h 156583"/>
                  <a:gd name="csX5" fmla="*/ 161 w 170750"/>
                  <a:gd name="csY5" fmla="*/ 45141 h 156583"/>
                  <a:gd name="csX6" fmla="*/ 17290 w 170750"/>
                  <a:gd name="csY6" fmla="*/ 374 h 156583"/>
                  <a:gd name="csX7" fmla="*/ 23000 w 170750"/>
                  <a:gd name="csY7" fmla="*/ 61334 h 156583"/>
                  <a:gd name="csX8" fmla="*/ 65825 w 170750"/>
                  <a:gd name="csY8" fmla="*/ 71811 h 156583"/>
                  <a:gd name="csX9" fmla="*/ 111504 w 170750"/>
                  <a:gd name="csY9" fmla="*/ 47999 h 156583"/>
                  <a:gd name="csX10" fmla="*/ 101988 w 170750"/>
                  <a:gd name="csY10" fmla="*/ 65144 h 156583"/>
                  <a:gd name="csX11" fmla="*/ 93423 w 170750"/>
                  <a:gd name="csY11" fmla="*/ 122294 h 156583"/>
                  <a:gd name="csX12" fmla="*/ 170507 w 170750"/>
                  <a:gd name="csY12" fmla="*/ 128009 h 156583"/>
                  <a:gd name="csX13" fmla="*/ 122924 w 170750"/>
                  <a:gd name="csY13" fmla="*/ 156584 h 1565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750" h="156583">
                    <a:moveTo>
                      <a:pt x="122924" y="156584"/>
                    </a:moveTo>
                    <a:lnTo>
                      <a:pt x="109601" y="156584"/>
                    </a:lnTo>
                    <a:cubicBezTo>
                      <a:pt x="91519" y="156584"/>
                      <a:pt x="77245" y="143249"/>
                      <a:pt x="73438" y="125151"/>
                    </a:cubicBezTo>
                    <a:cubicBezTo>
                      <a:pt x="69631" y="107054"/>
                      <a:pt x="80100" y="85146"/>
                      <a:pt x="75341" y="84194"/>
                    </a:cubicBezTo>
                    <a:cubicBezTo>
                      <a:pt x="70583" y="83241"/>
                      <a:pt x="55357" y="93719"/>
                      <a:pt x="34420" y="88956"/>
                    </a:cubicBezTo>
                    <a:cubicBezTo>
                      <a:pt x="13484" y="84194"/>
                      <a:pt x="-1743" y="67049"/>
                      <a:pt x="161" y="45141"/>
                    </a:cubicBezTo>
                    <a:cubicBezTo>
                      <a:pt x="2064" y="23234"/>
                      <a:pt x="9677" y="2279"/>
                      <a:pt x="17290" y="374"/>
                    </a:cubicBezTo>
                    <a:cubicBezTo>
                      <a:pt x="41082" y="-4389"/>
                      <a:pt x="3016" y="37521"/>
                      <a:pt x="23000" y="61334"/>
                    </a:cubicBezTo>
                    <a:cubicBezTo>
                      <a:pt x="42985" y="85146"/>
                      <a:pt x="50598" y="75621"/>
                      <a:pt x="65825" y="71811"/>
                    </a:cubicBezTo>
                    <a:cubicBezTo>
                      <a:pt x="92471" y="64191"/>
                      <a:pt x="102939" y="42284"/>
                      <a:pt x="111504" y="47999"/>
                    </a:cubicBezTo>
                    <a:cubicBezTo>
                      <a:pt x="111504" y="54666"/>
                      <a:pt x="105794" y="59429"/>
                      <a:pt x="101988" y="65144"/>
                    </a:cubicBezTo>
                    <a:cubicBezTo>
                      <a:pt x="89616" y="82289"/>
                      <a:pt x="83906" y="103244"/>
                      <a:pt x="93423" y="122294"/>
                    </a:cubicBezTo>
                    <a:cubicBezTo>
                      <a:pt x="111504" y="161346"/>
                      <a:pt x="166700" y="117531"/>
                      <a:pt x="170507" y="128009"/>
                    </a:cubicBezTo>
                    <a:cubicBezTo>
                      <a:pt x="174313" y="138486"/>
                      <a:pt x="132441" y="154679"/>
                      <a:pt x="122924" y="156584"/>
                    </a:cubicBezTo>
                    <a:close/>
                  </a:path>
                </a:pathLst>
              </a:custGeom>
              <a:solidFill>
                <a:srgbClr val="FFFFFF"/>
              </a:solidFill>
              <a:ln w="9512" cap="flat">
                <a:noFill/>
                <a:prstDash val="solid"/>
                <a:miter/>
              </a:ln>
            </p:spPr>
            <p:txBody>
              <a:bodyPr/>
              <a:lstStyle/>
              <a:p>
                <a:endParaRPr lang="en-US"/>
              </a:p>
            </p:txBody>
          </p:sp>
          <p:sp>
            <p:nvSpPr>
              <p:cNvPr id="32" name="Freeform 270">
                <a:extLst>
                  <a:ext uri="{FF2B5EF4-FFF2-40B4-BE49-F238E27FC236}">
                    <a16:creationId xmlns:a16="http://schemas.microsoft.com/office/drawing/2014/main" id="{E5181CBC-02B0-808E-7EB0-2BA81F4C54C3}"/>
                  </a:ext>
                </a:extLst>
              </p:cNvPr>
              <p:cNvSpPr/>
              <p:nvPr/>
            </p:nvSpPr>
            <p:spPr>
              <a:xfrm>
                <a:off x="3186914" y="6498572"/>
                <a:ext cx="117053" cy="158262"/>
              </a:xfrm>
              <a:custGeom>
                <a:avLst/>
                <a:gdLst>
                  <a:gd name="csX0" fmla="*/ 116102 w 117053"/>
                  <a:gd name="csY0" fmla="*/ 157163 h 158262"/>
                  <a:gd name="csX1" fmla="*/ 91359 w 117053"/>
                  <a:gd name="csY1" fmla="*/ 157163 h 158262"/>
                  <a:gd name="csX2" fmla="*/ 66616 w 117053"/>
                  <a:gd name="csY2" fmla="*/ 90488 h 158262"/>
                  <a:gd name="csX3" fmla="*/ 18081 w 117053"/>
                  <a:gd name="csY3" fmla="*/ 90488 h 158262"/>
                  <a:gd name="csX4" fmla="*/ 18081 w 117053"/>
                  <a:gd name="csY4" fmla="*/ 158115 h 158262"/>
                  <a:gd name="csX5" fmla="*/ 0 w 117053"/>
                  <a:gd name="csY5" fmla="*/ 158115 h 158262"/>
                  <a:gd name="csX6" fmla="*/ 0 w 117053"/>
                  <a:gd name="csY6" fmla="*/ 0 h 158262"/>
                  <a:gd name="csX7" fmla="*/ 71374 w 117053"/>
                  <a:gd name="csY7" fmla="*/ 0 h 158262"/>
                  <a:gd name="csX8" fmla="*/ 110392 w 117053"/>
                  <a:gd name="csY8" fmla="*/ 41910 h 158262"/>
                  <a:gd name="csX9" fmla="*/ 91359 w 117053"/>
                  <a:gd name="csY9" fmla="*/ 80010 h 158262"/>
                  <a:gd name="csX10" fmla="*/ 117053 w 117053"/>
                  <a:gd name="csY10" fmla="*/ 157163 h 158262"/>
                  <a:gd name="csX11" fmla="*/ 91359 w 117053"/>
                  <a:gd name="csY11" fmla="*/ 44768 h 158262"/>
                  <a:gd name="csX12" fmla="*/ 69471 w 117053"/>
                  <a:gd name="csY12" fmla="*/ 19050 h 158262"/>
                  <a:gd name="csX13" fmla="*/ 18081 w 117053"/>
                  <a:gd name="csY13" fmla="*/ 19050 h 158262"/>
                  <a:gd name="csX14" fmla="*/ 18081 w 117053"/>
                  <a:gd name="csY14" fmla="*/ 73343 h 158262"/>
                  <a:gd name="csX15" fmla="*/ 66616 w 117053"/>
                  <a:gd name="csY15" fmla="*/ 73343 h 158262"/>
                  <a:gd name="csX16" fmla="*/ 91359 w 117053"/>
                  <a:gd name="csY16" fmla="*/ 45720 h 1582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17053" h="158262">
                    <a:moveTo>
                      <a:pt x="116102" y="157163"/>
                    </a:moveTo>
                    <a:cubicBezTo>
                      <a:pt x="106585" y="159068"/>
                      <a:pt x="99924" y="158115"/>
                      <a:pt x="91359" y="157163"/>
                    </a:cubicBezTo>
                    <a:cubicBezTo>
                      <a:pt x="84697" y="134303"/>
                      <a:pt x="98972" y="90488"/>
                      <a:pt x="66616" y="90488"/>
                    </a:cubicBezTo>
                    <a:lnTo>
                      <a:pt x="18081" y="90488"/>
                    </a:lnTo>
                    <a:cubicBezTo>
                      <a:pt x="18081" y="90488"/>
                      <a:pt x="18081" y="158115"/>
                      <a:pt x="18081" y="158115"/>
                    </a:cubicBezTo>
                    <a:cubicBezTo>
                      <a:pt x="11420" y="158115"/>
                      <a:pt x="6662" y="158115"/>
                      <a:pt x="0" y="158115"/>
                    </a:cubicBezTo>
                    <a:lnTo>
                      <a:pt x="0" y="0"/>
                    </a:lnTo>
                    <a:cubicBezTo>
                      <a:pt x="0" y="0"/>
                      <a:pt x="71374" y="0"/>
                      <a:pt x="71374" y="0"/>
                    </a:cubicBezTo>
                    <a:cubicBezTo>
                      <a:pt x="95165" y="0"/>
                      <a:pt x="112295" y="18097"/>
                      <a:pt x="110392" y="41910"/>
                    </a:cubicBezTo>
                    <a:cubicBezTo>
                      <a:pt x="112295" y="57150"/>
                      <a:pt x="105633" y="71438"/>
                      <a:pt x="91359" y="80010"/>
                    </a:cubicBezTo>
                    <a:cubicBezTo>
                      <a:pt x="122763" y="94297"/>
                      <a:pt x="98020" y="136208"/>
                      <a:pt x="117053" y="157163"/>
                    </a:cubicBezTo>
                    <a:close/>
                    <a:moveTo>
                      <a:pt x="91359" y="44768"/>
                    </a:moveTo>
                    <a:cubicBezTo>
                      <a:pt x="93262" y="30480"/>
                      <a:pt x="83745" y="19050"/>
                      <a:pt x="69471" y="19050"/>
                    </a:cubicBezTo>
                    <a:lnTo>
                      <a:pt x="18081" y="19050"/>
                    </a:lnTo>
                    <a:cubicBezTo>
                      <a:pt x="18081" y="19050"/>
                      <a:pt x="18081" y="73343"/>
                      <a:pt x="18081" y="73343"/>
                    </a:cubicBezTo>
                    <a:lnTo>
                      <a:pt x="66616" y="73343"/>
                    </a:lnTo>
                    <a:cubicBezTo>
                      <a:pt x="81842" y="73343"/>
                      <a:pt x="93262" y="61913"/>
                      <a:pt x="91359" y="45720"/>
                    </a:cubicBezTo>
                    <a:close/>
                  </a:path>
                </a:pathLst>
              </a:custGeom>
              <a:solidFill>
                <a:srgbClr val="FFFFFF"/>
              </a:solidFill>
              <a:ln w="9512" cap="flat">
                <a:noFill/>
                <a:prstDash val="solid"/>
                <a:miter/>
              </a:ln>
            </p:spPr>
            <p:txBody>
              <a:bodyPr/>
              <a:lstStyle/>
              <a:p>
                <a:endParaRPr lang="en-US"/>
              </a:p>
            </p:txBody>
          </p:sp>
        </p:grpSp>
        <p:grpSp>
          <p:nvGrpSpPr>
            <p:cNvPr id="25" name="Graphic 210">
              <a:extLst>
                <a:ext uri="{FF2B5EF4-FFF2-40B4-BE49-F238E27FC236}">
                  <a16:creationId xmlns:a16="http://schemas.microsoft.com/office/drawing/2014/main" id="{2026166E-A706-EA39-8BFE-C1A4E2328A58}"/>
                </a:ext>
              </a:extLst>
            </p:cNvPr>
            <p:cNvGrpSpPr/>
            <p:nvPr/>
          </p:nvGrpSpPr>
          <p:grpSpPr>
            <a:xfrm>
              <a:off x="3398295" y="6379686"/>
              <a:ext cx="53178" cy="49491"/>
              <a:chOff x="3398295" y="6379686"/>
              <a:chExt cx="53178" cy="49491"/>
            </a:xfrm>
            <a:solidFill>
              <a:srgbClr val="FFFFFF"/>
            </a:solidFill>
          </p:grpSpPr>
          <p:sp>
            <p:nvSpPr>
              <p:cNvPr id="26" name="Freeform 264">
                <a:extLst>
                  <a:ext uri="{FF2B5EF4-FFF2-40B4-BE49-F238E27FC236}">
                    <a16:creationId xmlns:a16="http://schemas.microsoft.com/office/drawing/2014/main" id="{620DC159-3B8F-047F-3A0A-8168190FBE5A}"/>
                  </a:ext>
                </a:extLst>
              </p:cNvPr>
              <p:cNvSpPr/>
              <p:nvPr/>
            </p:nvSpPr>
            <p:spPr>
              <a:xfrm>
                <a:off x="3398295" y="6379686"/>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5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5" y="18874"/>
                      <a:pt x="4645" y="25541"/>
                    </a:cubicBezTo>
                    <a:cubicBezTo>
                      <a:pt x="4645"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27" name="Freeform 265">
                <a:extLst>
                  <a:ext uri="{FF2B5EF4-FFF2-40B4-BE49-F238E27FC236}">
                    <a16:creationId xmlns:a16="http://schemas.microsoft.com/office/drawing/2014/main" id="{E9218874-0376-36C7-229D-76702C0965EE}"/>
                  </a:ext>
                </a:extLst>
              </p:cNvPr>
              <p:cNvSpPr/>
              <p:nvPr/>
            </p:nvSpPr>
            <p:spPr>
              <a:xfrm>
                <a:off x="3413408" y="6389697"/>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7130 w 24232"/>
                  <a:gd name="csY10" fmla="*/ 6958 h 31678"/>
                  <a:gd name="csX11" fmla="*/ 5710 w 24232"/>
                  <a:gd name="csY11" fmla="*/ 4100 h 31678"/>
                  <a:gd name="csX12" fmla="*/ 5710 w 24232"/>
                  <a:gd name="csY12" fmla="*/ 13625 h 31678"/>
                  <a:gd name="csX13" fmla="*/ 17130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2"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7130" y="6958"/>
                    </a:moveTo>
                    <a:cubicBezTo>
                      <a:pt x="17130" y="3148"/>
                      <a:pt x="7613" y="1243"/>
                      <a:pt x="5710" y="4100"/>
                    </a:cubicBezTo>
                    <a:cubicBezTo>
                      <a:pt x="3807" y="6958"/>
                      <a:pt x="3807" y="12673"/>
                      <a:pt x="5710" y="13625"/>
                    </a:cubicBezTo>
                    <a:cubicBezTo>
                      <a:pt x="9517" y="15530"/>
                      <a:pt x="18082" y="13625"/>
                      <a:pt x="17130" y="7910"/>
                    </a:cubicBezTo>
                    <a:close/>
                  </a:path>
                </a:pathLst>
              </a:custGeom>
              <a:solidFill>
                <a:srgbClr val="FFFFFF"/>
              </a:solidFill>
              <a:ln w="9512" cap="flat">
                <a:noFill/>
                <a:prstDash val="solid"/>
                <a:miter/>
              </a:ln>
            </p:spPr>
            <p:txBody>
              <a:bodyPr/>
              <a:lstStyle/>
              <a:p>
                <a:endParaRPr lang="en-US"/>
              </a:p>
            </p:txBody>
          </p:sp>
        </p:grpSp>
      </p:grpSp>
      <p:grpSp>
        <p:nvGrpSpPr>
          <p:cNvPr id="33" name="Graphic 210">
            <a:extLst>
              <a:ext uri="{FF2B5EF4-FFF2-40B4-BE49-F238E27FC236}">
                <a16:creationId xmlns:a16="http://schemas.microsoft.com/office/drawing/2014/main" id="{51E223E3-2B7D-25A8-160E-3D45604FBF8B}"/>
              </a:ext>
            </a:extLst>
          </p:cNvPr>
          <p:cNvGrpSpPr/>
          <p:nvPr userDrawn="1"/>
        </p:nvGrpSpPr>
        <p:grpSpPr>
          <a:xfrm>
            <a:off x="2581006" y="6552954"/>
            <a:ext cx="249892" cy="186862"/>
            <a:chOff x="4275606" y="6363318"/>
            <a:chExt cx="575750" cy="430529"/>
          </a:xfrm>
          <a:solidFill>
            <a:srgbClr val="FFFFFF"/>
          </a:solidFill>
        </p:grpSpPr>
        <p:sp>
          <p:nvSpPr>
            <p:cNvPr id="34" name="Freeform 238">
              <a:extLst>
                <a:ext uri="{FF2B5EF4-FFF2-40B4-BE49-F238E27FC236}">
                  <a16:creationId xmlns:a16="http://schemas.microsoft.com/office/drawing/2014/main" id="{15F0A628-DD62-C63C-1070-5944068EB4CF}"/>
                </a:ext>
              </a:extLst>
            </p:cNvPr>
            <p:cNvSpPr/>
            <p:nvPr/>
          </p:nvSpPr>
          <p:spPr>
            <a:xfrm>
              <a:off x="4385046" y="6432850"/>
              <a:ext cx="107536" cy="295275"/>
            </a:xfrm>
            <a:custGeom>
              <a:avLst/>
              <a:gdLst>
                <a:gd name="csX0" fmla="*/ 41873 w 107536"/>
                <a:gd name="csY0" fmla="*/ 165735 h 295275"/>
                <a:gd name="csX1" fmla="*/ 103730 w 107536"/>
                <a:gd name="csY1" fmla="*/ 165735 h 295275"/>
                <a:gd name="csX2" fmla="*/ 103730 w 107536"/>
                <a:gd name="csY2" fmla="*/ 126682 h 295275"/>
                <a:gd name="csX3" fmla="*/ 41873 w 107536"/>
                <a:gd name="csY3" fmla="*/ 126682 h 295275"/>
                <a:gd name="csX4" fmla="*/ 106585 w 107536"/>
                <a:gd name="csY4" fmla="*/ 42863 h 295275"/>
                <a:gd name="csX5" fmla="*/ 106585 w 107536"/>
                <a:gd name="csY5" fmla="*/ 0 h 295275"/>
                <a:gd name="csX6" fmla="*/ 0 w 107536"/>
                <a:gd name="csY6" fmla="*/ 147638 h 295275"/>
                <a:gd name="csX7" fmla="*/ 107537 w 107536"/>
                <a:gd name="csY7" fmla="*/ 295275 h 295275"/>
                <a:gd name="csX8" fmla="*/ 107537 w 107536"/>
                <a:gd name="csY8" fmla="*/ 251460 h 295275"/>
                <a:gd name="csX9" fmla="*/ 41873 w 107536"/>
                <a:gd name="csY9" fmla="*/ 165735 h 295275"/>
                <a:gd name="csX10" fmla="*/ 41873 w 107536"/>
                <a:gd name="csY10" fmla="*/ 165735 h 2952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7536" h="295275">
                  <a:moveTo>
                    <a:pt x="41873" y="165735"/>
                  </a:moveTo>
                  <a:lnTo>
                    <a:pt x="103730" y="165735"/>
                  </a:lnTo>
                  <a:lnTo>
                    <a:pt x="103730" y="126682"/>
                  </a:lnTo>
                  <a:lnTo>
                    <a:pt x="41873" y="126682"/>
                  </a:lnTo>
                  <a:cubicBezTo>
                    <a:pt x="48534" y="89535"/>
                    <a:pt x="73277" y="58103"/>
                    <a:pt x="106585" y="42863"/>
                  </a:cubicBezTo>
                  <a:lnTo>
                    <a:pt x="106585" y="0"/>
                  </a:lnTo>
                  <a:cubicBezTo>
                    <a:pt x="44728" y="20003"/>
                    <a:pt x="0" y="79057"/>
                    <a:pt x="0" y="147638"/>
                  </a:cubicBezTo>
                  <a:cubicBezTo>
                    <a:pt x="0" y="216218"/>
                    <a:pt x="44728" y="275272"/>
                    <a:pt x="107537" y="295275"/>
                  </a:cubicBezTo>
                  <a:lnTo>
                    <a:pt x="107537" y="251460"/>
                  </a:lnTo>
                  <a:cubicBezTo>
                    <a:pt x="73277" y="235268"/>
                    <a:pt x="48534" y="203835"/>
                    <a:pt x="41873" y="165735"/>
                  </a:cubicBezTo>
                  <a:lnTo>
                    <a:pt x="41873" y="165735"/>
                  </a:lnTo>
                  <a:close/>
                </a:path>
              </a:pathLst>
            </a:custGeom>
            <a:solidFill>
              <a:srgbClr val="FFFFFF"/>
            </a:solidFill>
            <a:ln w="9512" cap="flat">
              <a:noFill/>
              <a:prstDash val="solid"/>
              <a:miter/>
            </a:ln>
          </p:spPr>
          <p:txBody>
            <a:bodyPr/>
            <a:lstStyle/>
            <a:p>
              <a:endParaRPr lang="en-US"/>
            </a:p>
          </p:txBody>
        </p:sp>
        <p:sp>
          <p:nvSpPr>
            <p:cNvPr id="35" name="Freeform 239">
              <a:extLst>
                <a:ext uri="{FF2B5EF4-FFF2-40B4-BE49-F238E27FC236}">
                  <a16:creationId xmlns:a16="http://schemas.microsoft.com/office/drawing/2014/main" id="{E29D5C88-B30E-4D96-45E4-17643C62D4E8}"/>
                </a:ext>
              </a:extLst>
            </p:cNvPr>
            <p:cNvSpPr/>
            <p:nvPr/>
          </p:nvSpPr>
          <p:spPr>
            <a:xfrm>
              <a:off x="4498292" y="6425230"/>
              <a:ext cx="87552" cy="309562"/>
            </a:xfrm>
            <a:custGeom>
              <a:avLst/>
              <a:gdLst>
                <a:gd name="csX0" fmla="*/ 87552 w 87552"/>
                <a:gd name="csY0" fmla="*/ 49530 h 309562"/>
                <a:gd name="csX1" fmla="*/ 87552 w 87552"/>
                <a:gd name="csY1" fmla="*/ 6667 h 309562"/>
                <a:gd name="csX2" fmla="*/ 41873 w 87552"/>
                <a:gd name="csY2" fmla="*/ 0 h 309562"/>
                <a:gd name="csX3" fmla="*/ 0 w 87552"/>
                <a:gd name="csY3" fmla="*/ 5715 h 309562"/>
                <a:gd name="csX4" fmla="*/ 0 w 87552"/>
                <a:gd name="csY4" fmla="*/ 47625 h 309562"/>
                <a:gd name="csX5" fmla="*/ 24743 w 87552"/>
                <a:gd name="csY5" fmla="*/ 40957 h 309562"/>
                <a:gd name="csX6" fmla="*/ 24743 w 87552"/>
                <a:gd name="csY6" fmla="*/ 282892 h 309562"/>
                <a:gd name="csX7" fmla="*/ 24743 w 87552"/>
                <a:gd name="csY7" fmla="*/ 282892 h 309562"/>
                <a:gd name="csX8" fmla="*/ 24743 w 87552"/>
                <a:gd name="csY8" fmla="*/ 309563 h 309562"/>
                <a:gd name="csX9" fmla="*/ 41873 w 87552"/>
                <a:gd name="csY9" fmla="*/ 309563 h 309562"/>
                <a:gd name="csX10" fmla="*/ 62809 w 87552"/>
                <a:gd name="csY10" fmla="*/ 308610 h 309562"/>
                <a:gd name="csX11" fmla="*/ 62809 w 87552"/>
                <a:gd name="csY11" fmla="*/ 267652 h 309562"/>
                <a:gd name="csX12" fmla="*/ 62809 w 87552"/>
                <a:gd name="csY12" fmla="*/ 267652 h 309562"/>
                <a:gd name="csX13" fmla="*/ 62809 w 87552"/>
                <a:gd name="csY13" fmla="*/ 40957 h 309562"/>
                <a:gd name="csX14" fmla="*/ 87552 w 87552"/>
                <a:gd name="csY14" fmla="*/ 48577 h 309562"/>
                <a:gd name="csX15" fmla="*/ 87552 w 87552"/>
                <a:gd name="csY15" fmla="*/ 48577 h 3095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87552" h="309562">
                  <a:moveTo>
                    <a:pt x="87552" y="49530"/>
                  </a:moveTo>
                  <a:lnTo>
                    <a:pt x="87552" y="6667"/>
                  </a:lnTo>
                  <a:cubicBezTo>
                    <a:pt x="73277" y="1905"/>
                    <a:pt x="58051" y="0"/>
                    <a:pt x="41873" y="0"/>
                  </a:cubicBezTo>
                  <a:cubicBezTo>
                    <a:pt x="25695" y="0"/>
                    <a:pt x="13323" y="1905"/>
                    <a:pt x="0" y="5715"/>
                  </a:cubicBezTo>
                  <a:lnTo>
                    <a:pt x="0" y="47625"/>
                  </a:lnTo>
                  <a:cubicBezTo>
                    <a:pt x="7613" y="44767"/>
                    <a:pt x="16178" y="41910"/>
                    <a:pt x="24743" y="40957"/>
                  </a:cubicBezTo>
                  <a:lnTo>
                    <a:pt x="24743" y="282892"/>
                  </a:lnTo>
                  <a:lnTo>
                    <a:pt x="24743" y="282892"/>
                  </a:lnTo>
                  <a:lnTo>
                    <a:pt x="24743" y="309563"/>
                  </a:lnTo>
                  <a:cubicBezTo>
                    <a:pt x="30453" y="309563"/>
                    <a:pt x="36163" y="309563"/>
                    <a:pt x="41873" y="309563"/>
                  </a:cubicBezTo>
                  <a:cubicBezTo>
                    <a:pt x="47583" y="309563"/>
                    <a:pt x="56147" y="309563"/>
                    <a:pt x="62809" y="308610"/>
                  </a:cubicBezTo>
                  <a:lnTo>
                    <a:pt x="62809" y="267652"/>
                  </a:lnTo>
                  <a:cubicBezTo>
                    <a:pt x="62809" y="267652"/>
                    <a:pt x="62809" y="267652"/>
                    <a:pt x="62809" y="267652"/>
                  </a:cubicBezTo>
                  <a:lnTo>
                    <a:pt x="62809" y="40957"/>
                  </a:lnTo>
                  <a:cubicBezTo>
                    <a:pt x="71374" y="42863"/>
                    <a:pt x="79939" y="44767"/>
                    <a:pt x="87552" y="48577"/>
                  </a:cubicBezTo>
                  <a:lnTo>
                    <a:pt x="87552" y="48577"/>
                  </a:lnTo>
                  <a:close/>
                </a:path>
              </a:pathLst>
            </a:custGeom>
            <a:solidFill>
              <a:srgbClr val="FFFFFF"/>
            </a:solidFill>
            <a:ln w="9512" cap="flat">
              <a:noFill/>
              <a:prstDash val="solid"/>
              <a:miter/>
            </a:ln>
          </p:spPr>
          <p:txBody>
            <a:bodyPr/>
            <a:lstStyle/>
            <a:p>
              <a:endParaRPr lang="en-US"/>
            </a:p>
          </p:txBody>
        </p:sp>
        <p:sp>
          <p:nvSpPr>
            <p:cNvPr id="36" name="Freeform 240">
              <a:extLst>
                <a:ext uri="{FF2B5EF4-FFF2-40B4-BE49-F238E27FC236}">
                  <a16:creationId xmlns:a16="http://schemas.microsoft.com/office/drawing/2014/main" id="{870513BA-1CFA-894D-421D-B34467A1D85A}"/>
                </a:ext>
              </a:extLst>
            </p:cNvPr>
            <p:cNvSpPr/>
            <p:nvPr/>
          </p:nvSpPr>
          <p:spPr>
            <a:xfrm>
              <a:off x="4592506" y="6434755"/>
              <a:ext cx="101827" cy="291464"/>
            </a:xfrm>
            <a:custGeom>
              <a:avLst/>
              <a:gdLst>
                <a:gd name="csX0" fmla="*/ 101827 w 101827"/>
                <a:gd name="csY0" fmla="*/ 129540 h 291464"/>
                <a:gd name="csX1" fmla="*/ 61857 w 101827"/>
                <a:gd name="csY1" fmla="*/ 129540 h 291464"/>
                <a:gd name="csX2" fmla="*/ 62809 w 101827"/>
                <a:gd name="csY2" fmla="*/ 145732 h 291464"/>
                <a:gd name="csX3" fmla="*/ 37115 w 101827"/>
                <a:gd name="csY3" fmla="*/ 218122 h 291464"/>
                <a:gd name="csX4" fmla="*/ 37115 w 101827"/>
                <a:gd name="csY4" fmla="*/ 73342 h 291464"/>
                <a:gd name="csX5" fmla="*/ 37115 w 101827"/>
                <a:gd name="csY5" fmla="*/ 73342 h 291464"/>
                <a:gd name="csX6" fmla="*/ 37115 w 101827"/>
                <a:gd name="csY6" fmla="*/ 19050 h 291464"/>
                <a:gd name="csX7" fmla="*/ 0 w 101827"/>
                <a:gd name="csY7" fmla="*/ 0 h 291464"/>
                <a:gd name="csX8" fmla="*/ 0 w 101827"/>
                <a:gd name="csY8" fmla="*/ 37147 h 291464"/>
                <a:gd name="csX9" fmla="*/ 0 w 101827"/>
                <a:gd name="csY9" fmla="*/ 37147 h 291464"/>
                <a:gd name="csX10" fmla="*/ 0 w 101827"/>
                <a:gd name="csY10" fmla="*/ 251460 h 291464"/>
                <a:gd name="csX11" fmla="*/ 0 w 101827"/>
                <a:gd name="csY11" fmla="*/ 251460 h 291464"/>
                <a:gd name="csX12" fmla="*/ 0 w 101827"/>
                <a:gd name="csY12" fmla="*/ 291465 h 291464"/>
                <a:gd name="csX13" fmla="*/ 101827 w 101827"/>
                <a:gd name="csY13" fmla="*/ 145732 h 291464"/>
                <a:gd name="csX14" fmla="*/ 101827 w 101827"/>
                <a:gd name="csY14" fmla="*/ 129540 h 291464"/>
                <a:gd name="csX15" fmla="*/ 101827 w 101827"/>
                <a:gd name="csY15" fmla="*/ 129540 h 2914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01827" h="291464">
                  <a:moveTo>
                    <a:pt x="101827" y="129540"/>
                  </a:moveTo>
                  <a:lnTo>
                    <a:pt x="61857" y="129540"/>
                  </a:lnTo>
                  <a:cubicBezTo>
                    <a:pt x="61857" y="135255"/>
                    <a:pt x="62809" y="140017"/>
                    <a:pt x="62809" y="145732"/>
                  </a:cubicBezTo>
                  <a:cubicBezTo>
                    <a:pt x="62809" y="173355"/>
                    <a:pt x="53293" y="198120"/>
                    <a:pt x="37115" y="218122"/>
                  </a:cubicBezTo>
                  <a:lnTo>
                    <a:pt x="37115" y="73342"/>
                  </a:lnTo>
                  <a:cubicBezTo>
                    <a:pt x="37115" y="73342"/>
                    <a:pt x="37115" y="73342"/>
                    <a:pt x="37115" y="73342"/>
                  </a:cubicBezTo>
                  <a:lnTo>
                    <a:pt x="37115" y="19050"/>
                  </a:lnTo>
                  <a:cubicBezTo>
                    <a:pt x="25695" y="11430"/>
                    <a:pt x="13323" y="4763"/>
                    <a:pt x="0" y="0"/>
                  </a:cubicBezTo>
                  <a:lnTo>
                    <a:pt x="0" y="37147"/>
                  </a:lnTo>
                  <a:lnTo>
                    <a:pt x="0" y="37147"/>
                  </a:lnTo>
                  <a:lnTo>
                    <a:pt x="0" y="251460"/>
                  </a:lnTo>
                  <a:lnTo>
                    <a:pt x="0" y="251460"/>
                  </a:lnTo>
                  <a:lnTo>
                    <a:pt x="0" y="291465"/>
                  </a:lnTo>
                  <a:cubicBezTo>
                    <a:pt x="59954" y="269557"/>
                    <a:pt x="101827" y="212407"/>
                    <a:pt x="101827" y="145732"/>
                  </a:cubicBezTo>
                  <a:cubicBezTo>
                    <a:pt x="101827" y="79057"/>
                    <a:pt x="101827" y="134302"/>
                    <a:pt x="101827" y="129540"/>
                  </a:cubicBezTo>
                  <a:lnTo>
                    <a:pt x="101827" y="129540"/>
                  </a:lnTo>
                  <a:close/>
                </a:path>
              </a:pathLst>
            </a:custGeom>
            <a:solidFill>
              <a:srgbClr val="FFFFFF"/>
            </a:solidFill>
            <a:ln w="9512" cap="flat">
              <a:noFill/>
              <a:prstDash val="solid"/>
              <a:miter/>
            </a:ln>
          </p:spPr>
          <p:txBody>
            <a:bodyPr/>
            <a:lstStyle/>
            <a:p>
              <a:endParaRPr lang="en-US"/>
            </a:p>
          </p:txBody>
        </p:sp>
        <p:sp>
          <p:nvSpPr>
            <p:cNvPr id="37" name="Freeform 241">
              <a:extLst>
                <a:ext uri="{FF2B5EF4-FFF2-40B4-BE49-F238E27FC236}">
                  <a16:creationId xmlns:a16="http://schemas.microsoft.com/office/drawing/2014/main" id="{D2D83159-E391-450A-CF74-ED41FC9324C9}"/>
                </a:ext>
              </a:extLst>
            </p:cNvPr>
            <p:cNvSpPr/>
            <p:nvPr/>
          </p:nvSpPr>
          <p:spPr>
            <a:xfrm>
              <a:off x="4616297" y="6403322"/>
              <a:ext cx="139893" cy="373380"/>
            </a:xfrm>
            <a:custGeom>
              <a:avLst/>
              <a:gdLst>
                <a:gd name="csX0" fmla="*/ 50438 w 139893"/>
                <a:gd name="csY0" fmla="*/ 0 h 373380"/>
                <a:gd name="csX1" fmla="*/ 32356 w 139893"/>
                <a:gd name="csY1" fmla="*/ 23813 h 373380"/>
                <a:gd name="csX2" fmla="*/ 110392 w 139893"/>
                <a:gd name="csY2" fmla="*/ 175260 h 373380"/>
                <a:gd name="csX3" fmla="*/ 0 w 139893"/>
                <a:gd name="csY3" fmla="*/ 345758 h 373380"/>
                <a:gd name="csX4" fmla="*/ 11420 w 139893"/>
                <a:gd name="csY4" fmla="*/ 373380 h 373380"/>
                <a:gd name="csX5" fmla="*/ 139893 w 139893"/>
                <a:gd name="csY5" fmla="*/ 175260 h 373380"/>
                <a:gd name="csX6" fmla="*/ 49486 w 139893"/>
                <a:gd name="csY6" fmla="*/ 0 h 373380"/>
                <a:gd name="csX7" fmla="*/ 49486 w 139893"/>
                <a:gd name="csY7" fmla="*/ 0 h 3733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39893" h="373380">
                  <a:moveTo>
                    <a:pt x="50438" y="0"/>
                  </a:moveTo>
                  <a:lnTo>
                    <a:pt x="32356" y="23813"/>
                  </a:lnTo>
                  <a:cubicBezTo>
                    <a:pt x="79939" y="58103"/>
                    <a:pt x="110392" y="113347"/>
                    <a:pt x="110392" y="175260"/>
                  </a:cubicBezTo>
                  <a:cubicBezTo>
                    <a:pt x="110392" y="237172"/>
                    <a:pt x="64713" y="316230"/>
                    <a:pt x="0" y="345758"/>
                  </a:cubicBezTo>
                  <a:lnTo>
                    <a:pt x="11420" y="373380"/>
                  </a:lnTo>
                  <a:cubicBezTo>
                    <a:pt x="87552" y="340043"/>
                    <a:pt x="139893" y="263843"/>
                    <a:pt x="139893" y="175260"/>
                  </a:cubicBezTo>
                  <a:cubicBezTo>
                    <a:pt x="139893" y="86678"/>
                    <a:pt x="104682" y="39053"/>
                    <a:pt x="49486" y="0"/>
                  </a:cubicBezTo>
                  <a:lnTo>
                    <a:pt x="49486" y="0"/>
                  </a:lnTo>
                  <a:close/>
                </a:path>
              </a:pathLst>
            </a:custGeom>
            <a:solidFill>
              <a:srgbClr val="FFFFFF"/>
            </a:solidFill>
            <a:ln w="9512" cap="flat">
              <a:noFill/>
              <a:prstDash val="solid"/>
              <a:miter/>
            </a:ln>
          </p:spPr>
          <p:txBody>
            <a:bodyPr/>
            <a:lstStyle/>
            <a:p>
              <a:endParaRPr lang="en-US"/>
            </a:p>
          </p:txBody>
        </p:sp>
        <p:sp>
          <p:nvSpPr>
            <p:cNvPr id="38" name="Freeform 242">
              <a:extLst>
                <a:ext uri="{FF2B5EF4-FFF2-40B4-BE49-F238E27FC236}">
                  <a16:creationId xmlns:a16="http://schemas.microsoft.com/office/drawing/2014/main" id="{A75CEE84-A671-4D1B-B5AB-1F935CAD9565}"/>
                </a:ext>
              </a:extLst>
            </p:cNvPr>
            <p:cNvSpPr/>
            <p:nvPr/>
          </p:nvSpPr>
          <p:spPr>
            <a:xfrm>
              <a:off x="4324140" y="6402370"/>
              <a:ext cx="143699" cy="375285"/>
            </a:xfrm>
            <a:custGeom>
              <a:avLst/>
              <a:gdLst>
                <a:gd name="csX0" fmla="*/ 30453 w 143699"/>
                <a:gd name="csY0" fmla="*/ 176213 h 375285"/>
                <a:gd name="csX1" fmla="*/ 107537 w 143699"/>
                <a:gd name="csY1" fmla="*/ 24765 h 375285"/>
                <a:gd name="csX2" fmla="*/ 90407 w 143699"/>
                <a:gd name="csY2" fmla="*/ 0 h 375285"/>
                <a:gd name="csX3" fmla="*/ 0 w 143699"/>
                <a:gd name="csY3" fmla="*/ 175260 h 375285"/>
                <a:gd name="csX4" fmla="*/ 133231 w 143699"/>
                <a:gd name="csY4" fmla="*/ 375285 h 375285"/>
                <a:gd name="csX5" fmla="*/ 143700 w 143699"/>
                <a:gd name="csY5" fmla="*/ 347663 h 375285"/>
                <a:gd name="csX6" fmla="*/ 29501 w 143699"/>
                <a:gd name="csY6" fmla="*/ 176213 h 375285"/>
                <a:gd name="csX7" fmla="*/ 29501 w 143699"/>
                <a:gd name="csY7" fmla="*/ 176213 h 3752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3699" h="375285">
                  <a:moveTo>
                    <a:pt x="30453" y="176213"/>
                  </a:moveTo>
                  <a:cubicBezTo>
                    <a:pt x="30453" y="114300"/>
                    <a:pt x="60906" y="59055"/>
                    <a:pt x="107537" y="24765"/>
                  </a:cubicBezTo>
                  <a:lnTo>
                    <a:pt x="90407" y="0"/>
                  </a:lnTo>
                  <a:cubicBezTo>
                    <a:pt x="36163" y="39053"/>
                    <a:pt x="0" y="102870"/>
                    <a:pt x="0" y="175260"/>
                  </a:cubicBezTo>
                  <a:cubicBezTo>
                    <a:pt x="0" y="247650"/>
                    <a:pt x="55196" y="342900"/>
                    <a:pt x="133231" y="375285"/>
                  </a:cubicBezTo>
                  <a:lnTo>
                    <a:pt x="143700" y="347663"/>
                  </a:lnTo>
                  <a:cubicBezTo>
                    <a:pt x="77084" y="319088"/>
                    <a:pt x="29501" y="253365"/>
                    <a:pt x="29501" y="176213"/>
                  </a:cubicBezTo>
                  <a:lnTo>
                    <a:pt x="29501" y="176213"/>
                  </a:lnTo>
                  <a:close/>
                </a:path>
              </a:pathLst>
            </a:custGeom>
            <a:solidFill>
              <a:srgbClr val="FFFFFF"/>
            </a:solidFill>
            <a:ln w="9512" cap="flat">
              <a:noFill/>
              <a:prstDash val="solid"/>
              <a:miter/>
            </a:ln>
          </p:spPr>
          <p:txBody>
            <a:bodyPr/>
            <a:lstStyle/>
            <a:p>
              <a:endParaRPr lang="en-US"/>
            </a:p>
          </p:txBody>
        </p:sp>
        <p:sp>
          <p:nvSpPr>
            <p:cNvPr id="39" name="Freeform 243">
              <a:extLst>
                <a:ext uri="{FF2B5EF4-FFF2-40B4-BE49-F238E27FC236}">
                  <a16:creationId xmlns:a16="http://schemas.microsoft.com/office/drawing/2014/main" id="{A2395BC0-878B-A095-9E44-C2D077F9979F}"/>
                </a:ext>
              </a:extLst>
            </p:cNvPr>
            <p:cNvSpPr/>
            <p:nvPr/>
          </p:nvSpPr>
          <p:spPr>
            <a:xfrm>
              <a:off x="4754287" y="6668118"/>
              <a:ext cx="43776" cy="55244"/>
            </a:xfrm>
            <a:custGeom>
              <a:avLst/>
              <a:gdLst>
                <a:gd name="csX0" fmla="*/ 1903 w 43776"/>
                <a:gd name="csY0" fmla="*/ 0 h 55244"/>
                <a:gd name="csX1" fmla="*/ 13323 w 43776"/>
                <a:gd name="csY1" fmla="*/ 0 h 55244"/>
                <a:gd name="csX2" fmla="*/ 13323 w 43776"/>
                <a:gd name="csY2" fmla="*/ 33338 h 55244"/>
                <a:gd name="csX3" fmla="*/ 14275 w 43776"/>
                <a:gd name="csY3" fmla="*/ 41910 h 55244"/>
                <a:gd name="csX4" fmla="*/ 22840 w 43776"/>
                <a:gd name="csY4" fmla="*/ 46672 h 55244"/>
                <a:gd name="csX5" fmla="*/ 31405 w 43776"/>
                <a:gd name="csY5" fmla="*/ 41910 h 55244"/>
                <a:gd name="csX6" fmla="*/ 32356 w 43776"/>
                <a:gd name="csY6" fmla="*/ 33338 h 55244"/>
                <a:gd name="csX7" fmla="*/ 32356 w 43776"/>
                <a:gd name="csY7" fmla="*/ 0 h 55244"/>
                <a:gd name="csX8" fmla="*/ 43776 w 43776"/>
                <a:gd name="csY8" fmla="*/ 0 h 55244"/>
                <a:gd name="csX9" fmla="*/ 43776 w 43776"/>
                <a:gd name="csY9" fmla="*/ 33338 h 55244"/>
                <a:gd name="csX10" fmla="*/ 40921 w 43776"/>
                <a:gd name="csY10" fmla="*/ 46672 h 55244"/>
                <a:gd name="csX11" fmla="*/ 21888 w 43776"/>
                <a:gd name="csY11" fmla="*/ 55245 h 55244"/>
                <a:gd name="csX12" fmla="*/ 2855 w 43776"/>
                <a:gd name="csY12" fmla="*/ 46672 h 55244"/>
                <a:gd name="csX13" fmla="*/ 0 w 43776"/>
                <a:gd name="csY13" fmla="*/ 33338 h 55244"/>
                <a:gd name="csX14" fmla="*/ 0 w 43776"/>
                <a:gd name="csY14" fmla="*/ 0 h 55244"/>
                <a:gd name="csX15" fmla="*/ 0 w 43776"/>
                <a:gd name="csY15" fmla="*/ 0 h 552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776" h="55244">
                  <a:moveTo>
                    <a:pt x="1903" y="0"/>
                  </a:moveTo>
                  <a:lnTo>
                    <a:pt x="13323" y="0"/>
                  </a:lnTo>
                  <a:lnTo>
                    <a:pt x="13323" y="33338"/>
                  </a:lnTo>
                  <a:cubicBezTo>
                    <a:pt x="13323" y="37147"/>
                    <a:pt x="13323" y="40005"/>
                    <a:pt x="14275" y="41910"/>
                  </a:cubicBezTo>
                  <a:cubicBezTo>
                    <a:pt x="15227" y="44767"/>
                    <a:pt x="19033" y="46672"/>
                    <a:pt x="22840" y="46672"/>
                  </a:cubicBezTo>
                  <a:cubicBezTo>
                    <a:pt x="26646" y="46672"/>
                    <a:pt x="30453" y="44767"/>
                    <a:pt x="31405" y="41910"/>
                  </a:cubicBezTo>
                  <a:cubicBezTo>
                    <a:pt x="31405" y="40005"/>
                    <a:pt x="32356" y="37147"/>
                    <a:pt x="32356" y="33338"/>
                  </a:cubicBezTo>
                  <a:lnTo>
                    <a:pt x="32356" y="0"/>
                  </a:lnTo>
                  <a:lnTo>
                    <a:pt x="43776" y="0"/>
                  </a:lnTo>
                  <a:lnTo>
                    <a:pt x="43776" y="33338"/>
                  </a:lnTo>
                  <a:cubicBezTo>
                    <a:pt x="43776" y="39052"/>
                    <a:pt x="43776" y="43815"/>
                    <a:pt x="40921" y="46672"/>
                  </a:cubicBezTo>
                  <a:cubicBezTo>
                    <a:pt x="37115" y="52388"/>
                    <a:pt x="31405" y="55245"/>
                    <a:pt x="21888" y="55245"/>
                  </a:cubicBezTo>
                  <a:cubicBezTo>
                    <a:pt x="12372" y="55245"/>
                    <a:pt x="5710" y="52388"/>
                    <a:pt x="2855" y="46672"/>
                  </a:cubicBezTo>
                  <a:cubicBezTo>
                    <a:pt x="952" y="43815"/>
                    <a:pt x="0" y="39052"/>
                    <a:pt x="0" y="33338"/>
                  </a:cubicBezTo>
                  <a:lnTo>
                    <a:pt x="0" y="0"/>
                  </a:lnTo>
                  <a:lnTo>
                    <a:pt x="0" y="0"/>
                  </a:lnTo>
                  <a:close/>
                </a:path>
              </a:pathLst>
            </a:custGeom>
            <a:solidFill>
              <a:srgbClr val="FFFFFF"/>
            </a:solidFill>
            <a:ln w="9512" cap="flat">
              <a:noFill/>
              <a:prstDash val="solid"/>
              <a:miter/>
            </a:ln>
          </p:spPr>
          <p:txBody>
            <a:bodyPr/>
            <a:lstStyle/>
            <a:p>
              <a:endParaRPr lang="en-US"/>
            </a:p>
          </p:txBody>
        </p:sp>
        <p:sp>
          <p:nvSpPr>
            <p:cNvPr id="40" name="Freeform 244">
              <a:extLst>
                <a:ext uri="{FF2B5EF4-FFF2-40B4-BE49-F238E27FC236}">
                  <a16:creationId xmlns:a16="http://schemas.microsoft.com/office/drawing/2014/main" id="{69628D1D-D32B-C529-ECC2-C0F52DBEFD91}"/>
                </a:ext>
              </a:extLst>
            </p:cNvPr>
            <p:cNvSpPr/>
            <p:nvPr/>
          </p:nvSpPr>
          <p:spPr>
            <a:xfrm>
              <a:off x="4805677" y="6667165"/>
              <a:ext cx="45679" cy="58102"/>
            </a:xfrm>
            <a:custGeom>
              <a:avLst/>
              <a:gdLst>
                <a:gd name="csX0" fmla="*/ 11420 w 45679"/>
                <a:gd name="csY0" fmla="*/ 38100 h 58102"/>
                <a:gd name="csX1" fmla="*/ 13323 w 45679"/>
                <a:gd name="csY1" fmla="*/ 43815 h 58102"/>
                <a:gd name="csX2" fmla="*/ 22840 w 45679"/>
                <a:gd name="csY2" fmla="*/ 47625 h 58102"/>
                <a:gd name="csX3" fmla="*/ 29501 w 45679"/>
                <a:gd name="csY3" fmla="*/ 47625 h 58102"/>
                <a:gd name="csX4" fmla="*/ 34259 w 45679"/>
                <a:gd name="csY4" fmla="*/ 40957 h 58102"/>
                <a:gd name="csX5" fmla="*/ 31404 w 45679"/>
                <a:gd name="csY5" fmla="*/ 37147 h 58102"/>
                <a:gd name="csX6" fmla="*/ 23791 w 45679"/>
                <a:gd name="csY6" fmla="*/ 34290 h 58102"/>
                <a:gd name="csX7" fmla="*/ 18081 w 45679"/>
                <a:gd name="csY7" fmla="*/ 34290 h 58102"/>
                <a:gd name="csX8" fmla="*/ 5710 w 45679"/>
                <a:gd name="csY8" fmla="*/ 28575 h 58102"/>
                <a:gd name="csX9" fmla="*/ 0 w 45679"/>
                <a:gd name="csY9" fmla="*/ 17145 h 58102"/>
                <a:gd name="csX10" fmla="*/ 5710 w 45679"/>
                <a:gd name="csY10" fmla="*/ 4763 h 58102"/>
                <a:gd name="csX11" fmla="*/ 21888 w 45679"/>
                <a:gd name="csY11" fmla="*/ 0 h 58102"/>
                <a:gd name="csX12" fmla="*/ 37114 w 45679"/>
                <a:gd name="csY12" fmla="*/ 4763 h 58102"/>
                <a:gd name="csX13" fmla="*/ 43776 w 45679"/>
                <a:gd name="csY13" fmla="*/ 18097 h 58102"/>
                <a:gd name="csX14" fmla="*/ 33308 w 45679"/>
                <a:gd name="csY14" fmla="*/ 18097 h 58102"/>
                <a:gd name="csX15" fmla="*/ 28550 w 45679"/>
                <a:gd name="csY15" fmla="*/ 11430 h 58102"/>
                <a:gd name="csX16" fmla="*/ 21888 w 45679"/>
                <a:gd name="csY16" fmla="*/ 10478 h 58102"/>
                <a:gd name="csX17" fmla="*/ 14275 w 45679"/>
                <a:gd name="csY17" fmla="*/ 12382 h 58102"/>
                <a:gd name="csX18" fmla="*/ 11420 w 45679"/>
                <a:gd name="csY18" fmla="*/ 17145 h 58102"/>
                <a:gd name="csX19" fmla="*/ 14275 w 45679"/>
                <a:gd name="csY19" fmla="*/ 21907 h 58102"/>
                <a:gd name="csX20" fmla="*/ 21888 w 45679"/>
                <a:gd name="csY20" fmla="*/ 23813 h 58102"/>
                <a:gd name="csX21" fmla="*/ 31404 w 45679"/>
                <a:gd name="csY21" fmla="*/ 25717 h 58102"/>
                <a:gd name="csX22" fmla="*/ 40921 w 45679"/>
                <a:gd name="csY22" fmla="*/ 29528 h 58102"/>
                <a:gd name="csX23" fmla="*/ 45679 w 45679"/>
                <a:gd name="csY23" fmla="*/ 40957 h 58102"/>
                <a:gd name="csX24" fmla="*/ 39969 w 45679"/>
                <a:gd name="csY24" fmla="*/ 53340 h 58102"/>
                <a:gd name="csX25" fmla="*/ 23791 w 45679"/>
                <a:gd name="csY25" fmla="*/ 58103 h 58102"/>
                <a:gd name="csX26" fmla="*/ 6661 w 45679"/>
                <a:gd name="csY26" fmla="*/ 53340 h 58102"/>
                <a:gd name="csX27" fmla="*/ 951 w 45679"/>
                <a:gd name="csY27" fmla="*/ 40005 h 58102"/>
                <a:gd name="csX28" fmla="*/ 11420 w 45679"/>
                <a:gd name="csY28" fmla="*/ 40005 h 581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45679" h="58102">
                  <a:moveTo>
                    <a:pt x="11420" y="38100"/>
                  </a:moveTo>
                  <a:cubicBezTo>
                    <a:pt x="11420" y="40957"/>
                    <a:pt x="12371" y="42863"/>
                    <a:pt x="13323" y="43815"/>
                  </a:cubicBezTo>
                  <a:cubicBezTo>
                    <a:pt x="15226" y="45720"/>
                    <a:pt x="18081" y="47625"/>
                    <a:pt x="22840" y="47625"/>
                  </a:cubicBezTo>
                  <a:cubicBezTo>
                    <a:pt x="27598" y="47625"/>
                    <a:pt x="27598" y="47625"/>
                    <a:pt x="29501" y="47625"/>
                  </a:cubicBezTo>
                  <a:cubicBezTo>
                    <a:pt x="32356" y="46672"/>
                    <a:pt x="34259" y="44767"/>
                    <a:pt x="34259" y="40957"/>
                  </a:cubicBezTo>
                  <a:cubicBezTo>
                    <a:pt x="34259" y="37147"/>
                    <a:pt x="34259" y="38100"/>
                    <a:pt x="31404" y="37147"/>
                  </a:cubicBezTo>
                  <a:cubicBezTo>
                    <a:pt x="29501" y="36195"/>
                    <a:pt x="27598" y="35242"/>
                    <a:pt x="23791" y="34290"/>
                  </a:cubicBezTo>
                  <a:lnTo>
                    <a:pt x="18081" y="34290"/>
                  </a:lnTo>
                  <a:cubicBezTo>
                    <a:pt x="12371" y="31432"/>
                    <a:pt x="8565" y="30480"/>
                    <a:pt x="5710" y="28575"/>
                  </a:cubicBezTo>
                  <a:cubicBezTo>
                    <a:pt x="1903" y="25717"/>
                    <a:pt x="0" y="21907"/>
                    <a:pt x="0" y="17145"/>
                  </a:cubicBezTo>
                  <a:cubicBezTo>
                    <a:pt x="0" y="12382"/>
                    <a:pt x="1903" y="8572"/>
                    <a:pt x="5710" y="4763"/>
                  </a:cubicBezTo>
                  <a:cubicBezTo>
                    <a:pt x="9517" y="1905"/>
                    <a:pt x="14275" y="0"/>
                    <a:pt x="21888" y="0"/>
                  </a:cubicBezTo>
                  <a:cubicBezTo>
                    <a:pt x="29501" y="0"/>
                    <a:pt x="32356" y="1905"/>
                    <a:pt x="37114" y="4763"/>
                  </a:cubicBezTo>
                  <a:cubicBezTo>
                    <a:pt x="40921" y="7620"/>
                    <a:pt x="43776" y="12382"/>
                    <a:pt x="43776" y="18097"/>
                  </a:cubicBezTo>
                  <a:lnTo>
                    <a:pt x="33308" y="18097"/>
                  </a:lnTo>
                  <a:cubicBezTo>
                    <a:pt x="33308" y="15240"/>
                    <a:pt x="31404" y="12382"/>
                    <a:pt x="28550" y="11430"/>
                  </a:cubicBezTo>
                  <a:cubicBezTo>
                    <a:pt x="26646" y="11430"/>
                    <a:pt x="24743" y="10478"/>
                    <a:pt x="21888" y="10478"/>
                  </a:cubicBezTo>
                  <a:cubicBezTo>
                    <a:pt x="19033" y="10478"/>
                    <a:pt x="16178" y="10478"/>
                    <a:pt x="14275" y="12382"/>
                  </a:cubicBezTo>
                  <a:cubicBezTo>
                    <a:pt x="12371" y="13335"/>
                    <a:pt x="11420" y="15240"/>
                    <a:pt x="11420" y="17145"/>
                  </a:cubicBezTo>
                  <a:cubicBezTo>
                    <a:pt x="11420" y="19050"/>
                    <a:pt x="11420" y="20955"/>
                    <a:pt x="14275" y="21907"/>
                  </a:cubicBezTo>
                  <a:cubicBezTo>
                    <a:pt x="15226" y="21907"/>
                    <a:pt x="18081" y="22860"/>
                    <a:pt x="21888" y="23813"/>
                  </a:cubicBezTo>
                  <a:lnTo>
                    <a:pt x="31404" y="25717"/>
                  </a:lnTo>
                  <a:cubicBezTo>
                    <a:pt x="35211" y="26670"/>
                    <a:pt x="39018" y="27622"/>
                    <a:pt x="40921" y="29528"/>
                  </a:cubicBezTo>
                  <a:cubicBezTo>
                    <a:pt x="43776" y="32385"/>
                    <a:pt x="45679" y="36195"/>
                    <a:pt x="45679" y="40957"/>
                  </a:cubicBezTo>
                  <a:cubicBezTo>
                    <a:pt x="45679" y="45720"/>
                    <a:pt x="43776" y="50482"/>
                    <a:pt x="39969" y="53340"/>
                  </a:cubicBezTo>
                  <a:cubicBezTo>
                    <a:pt x="36163" y="56197"/>
                    <a:pt x="30453" y="58103"/>
                    <a:pt x="23791" y="58103"/>
                  </a:cubicBezTo>
                  <a:cubicBezTo>
                    <a:pt x="17130" y="58103"/>
                    <a:pt x="11420" y="56197"/>
                    <a:pt x="6661" y="53340"/>
                  </a:cubicBezTo>
                  <a:cubicBezTo>
                    <a:pt x="2855" y="50482"/>
                    <a:pt x="951" y="45720"/>
                    <a:pt x="951" y="40005"/>
                  </a:cubicBezTo>
                  <a:lnTo>
                    <a:pt x="11420" y="40005"/>
                  </a:lnTo>
                  <a:close/>
                </a:path>
              </a:pathLst>
            </a:custGeom>
            <a:solidFill>
              <a:srgbClr val="FFFFFF"/>
            </a:solidFill>
            <a:ln w="9512" cap="flat">
              <a:noFill/>
              <a:prstDash val="solid"/>
              <a:miter/>
            </a:ln>
          </p:spPr>
          <p:txBody>
            <a:bodyPr/>
            <a:lstStyle/>
            <a:p>
              <a:endParaRPr lang="en-US"/>
            </a:p>
          </p:txBody>
        </p:sp>
        <p:sp>
          <p:nvSpPr>
            <p:cNvPr id="41" name="Freeform 245">
              <a:extLst>
                <a:ext uri="{FF2B5EF4-FFF2-40B4-BE49-F238E27FC236}">
                  <a16:creationId xmlns:a16="http://schemas.microsoft.com/office/drawing/2014/main" id="{5F0EC906-384E-EFFF-AD19-A11B437F739B}"/>
                </a:ext>
              </a:extLst>
            </p:cNvPr>
            <p:cNvSpPr/>
            <p:nvPr/>
          </p:nvSpPr>
          <p:spPr>
            <a:xfrm>
              <a:off x="4655315" y="6539530"/>
              <a:ext cx="15226" cy="20002"/>
            </a:xfrm>
            <a:custGeom>
              <a:avLst/>
              <a:gdLst>
                <a:gd name="csX0" fmla="*/ 1903 w 15226"/>
                <a:gd name="csY0" fmla="*/ 1905 h 20002"/>
                <a:gd name="csX1" fmla="*/ 7613 w 15226"/>
                <a:gd name="csY1" fmla="*/ 0 h 20002"/>
                <a:gd name="csX2" fmla="*/ 14275 w 15226"/>
                <a:gd name="csY2" fmla="*/ 2857 h 20002"/>
                <a:gd name="csX3" fmla="*/ 15227 w 15226"/>
                <a:gd name="csY3" fmla="*/ 5715 h 20002"/>
                <a:gd name="csX4" fmla="*/ 11420 w 15226"/>
                <a:gd name="csY4" fmla="*/ 5715 h 20002"/>
                <a:gd name="csX5" fmla="*/ 11420 w 15226"/>
                <a:gd name="csY5" fmla="*/ 3810 h 20002"/>
                <a:gd name="csX6" fmla="*/ 8565 w 15226"/>
                <a:gd name="csY6" fmla="*/ 2857 h 20002"/>
                <a:gd name="csX7" fmla="*/ 5710 w 15226"/>
                <a:gd name="csY7" fmla="*/ 4763 h 20002"/>
                <a:gd name="csX8" fmla="*/ 4758 w 15226"/>
                <a:gd name="csY8" fmla="*/ 9525 h 20002"/>
                <a:gd name="csX9" fmla="*/ 5710 w 15226"/>
                <a:gd name="csY9" fmla="*/ 14288 h 20002"/>
                <a:gd name="csX10" fmla="*/ 8565 w 15226"/>
                <a:gd name="csY10" fmla="*/ 16192 h 20002"/>
                <a:gd name="csX11" fmla="*/ 11420 w 15226"/>
                <a:gd name="csY11" fmla="*/ 15240 h 20002"/>
                <a:gd name="csX12" fmla="*/ 11420 w 15226"/>
                <a:gd name="csY12" fmla="*/ 13335 h 20002"/>
                <a:gd name="csX13" fmla="*/ 15227 w 15226"/>
                <a:gd name="csY13" fmla="*/ 13335 h 20002"/>
                <a:gd name="csX14" fmla="*/ 12372 w 15226"/>
                <a:gd name="csY14" fmla="*/ 18097 h 20002"/>
                <a:gd name="csX15" fmla="*/ 7613 w 15226"/>
                <a:gd name="csY15" fmla="*/ 20002 h 20002"/>
                <a:gd name="csX16" fmla="*/ 1903 w 15226"/>
                <a:gd name="csY16" fmla="*/ 17145 h 20002"/>
                <a:gd name="csX17" fmla="*/ 0 w 15226"/>
                <a:gd name="csY17" fmla="*/ 10477 h 20002"/>
                <a:gd name="csX18" fmla="*/ 2855 w 15226"/>
                <a:gd name="csY18" fmla="*/ 3810 h 20002"/>
                <a:gd name="csX19" fmla="*/ 2855 w 15226"/>
                <a:gd name="csY19" fmla="*/ 381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5226" h="20002">
                  <a:moveTo>
                    <a:pt x="1903" y="1905"/>
                  </a:moveTo>
                  <a:cubicBezTo>
                    <a:pt x="2855" y="0"/>
                    <a:pt x="4758" y="0"/>
                    <a:pt x="7613" y="0"/>
                  </a:cubicBezTo>
                  <a:cubicBezTo>
                    <a:pt x="10468" y="0"/>
                    <a:pt x="12372" y="952"/>
                    <a:pt x="14275" y="2857"/>
                  </a:cubicBezTo>
                  <a:cubicBezTo>
                    <a:pt x="14275" y="3810"/>
                    <a:pt x="15227" y="4763"/>
                    <a:pt x="15227" y="5715"/>
                  </a:cubicBezTo>
                  <a:lnTo>
                    <a:pt x="11420" y="5715"/>
                  </a:lnTo>
                  <a:cubicBezTo>
                    <a:pt x="11420" y="5715"/>
                    <a:pt x="11420" y="3810"/>
                    <a:pt x="11420" y="3810"/>
                  </a:cubicBezTo>
                  <a:cubicBezTo>
                    <a:pt x="11420" y="3810"/>
                    <a:pt x="9517" y="2857"/>
                    <a:pt x="8565" y="2857"/>
                  </a:cubicBezTo>
                  <a:cubicBezTo>
                    <a:pt x="7613" y="2857"/>
                    <a:pt x="6662" y="2857"/>
                    <a:pt x="5710" y="4763"/>
                  </a:cubicBezTo>
                  <a:cubicBezTo>
                    <a:pt x="5710" y="5715"/>
                    <a:pt x="4758" y="7620"/>
                    <a:pt x="4758" y="9525"/>
                  </a:cubicBezTo>
                  <a:cubicBezTo>
                    <a:pt x="4758" y="11430"/>
                    <a:pt x="4758" y="13335"/>
                    <a:pt x="5710" y="14288"/>
                  </a:cubicBezTo>
                  <a:cubicBezTo>
                    <a:pt x="5710" y="15240"/>
                    <a:pt x="7613" y="16192"/>
                    <a:pt x="8565" y="16192"/>
                  </a:cubicBezTo>
                  <a:cubicBezTo>
                    <a:pt x="9517" y="16192"/>
                    <a:pt x="10468" y="16192"/>
                    <a:pt x="11420" y="15240"/>
                  </a:cubicBezTo>
                  <a:cubicBezTo>
                    <a:pt x="11420" y="15240"/>
                    <a:pt x="11420" y="14288"/>
                    <a:pt x="11420" y="13335"/>
                  </a:cubicBezTo>
                  <a:lnTo>
                    <a:pt x="15227" y="13335"/>
                  </a:lnTo>
                  <a:cubicBezTo>
                    <a:pt x="15227" y="15240"/>
                    <a:pt x="14275" y="17145"/>
                    <a:pt x="12372" y="18097"/>
                  </a:cubicBezTo>
                  <a:cubicBezTo>
                    <a:pt x="11420" y="19050"/>
                    <a:pt x="9517" y="20002"/>
                    <a:pt x="7613" y="20002"/>
                  </a:cubicBezTo>
                  <a:cubicBezTo>
                    <a:pt x="5710" y="20002"/>
                    <a:pt x="2855" y="20002"/>
                    <a:pt x="1903" y="17145"/>
                  </a:cubicBezTo>
                  <a:cubicBezTo>
                    <a:pt x="952" y="15240"/>
                    <a:pt x="0" y="13335"/>
                    <a:pt x="0" y="10477"/>
                  </a:cubicBezTo>
                  <a:cubicBezTo>
                    <a:pt x="0" y="7620"/>
                    <a:pt x="0" y="4763"/>
                    <a:pt x="2855" y="3810"/>
                  </a:cubicBezTo>
                  <a:lnTo>
                    <a:pt x="2855" y="3810"/>
                  </a:lnTo>
                  <a:close/>
                </a:path>
              </a:pathLst>
            </a:custGeom>
            <a:solidFill>
              <a:srgbClr val="FFFFFF"/>
            </a:solidFill>
            <a:ln w="9512" cap="flat">
              <a:noFill/>
              <a:prstDash val="solid"/>
              <a:miter/>
            </a:ln>
          </p:spPr>
          <p:txBody>
            <a:bodyPr/>
            <a:lstStyle/>
            <a:p>
              <a:endParaRPr lang="en-US"/>
            </a:p>
          </p:txBody>
        </p:sp>
        <p:sp>
          <p:nvSpPr>
            <p:cNvPr id="42" name="Freeform 246">
              <a:extLst>
                <a:ext uri="{FF2B5EF4-FFF2-40B4-BE49-F238E27FC236}">
                  <a16:creationId xmlns:a16="http://schemas.microsoft.com/office/drawing/2014/main" id="{299464A7-2B0E-6EA9-F27C-9CD8C0AF63FD}"/>
                </a:ext>
              </a:extLst>
            </p:cNvPr>
            <p:cNvSpPr/>
            <p:nvPr/>
          </p:nvSpPr>
          <p:spPr>
            <a:xfrm>
              <a:off x="4672445" y="6539530"/>
              <a:ext cx="17129" cy="18097"/>
            </a:xfrm>
            <a:custGeom>
              <a:avLst/>
              <a:gdLst>
                <a:gd name="csX0" fmla="*/ 11420 w 17129"/>
                <a:gd name="csY0" fmla="*/ 0 h 18097"/>
                <a:gd name="csX1" fmla="*/ 17130 w 17129"/>
                <a:gd name="csY1" fmla="*/ 0 h 18097"/>
                <a:gd name="csX2" fmla="*/ 17130 w 17129"/>
                <a:gd name="csY2" fmla="*/ 17145 h 18097"/>
                <a:gd name="csX3" fmla="*/ 13323 w 17129"/>
                <a:gd name="csY3" fmla="*/ 17145 h 18097"/>
                <a:gd name="csX4" fmla="*/ 13323 w 17129"/>
                <a:gd name="csY4" fmla="*/ 5715 h 18097"/>
                <a:gd name="csX5" fmla="*/ 13323 w 17129"/>
                <a:gd name="csY5" fmla="*/ 4763 h 18097"/>
                <a:gd name="csX6" fmla="*/ 13323 w 17129"/>
                <a:gd name="csY6" fmla="*/ 3810 h 18097"/>
                <a:gd name="csX7" fmla="*/ 10468 w 17129"/>
                <a:gd name="csY7" fmla="*/ 18097 h 18097"/>
                <a:gd name="csX8" fmla="*/ 6661 w 17129"/>
                <a:gd name="csY8" fmla="*/ 18097 h 18097"/>
                <a:gd name="csX9" fmla="*/ 3807 w 17129"/>
                <a:gd name="csY9" fmla="*/ 3810 h 18097"/>
                <a:gd name="csX10" fmla="*/ 3807 w 17129"/>
                <a:gd name="csY10" fmla="*/ 4763 h 18097"/>
                <a:gd name="csX11" fmla="*/ 3807 w 17129"/>
                <a:gd name="csY11" fmla="*/ 5715 h 18097"/>
                <a:gd name="csX12" fmla="*/ 3807 w 17129"/>
                <a:gd name="csY12" fmla="*/ 17145 h 18097"/>
                <a:gd name="csX13" fmla="*/ 0 w 17129"/>
                <a:gd name="csY13" fmla="*/ 17145 h 18097"/>
                <a:gd name="csX14" fmla="*/ 0 w 17129"/>
                <a:gd name="csY14" fmla="*/ 0 h 18097"/>
                <a:gd name="csX15" fmla="*/ 5710 w 17129"/>
                <a:gd name="csY15" fmla="*/ 0 h 18097"/>
                <a:gd name="csX16" fmla="*/ 8565 w 17129"/>
                <a:gd name="csY16" fmla="*/ 13335 h 18097"/>
                <a:gd name="csX17" fmla="*/ 11420 w 17129"/>
                <a:gd name="csY17" fmla="*/ 0 h 18097"/>
                <a:gd name="csX18" fmla="*/ 11420 w 17129"/>
                <a:gd name="csY18" fmla="*/ 0 h 18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17129" h="18097">
                  <a:moveTo>
                    <a:pt x="11420" y="0"/>
                  </a:moveTo>
                  <a:lnTo>
                    <a:pt x="17130" y="0"/>
                  </a:lnTo>
                  <a:lnTo>
                    <a:pt x="17130" y="17145"/>
                  </a:lnTo>
                  <a:lnTo>
                    <a:pt x="13323" y="17145"/>
                  </a:lnTo>
                  <a:lnTo>
                    <a:pt x="13323" y="5715"/>
                  </a:lnTo>
                  <a:cubicBezTo>
                    <a:pt x="13323" y="5715"/>
                    <a:pt x="13323" y="5715"/>
                    <a:pt x="13323" y="4763"/>
                  </a:cubicBezTo>
                  <a:cubicBezTo>
                    <a:pt x="13323" y="4763"/>
                    <a:pt x="13323" y="3810"/>
                    <a:pt x="13323" y="3810"/>
                  </a:cubicBezTo>
                  <a:lnTo>
                    <a:pt x="10468" y="18097"/>
                  </a:lnTo>
                  <a:lnTo>
                    <a:pt x="6661" y="18097"/>
                  </a:lnTo>
                  <a:lnTo>
                    <a:pt x="3807" y="3810"/>
                  </a:lnTo>
                  <a:cubicBezTo>
                    <a:pt x="3807" y="3810"/>
                    <a:pt x="3807" y="3810"/>
                    <a:pt x="3807" y="4763"/>
                  </a:cubicBezTo>
                  <a:cubicBezTo>
                    <a:pt x="3807" y="4763"/>
                    <a:pt x="3807" y="5715"/>
                    <a:pt x="3807" y="5715"/>
                  </a:cubicBezTo>
                  <a:lnTo>
                    <a:pt x="3807" y="17145"/>
                  </a:lnTo>
                  <a:lnTo>
                    <a:pt x="0" y="17145"/>
                  </a:lnTo>
                  <a:lnTo>
                    <a:pt x="0" y="0"/>
                  </a:lnTo>
                  <a:lnTo>
                    <a:pt x="5710" y="0"/>
                  </a:lnTo>
                  <a:lnTo>
                    <a:pt x="8565" y="13335"/>
                  </a:lnTo>
                  <a:lnTo>
                    <a:pt x="11420" y="0"/>
                  </a:lnTo>
                  <a:lnTo>
                    <a:pt x="11420" y="0"/>
                  </a:lnTo>
                  <a:close/>
                </a:path>
              </a:pathLst>
            </a:custGeom>
            <a:solidFill>
              <a:srgbClr val="FFFFFF"/>
            </a:solidFill>
            <a:ln w="9512" cap="flat">
              <a:noFill/>
              <a:prstDash val="solid"/>
              <a:miter/>
            </a:ln>
          </p:spPr>
          <p:txBody>
            <a:bodyPr/>
            <a:lstStyle/>
            <a:p>
              <a:endParaRPr lang="en-US"/>
            </a:p>
          </p:txBody>
        </p:sp>
        <p:sp>
          <p:nvSpPr>
            <p:cNvPr id="43" name="Freeform 247">
              <a:extLst>
                <a:ext uri="{FF2B5EF4-FFF2-40B4-BE49-F238E27FC236}">
                  <a16:creationId xmlns:a16="http://schemas.microsoft.com/office/drawing/2014/main" id="{6CE6EA8E-57C9-73C6-9E7F-A3D212C27A71}"/>
                </a:ext>
              </a:extLst>
            </p:cNvPr>
            <p:cNvSpPr/>
            <p:nvPr/>
          </p:nvSpPr>
          <p:spPr>
            <a:xfrm>
              <a:off x="4432628" y="6389988"/>
              <a:ext cx="19033" cy="27622"/>
            </a:xfrm>
            <a:custGeom>
              <a:avLst/>
              <a:gdLst>
                <a:gd name="csX0" fmla="*/ 14275 w 19033"/>
                <a:gd name="csY0" fmla="*/ 27622 h 27622"/>
                <a:gd name="csX1" fmla="*/ 0 w 19033"/>
                <a:gd name="csY1" fmla="*/ 2857 h 27622"/>
                <a:gd name="csX2" fmla="*/ 4758 w 19033"/>
                <a:gd name="csY2" fmla="*/ 0 h 27622"/>
                <a:gd name="csX3" fmla="*/ 19033 w 19033"/>
                <a:gd name="csY3" fmla="*/ 24765 h 27622"/>
                <a:gd name="csX4" fmla="*/ 14275 w 19033"/>
                <a:gd name="csY4" fmla="*/ 27622 h 27622"/>
                <a:gd name="csX5" fmla="*/ 14275 w 19033"/>
                <a:gd name="csY5" fmla="*/ 27622 h 27622"/>
              </a:gdLst>
              <a:ahLst/>
              <a:cxnLst>
                <a:cxn ang="0">
                  <a:pos x="csX0" y="csY0"/>
                </a:cxn>
                <a:cxn ang="0">
                  <a:pos x="csX1" y="csY1"/>
                </a:cxn>
                <a:cxn ang="0">
                  <a:pos x="csX2" y="csY2"/>
                </a:cxn>
                <a:cxn ang="0">
                  <a:pos x="csX3" y="csY3"/>
                </a:cxn>
                <a:cxn ang="0">
                  <a:pos x="csX4" y="csY4"/>
                </a:cxn>
                <a:cxn ang="0">
                  <a:pos x="csX5" y="csY5"/>
                </a:cxn>
              </a:cxnLst>
              <a:rect l="l" t="t" r="r" b="b"/>
              <a:pathLst>
                <a:path w="19033" h="27622">
                  <a:moveTo>
                    <a:pt x="14275" y="27622"/>
                  </a:moveTo>
                  <a:lnTo>
                    <a:pt x="0" y="2857"/>
                  </a:lnTo>
                  <a:lnTo>
                    <a:pt x="4758" y="0"/>
                  </a:lnTo>
                  <a:lnTo>
                    <a:pt x="19033" y="24765"/>
                  </a:lnTo>
                  <a:lnTo>
                    <a:pt x="14275" y="27622"/>
                  </a:lnTo>
                  <a:lnTo>
                    <a:pt x="14275" y="27622"/>
                  </a:lnTo>
                  <a:close/>
                </a:path>
              </a:pathLst>
            </a:custGeom>
            <a:solidFill>
              <a:srgbClr val="FFFFFF"/>
            </a:solidFill>
            <a:ln w="9512" cap="flat">
              <a:noFill/>
              <a:prstDash val="solid"/>
              <a:miter/>
            </a:ln>
          </p:spPr>
          <p:txBody>
            <a:bodyPr/>
            <a:lstStyle/>
            <a:p>
              <a:endParaRPr lang="en-US"/>
            </a:p>
          </p:txBody>
        </p:sp>
        <p:sp>
          <p:nvSpPr>
            <p:cNvPr id="44" name="Freeform 248">
              <a:extLst>
                <a:ext uri="{FF2B5EF4-FFF2-40B4-BE49-F238E27FC236}">
                  <a16:creationId xmlns:a16="http://schemas.microsoft.com/office/drawing/2014/main" id="{722DEDFC-B949-83DF-B41F-89C1419DDCB5}"/>
                </a:ext>
              </a:extLst>
            </p:cNvPr>
            <p:cNvSpPr/>
            <p:nvPr/>
          </p:nvSpPr>
          <p:spPr>
            <a:xfrm>
              <a:off x="4449758" y="6374747"/>
              <a:ext cx="32356" cy="35242"/>
            </a:xfrm>
            <a:custGeom>
              <a:avLst/>
              <a:gdLst>
                <a:gd name="csX0" fmla="*/ 11420 w 32356"/>
                <a:gd name="csY0" fmla="*/ 35243 h 35242"/>
                <a:gd name="csX1" fmla="*/ 0 w 32356"/>
                <a:gd name="csY1" fmla="*/ 8572 h 35242"/>
                <a:gd name="csX2" fmla="*/ 5710 w 32356"/>
                <a:gd name="csY2" fmla="*/ 6668 h 35242"/>
                <a:gd name="csX3" fmla="*/ 23791 w 32356"/>
                <a:gd name="csY3" fmla="*/ 20003 h 35242"/>
                <a:gd name="csX4" fmla="*/ 16178 w 32356"/>
                <a:gd name="csY4" fmla="*/ 1905 h 35242"/>
                <a:gd name="csX5" fmla="*/ 21888 w 32356"/>
                <a:gd name="csY5" fmla="*/ 0 h 35242"/>
                <a:gd name="csX6" fmla="*/ 32356 w 32356"/>
                <a:gd name="csY6" fmla="*/ 26670 h 35242"/>
                <a:gd name="csX7" fmla="*/ 26646 w 32356"/>
                <a:gd name="csY7" fmla="*/ 28575 h 35242"/>
                <a:gd name="csX8" fmla="*/ 8565 w 32356"/>
                <a:gd name="csY8" fmla="*/ 16193 h 35242"/>
                <a:gd name="csX9" fmla="*/ 16178 w 32356"/>
                <a:gd name="csY9" fmla="*/ 33338 h 35242"/>
                <a:gd name="csX10" fmla="*/ 11420 w 32356"/>
                <a:gd name="csY10" fmla="*/ 35243 h 35242"/>
                <a:gd name="csX11" fmla="*/ 11420 w 32356"/>
                <a:gd name="csY11" fmla="*/ 35243 h 35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356" h="35242">
                  <a:moveTo>
                    <a:pt x="11420" y="35243"/>
                  </a:moveTo>
                  <a:lnTo>
                    <a:pt x="0" y="8572"/>
                  </a:lnTo>
                  <a:lnTo>
                    <a:pt x="5710" y="6668"/>
                  </a:lnTo>
                  <a:lnTo>
                    <a:pt x="23791" y="20003"/>
                  </a:lnTo>
                  <a:lnTo>
                    <a:pt x="16178" y="1905"/>
                  </a:lnTo>
                  <a:lnTo>
                    <a:pt x="21888" y="0"/>
                  </a:lnTo>
                  <a:lnTo>
                    <a:pt x="32356" y="26670"/>
                  </a:lnTo>
                  <a:lnTo>
                    <a:pt x="26646" y="28575"/>
                  </a:lnTo>
                  <a:lnTo>
                    <a:pt x="8565" y="16193"/>
                  </a:lnTo>
                  <a:lnTo>
                    <a:pt x="16178" y="33338"/>
                  </a:lnTo>
                  <a:lnTo>
                    <a:pt x="11420" y="35243"/>
                  </a:lnTo>
                  <a:lnTo>
                    <a:pt x="11420" y="35243"/>
                  </a:lnTo>
                  <a:close/>
                </a:path>
              </a:pathLst>
            </a:custGeom>
            <a:solidFill>
              <a:srgbClr val="FFFFFF"/>
            </a:solidFill>
            <a:ln w="9512" cap="flat">
              <a:noFill/>
              <a:prstDash val="solid"/>
              <a:miter/>
            </a:ln>
          </p:spPr>
          <p:txBody>
            <a:bodyPr/>
            <a:lstStyle/>
            <a:p>
              <a:endParaRPr lang="en-US"/>
            </a:p>
          </p:txBody>
        </p:sp>
        <p:sp>
          <p:nvSpPr>
            <p:cNvPr id="45" name="Freeform 249">
              <a:extLst>
                <a:ext uri="{FF2B5EF4-FFF2-40B4-BE49-F238E27FC236}">
                  <a16:creationId xmlns:a16="http://schemas.microsoft.com/office/drawing/2014/main" id="{C728B992-25E5-56EF-6DFB-9F2E177C4E62}"/>
                </a:ext>
              </a:extLst>
            </p:cNvPr>
            <p:cNvSpPr/>
            <p:nvPr/>
          </p:nvSpPr>
          <p:spPr>
            <a:xfrm>
              <a:off x="4481163" y="6366175"/>
              <a:ext cx="22839" cy="31432"/>
            </a:xfrm>
            <a:custGeom>
              <a:avLst/>
              <a:gdLst>
                <a:gd name="csX0" fmla="*/ 14275 w 22839"/>
                <a:gd name="csY0" fmla="*/ 31432 h 31432"/>
                <a:gd name="csX1" fmla="*/ 9517 w 22839"/>
                <a:gd name="csY1" fmla="*/ 8572 h 31432"/>
                <a:gd name="csX2" fmla="*/ 952 w 22839"/>
                <a:gd name="csY2" fmla="*/ 10478 h 31432"/>
                <a:gd name="csX3" fmla="*/ 0 w 22839"/>
                <a:gd name="csY3" fmla="*/ 5715 h 31432"/>
                <a:gd name="csX4" fmla="*/ 21888 w 22839"/>
                <a:gd name="csY4" fmla="*/ 0 h 31432"/>
                <a:gd name="csX5" fmla="*/ 22840 w 22839"/>
                <a:gd name="csY5" fmla="*/ 4763 h 31432"/>
                <a:gd name="csX6" fmla="*/ 15227 w 22839"/>
                <a:gd name="csY6" fmla="*/ 6668 h 31432"/>
                <a:gd name="csX7" fmla="*/ 19985 w 22839"/>
                <a:gd name="csY7" fmla="*/ 30480 h 31432"/>
                <a:gd name="csX8" fmla="*/ 14275 w 22839"/>
                <a:gd name="csY8" fmla="*/ 31432 h 31432"/>
                <a:gd name="csX9" fmla="*/ 14275 w 22839"/>
                <a:gd name="csY9" fmla="*/ 31432 h 31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2839" h="31432">
                  <a:moveTo>
                    <a:pt x="14275" y="31432"/>
                  </a:moveTo>
                  <a:lnTo>
                    <a:pt x="9517" y="8572"/>
                  </a:lnTo>
                  <a:lnTo>
                    <a:pt x="952" y="10478"/>
                  </a:lnTo>
                  <a:lnTo>
                    <a:pt x="0" y="5715"/>
                  </a:lnTo>
                  <a:lnTo>
                    <a:pt x="21888" y="0"/>
                  </a:lnTo>
                  <a:lnTo>
                    <a:pt x="22840" y="4763"/>
                  </a:lnTo>
                  <a:lnTo>
                    <a:pt x="15227" y="6668"/>
                  </a:lnTo>
                  <a:lnTo>
                    <a:pt x="19985" y="30480"/>
                  </a:lnTo>
                  <a:lnTo>
                    <a:pt x="14275" y="31432"/>
                  </a:lnTo>
                  <a:lnTo>
                    <a:pt x="14275" y="31432"/>
                  </a:lnTo>
                  <a:close/>
                </a:path>
              </a:pathLst>
            </a:custGeom>
            <a:solidFill>
              <a:srgbClr val="FFFFFF"/>
            </a:solidFill>
            <a:ln w="9512" cap="flat">
              <a:noFill/>
              <a:prstDash val="solid"/>
              <a:miter/>
            </a:ln>
          </p:spPr>
          <p:txBody>
            <a:bodyPr/>
            <a:lstStyle/>
            <a:p>
              <a:endParaRPr lang="en-US"/>
            </a:p>
          </p:txBody>
        </p:sp>
        <p:sp>
          <p:nvSpPr>
            <p:cNvPr id="46" name="Freeform 250">
              <a:extLst>
                <a:ext uri="{FF2B5EF4-FFF2-40B4-BE49-F238E27FC236}">
                  <a16:creationId xmlns:a16="http://schemas.microsoft.com/office/drawing/2014/main" id="{01BF863E-5BD3-EA2C-EFC6-8FE009199C7A}"/>
                </a:ext>
              </a:extLst>
            </p:cNvPr>
            <p:cNvSpPr/>
            <p:nvPr/>
          </p:nvSpPr>
          <p:spPr>
            <a:xfrm>
              <a:off x="4511616" y="6363318"/>
              <a:ext cx="24743" cy="30479"/>
            </a:xfrm>
            <a:custGeom>
              <a:avLst/>
              <a:gdLst>
                <a:gd name="csX0" fmla="*/ 2855 w 24743"/>
                <a:gd name="csY0" fmla="*/ 30480 h 30479"/>
                <a:gd name="csX1" fmla="*/ 0 w 24743"/>
                <a:gd name="csY1" fmla="*/ 1905 h 30479"/>
                <a:gd name="csX2" fmla="*/ 20936 w 24743"/>
                <a:gd name="csY2" fmla="*/ 0 h 30479"/>
                <a:gd name="csX3" fmla="*/ 21888 w 24743"/>
                <a:gd name="csY3" fmla="*/ 4763 h 30479"/>
                <a:gd name="csX4" fmla="*/ 6662 w 24743"/>
                <a:gd name="csY4" fmla="*/ 6667 h 30479"/>
                <a:gd name="csX5" fmla="*/ 6662 w 24743"/>
                <a:gd name="csY5" fmla="*/ 12382 h 30479"/>
                <a:gd name="csX6" fmla="*/ 20936 w 24743"/>
                <a:gd name="csY6" fmla="*/ 11430 h 30479"/>
                <a:gd name="csX7" fmla="*/ 21888 w 24743"/>
                <a:gd name="csY7" fmla="*/ 16192 h 30479"/>
                <a:gd name="csX8" fmla="*/ 7613 w 24743"/>
                <a:gd name="csY8" fmla="*/ 18097 h 30479"/>
                <a:gd name="csX9" fmla="*/ 7613 w 24743"/>
                <a:gd name="csY9" fmla="*/ 25717 h 30479"/>
                <a:gd name="csX10" fmla="*/ 23791 w 24743"/>
                <a:gd name="csY10" fmla="*/ 23813 h 30479"/>
                <a:gd name="csX11" fmla="*/ 24743 w 24743"/>
                <a:gd name="csY11" fmla="*/ 28575 h 30479"/>
                <a:gd name="csX12" fmla="*/ 2855 w 24743"/>
                <a:gd name="csY12" fmla="*/ 30480 h 30479"/>
                <a:gd name="csX13" fmla="*/ 2855 w 24743"/>
                <a:gd name="csY13"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743" h="30479">
                  <a:moveTo>
                    <a:pt x="2855" y="30480"/>
                  </a:moveTo>
                  <a:lnTo>
                    <a:pt x="0" y="1905"/>
                  </a:lnTo>
                  <a:lnTo>
                    <a:pt x="20936" y="0"/>
                  </a:lnTo>
                  <a:lnTo>
                    <a:pt x="21888" y="4763"/>
                  </a:lnTo>
                  <a:lnTo>
                    <a:pt x="6662" y="6667"/>
                  </a:lnTo>
                  <a:lnTo>
                    <a:pt x="6662" y="12382"/>
                  </a:lnTo>
                  <a:lnTo>
                    <a:pt x="20936" y="11430"/>
                  </a:lnTo>
                  <a:lnTo>
                    <a:pt x="21888" y="16192"/>
                  </a:lnTo>
                  <a:lnTo>
                    <a:pt x="7613" y="18097"/>
                  </a:lnTo>
                  <a:lnTo>
                    <a:pt x="7613" y="25717"/>
                  </a:lnTo>
                  <a:lnTo>
                    <a:pt x="23791" y="23813"/>
                  </a:lnTo>
                  <a:lnTo>
                    <a:pt x="24743" y="28575"/>
                  </a:lnTo>
                  <a:lnTo>
                    <a:pt x="2855" y="30480"/>
                  </a:lnTo>
                  <a:lnTo>
                    <a:pt x="2855" y="30480"/>
                  </a:lnTo>
                  <a:close/>
                </a:path>
              </a:pathLst>
            </a:custGeom>
            <a:solidFill>
              <a:srgbClr val="FFFFFF"/>
            </a:solidFill>
            <a:ln w="9512" cap="flat">
              <a:noFill/>
              <a:prstDash val="solid"/>
              <a:miter/>
            </a:ln>
          </p:spPr>
          <p:txBody>
            <a:bodyPr/>
            <a:lstStyle/>
            <a:p>
              <a:endParaRPr lang="en-US"/>
            </a:p>
          </p:txBody>
        </p:sp>
        <p:sp>
          <p:nvSpPr>
            <p:cNvPr id="47" name="Freeform 251">
              <a:extLst>
                <a:ext uri="{FF2B5EF4-FFF2-40B4-BE49-F238E27FC236}">
                  <a16:creationId xmlns:a16="http://schemas.microsoft.com/office/drawing/2014/main" id="{CC5C59CE-E31B-2921-3746-F603F9A42774}"/>
                </a:ext>
              </a:extLst>
            </p:cNvPr>
            <p:cNvSpPr/>
            <p:nvPr/>
          </p:nvSpPr>
          <p:spPr>
            <a:xfrm>
              <a:off x="4540165" y="6363318"/>
              <a:ext cx="25694" cy="30479"/>
            </a:xfrm>
            <a:custGeom>
              <a:avLst/>
              <a:gdLst>
                <a:gd name="csX0" fmla="*/ 6662 w 25694"/>
                <a:gd name="csY0" fmla="*/ 12382 h 30479"/>
                <a:gd name="csX1" fmla="*/ 11420 w 25694"/>
                <a:gd name="csY1" fmla="*/ 12382 h 30479"/>
                <a:gd name="csX2" fmla="*/ 17130 w 25694"/>
                <a:gd name="csY2" fmla="*/ 12382 h 30479"/>
                <a:gd name="csX3" fmla="*/ 19033 w 25694"/>
                <a:gd name="csY3" fmla="*/ 11430 h 30479"/>
                <a:gd name="csX4" fmla="*/ 19033 w 25694"/>
                <a:gd name="csY4" fmla="*/ 9525 h 30479"/>
                <a:gd name="csX5" fmla="*/ 19033 w 25694"/>
                <a:gd name="csY5" fmla="*/ 6667 h 30479"/>
                <a:gd name="csX6" fmla="*/ 17130 w 25694"/>
                <a:gd name="csY6" fmla="*/ 5715 h 30479"/>
                <a:gd name="csX7" fmla="*/ 13323 w 25694"/>
                <a:gd name="csY7" fmla="*/ 5715 h 30479"/>
                <a:gd name="csX8" fmla="*/ 8565 w 25694"/>
                <a:gd name="csY8" fmla="*/ 5715 h 30479"/>
                <a:gd name="csX9" fmla="*/ 8565 w 25694"/>
                <a:gd name="csY9" fmla="*/ 12382 h 30479"/>
                <a:gd name="csX10" fmla="*/ 8565 w 25694"/>
                <a:gd name="csY10" fmla="*/ 12382 h 30479"/>
                <a:gd name="csX11" fmla="*/ 0 w 25694"/>
                <a:gd name="csY11" fmla="*/ 28575 h 30479"/>
                <a:gd name="csX12" fmla="*/ 1903 w 25694"/>
                <a:gd name="csY12" fmla="*/ 0 h 30479"/>
                <a:gd name="csX13" fmla="*/ 14275 w 25694"/>
                <a:gd name="csY13" fmla="*/ 0 h 30479"/>
                <a:gd name="csX14" fmla="*/ 20936 w 25694"/>
                <a:gd name="csY14" fmla="*/ 1905 h 30479"/>
                <a:gd name="csX15" fmla="*/ 23791 w 25694"/>
                <a:gd name="csY15" fmla="*/ 4763 h 30479"/>
                <a:gd name="csX16" fmla="*/ 24743 w 25694"/>
                <a:gd name="csY16" fmla="*/ 9525 h 30479"/>
                <a:gd name="csX17" fmla="*/ 22840 w 25694"/>
                <a:gd name="csY17" fmla="*/ 15240 h 30479"/>
                <a:gd name="csX18" fmla="*/ 17130 w 25694"/>
                <a:gd name="csY18" fmla="*/ 17145 h 30479"/>
                <a:gd name="csX19" fmla="*/ 19985 w 25694"/>
                <a:gd name="csY19" fmla="*/ 20002 h 30479"/>
                <a:gd name="csX20" fmla="*/ 22840 w 25694"/>
                <a:gd name="csY20" fmla="*/ 24765 h 30479"/>
                <a:gd name="csX21" fmla="*/ 25695 w 25694"/>
                <a:gd name="csY21" fmla="*/ 30480 h 30479"/>
                <a:gd name="csX22" fmla="*/ 19033 w 25694"/>
                <a:gd name="csY22" fmla="*/ 30480 h 30479"/>
                <a:gd name="csX23" fmla="*/ 15227 w 25694"/>
                <a:gd name="csY23" fmla="*/ 23813 h 30479"/>
                <a:gd name="csX24" fmla="*/ 12372 w 25694"/>
                <a:gd name="csY24" fmla="*/ 19050 h 30479"/>
                <a:gd name="csX25" fmla="*/ 10468 w 25694"/>
                <a:gd name="csY25" fmla="*/ 18097 h 30479"/>
                <a:gd name="csX26" fmla="*/ 7613 w 25694"/>
                <a:gd name="csY26" fmla="*/ 18097 h 30479"/>
                <a:gd name="csX27" fmla="*/ 6662 w 25694"/>
                <a:gd name="csY27" fmla="*/ 18097 h 30479"/>
                <a:gd name="csX28" fmla="*/ 6662 w 25694"/>
                <a:gd name="csY28" fmla="*/ 30480 h 30479"/>
                <a:gd name="csX29" fmla="*/ 952 w 25694"/>
                <a:gd name="csY29"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5694" h="30479">
                  <a:moveTo>
                    <a:pt x="6662" y="12382"/>
                  </a:moveTo>
                  <a:lnTo>
                    <a:pt x="11420" y="12382"/>
                  </a:lnTo>
                  <a:cubicBezTo>
                    <a:pt x="14275" y="12382"/>
                    <a:pt x="16178" y="12382"/>
                    <a:pt x="17130" y="12382"/>
                  </a:cubicBezTo>
                  <a:cubicBezTo>
                    <a:pt x="18082" y="12382"/>
                    <a:pt x="18082" y="12382"/>
                    <a:pt x="19033" y="11430"/>
                  </a:cubicBezTo>
                  <a:cubicBezTo>
                    <a:pt x="19033" y="11430"/>
                    <a:pt x="19033" y="10477"/>
                    <a:pt x="19033" y="9525"/>
                  </a:cubicBezTo>
                  <a:cubicBezTo>
                    <a:pt x="19033" y="8572"/>
                    <a:pt x="19033" y="7620"/>
                    <a:pt x="19033" y="6667"/>
                  </a:cubicBezTo>
                  <a:cubicBezTo>
                    <a:pt x="19033" y="6667"/>
                    <a:pt x="18082" y="5715"/>
                    <a:pt x="17130" y="5715"/>
                  </a:cubicBezTo>
                  <a:cubicBezTo>
                    <a:pt x="17130" y="5715"/>
                    <a:pt x="15227" y="5715"/>
                    <a:pt x="13323" y="5715"/>
                  </a:cubicBezTo>
                  <a:lnTo>
                    <a:pt x="8565" y="5715"/>
                  </a:lnTo>
                  <a:cubicBezTo>
                    <a:pt x="8565" y="5715"/>
                    <a:pt x="8565" y="12382"/>
                    <a:pt x="8565" y="12382"/>
                  </a:cubicBezTo>
                  <a:lnTo>
                    <a:pt x="8565" y="12382"/>
                  </a:lnTo>
                  <a:close/>
                  <a:moveTo>
                    <a:pt x="0" y="28575"/>
                  </a:moveTo>
                  <a:lnTo>
                    <a:pt x="1903" y="0"/>
                  </a:lnTo>
                  <a:lnTo>
                    <a:pt x="14275" y="0"/>
                  </a:lnTo>
                  <a:cubicBezTo>
                    <a:pt x="17130" y="0"/>
                    <a:pt x="19985" y="952"/>
                    <a:pt x="20936" y="1905"/>
                  </a:cubicBezTo>
                  <a:cubicBezTo>
                    <a:pt x="21888" y="1905"/>
                    <a:pt x="23791" y="3810"/>
                    <a:pt x="23791" y="4763"/>
                  </a:cubicBezTo>
                  <a:cubicBezTo>
                    <a:pt x="23791" y="5715"/>
                    <a:pt x="24743" y="7620"/>
                    <a:pt x="24743" y="9525"/>
                  </a:cubicBezTo>
                  <a:cubicBezTo>
                    <a:pt x="24743" y="11430"/>
                    <a:pt x="24743" y="13335"/>
                    <a:pt x="22840" y="15240"/>
                  </a:cubicBezTo>
                  <a:cubicBezTo>
                    <a:pt x="21888" y="16192"/>
                    <a:pt x="19985" y="17145"/>
                    <a:pt x="17130" y="17145"/>
                  </a:cubicBezTo>
                  <a:cubicBezTo>
                    <a:pt x="18082" y="17145"/>
                    <a:pt x="19033" y="19050"/>
                    <a:pt x="19985" y="20002"/>
                  </a:cubicBezTo>
                  <a:cubicBezTo>
                    <a:pt x="19985" y="20002"/>
                    <a:pt x="21888" y="22860"/>
                    <a:pt x="22840" y="24765"/>
                  </a:cubicBezTo>
                  <a:lnTo>
                    <a:pt x="25695" y="30480"/>
                  </a:lnTo>
                  <a:lnTo>
                    <a:pt x="19033" y="30480"/>
                  </a:lnTo>
                  <a:cubicBezTo>
                    <a:pt x="19033" y="30480"/>
                    <a:pt x="15227" y="23813"/>
                    <a:pt x="15227" y="23813"/>
                  </a:cubicBezTo>
                  <a:cubicBezTo>
                    <a:pt x="14275" y="21907"/>
                    <a:pt x="13323" y="20002"/>
                    <a:pt x="12372" y="19050"/>
                  </a:cubicBezTo>
                  <a:cubicBezTo>
                    <a:pt x="12372" y="19050"/>
                    <a:pt x="11420" y="18097"/>
                    <a:pt x="10468" y="18097"/>
                  </a:cubicBezTo>
                  <a:cubicBezTo>
                    <a:pt x="10468" y="18097"/>
                    <a:pt x="8565" y="18097"/>
                    <a:pt x="7613" y="18097"/>
                  </a:cubicBezTo>
                  <a:lnTo>
                    <a:pt x="6662" y="18097"/>
                  </a:lnTo>
                  <a:cubicBezTo>
                    <a:pt x="6662" y="18097"/>
                    <a:pt x="6662" y="30480"/>
                    <a:pt x="6662" y="30480"/>
                  </a:cubicBezTo>
                  <a:lnTo>
                    <a:pt x="952" y="30480"/>
                  </a:lnTo>
                  <a:close/>
                </a:path>
              </a:pathLst>
            </a:custGeom>
            <a:solidFill>
              <a:srgbClr val="FFFFFF"/>
            </a:solidFill>
            <a:ln w="9512" cap="flat">
              <a:noFill/>
              <a:prstDash val="solid"/>
              <a:miter/>
            </a:ln>
          </p:spPr>
          <p:txBody>
            <a:bodyPr/>
            <a:lstStyle/>
            <a:p>
              <a:endParaRPr lang="en-US"/>
            </a:p>
          </p:txBody>
        </p:sp>
        <p:sp>
          <p:nvSpPr>
            <p:cNvPr id="48" name="Freeform 252">
              <a:extLst>
                <a:ext uri="{FF2B5EF4-FFF2-40B4-BE49-F238E27FC236}">
                  <a16:creationId xmlns:a16="http://schemas.microsoft.com/office/drawing/2014/main" id="{1D696166-9562-54D5-A04F-855DFD5428E5}"/>
                </a:ext>
              </a:extLst>
            </p:cNvPr>
            <p:cNvSpPr/>
            <p:nvPr/>
          </p:nvSpPr>
          <p:spPr>
            <a:xfrm>
              <a:off x="4572522" y="6366175"/>
              <a:ext cx="23791" cy="30480"/>
            </a:xfrm>
            <a:custGeom>
              <a:avLst/>
              <a:gdLst>
                <a:gd name="csX0" fmla="*/ 3807 w 23791"/>
                <a:gd name="csY0" fmla="*/ 29528 h 30480"/>
                <a:gd name="csX1" fmla="*/ 8565 w 23791"/>
                <a:gd name="csY1" fmla="*/ 6668 h 30480"/>
                <a:gd name="csX2" fmla="*/ 0 w 23791"/>
                <a:gd name="csY2" fmla="*/ 4763 h 30480"/>
                <a:gd name="csX3" fmla="*/ 951 w 23791"/>
                <a:gd name="csY3" fmla="*/ 0 h 30480"/>
                <a:gd name="csX4" fmla="*/ 23791 w 23791"/>
                <a:gd name="csY4" fmla="*/ 4763 h 30480"/>
                <a:gd name="csX5" fmla="*/ 22840 w 23791"/>
                <a:gd name="csY5" fmla="*/ 9525 h 30480"/>
                <a:gd name="csX6" fmla="*/ 14275 w 23791"/>
                <a:gd name="csY6" fmla="*/ 7620 h 30480"/>
                <a:gd name="csX7" fmla="*/ 9517 w 23791"/>
                <a:gd name="csY7" fmla="*/ 30480 h 30480"/>
                <a:gd name="csX8" fmla="*/ 3807 w 23791"/>
                <a:gd name="csY8" fmla="*/ 29528 h 30480"/>
                <a:gd name="csX9" fmla="*/ 3807 w 23791"/>
                <a:gd name="csY9" fmla="*/ 29528 h 304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30480">
                  <a:moveTo>
                    <a:pt x="3807" y="29528"/>
                  </a:moveTo>
                  <a:lnTo>
                    <a:pt x="8565" y="6668"/>
                  </a:lnTo>
                  <a:lnTo>
                    <a:pt x="0" y="4763"/>
                  </a:lnTo>
                  <a:lnTo>
                    <a:pt x="951" y="0"/>
                  </a:lnTo>
                  <a:lnTo>
                    <a:pt x="23791" y="4763"/>
                  </a:lnTo>
                  <a:lnTo>
                    <a:pt x="22840" y="9525"/>
                  </a:lnTo>
                  <a:lnTo>
                    <a:pt x="14275" y="7620"/>
                  </a:lnTo>
                  <a:lnTo>
                    <a:pt x="9517" y="30480"/>
                  </a:lnTo>
                  <a:lnTo>
                    <a:pt x="3807" y="29528"/>
                  </a:lnTo>
                  <a:lnTo>
                    <a:pt x="3807" y="29528"/>
                  </a:lnTo>
                  <a:close/>
                </a:path>
              </a:pathLst>
            </a:custGeom>
            <a:solidFill>
              <a:srgbClr val="FFFFFF"/>
            </a:solidFill>
            <a:ln w="9512" cap="flat">
              <a:noFill/>
              <a:prstDash val="solid"/>
              <a:miter/>
            </a:ln>
          </p:spPr>
          <p:txBody>
            <a:bodyPr/>
            <a:lstStyle/>
            <a:p>
              <a:endParaRPr lang="en-US"/>
            </a:p>
          </p:txBody>
        </p:sp>
        <p:sp>
          <p:nvSpPr>
            <p:cNvPr id="49" name="Freeform 253">
              <a:extLst>
                <a:ext uri="{FF2B5EF4-FFF2-40B4-BE49-F238E27FC236}">
                  <a16:creationId xmlns:a16="http://schemas.microsoft.com/office/drawing/2014/main" id="{649D8503-AC34-8A81-D238-FACA4BB024FF}"/>
                </a:ext>
              </a:extLst>
            </p:cNvPr>
            <p:cNvSpPr/>
            <p:nvPr/>
          </p:nvSpPr>
          <p:spPr>
            <a:xfrm>
              <a:off x="4592506" y="6372843"/>
              <a:ext cx="30453" cy="34289"/>
            </a:xfrm>
            <a:custGeom>
              <a:avLst/>
              <a:gdLst>
                <a:gd name="csX0" fmla="*/ 0 w 30453"/>
                <a:gd name="csY0" fmla="*/ 26670 h 34289"/>
                <a:gd name="csX1" fmla="*/ 9517 w 30453"/>
                <a:gd name="csY1" fmla="*/ 0 h 34289"/>
                <a:gd name="csX2" fmla="*/ 30453 w 30453"/>
                <a:gd name="csY2" fmla="*/ 6667 h 34289"/>
                <a:gd name="csX3" fmla="*/ 28550 w 30453"/>
                <a:gd name="csY3" fmla="*/ 11430 h 34289"/>
                <a:gd name="csX4" fmla="*/ 14275 w 30453"/>
                <a:gd name="csY4" fmla="*/ 5715 h 34289"/>
                <a:gd name="csX5" fmla="*/ 11420 w 30453"/>
                <a:gd name="csY5" fmla="*/ 12382 h 34289"/>
                <a:gd name="csX6" fmla="*/ 25695 w 30453"/>
                <a:gd name="csY6" fmla="*/ 17145 h 34289"/>
                <a:gd name="csX7" fmla="*/ 23791 w 30453"/>
                <a:gd name="csY7" fmla="*/ 21907 h 34289"/>
                <a:gd name="csX8" fmla="*/ 10468 w 30453"/>
                <a:gd name="csY8" fmla="*/ 17145 h 34289"/>
                <a:gd name="csX9" fmla="*/ 7613 w 30453"/>
                <a:gd name="csY9" fmla="*/ 23813 h 34289"/>
                <a:gd name="csX10" fmla="*/ 22840 w 30453"/>
                <a:gd name="csY10" fmla="*/ 29527 h 34289"/>
                <a:gd name="csX11" fmla="*/ 20936 w 30453"/>
                <a:gd name="csY11" fmla="*/ 34290 h 34289"/>
                <a:gd name="csX12" fmla="*/ 0 w 30453"/>
                <a:gd name="csY12" fmla="*/ 26670 h 34289"/>
                <a:gd name="csX13" fmla="*/ 0 w 30453"/>
                <a:gd name="csY13" fmla="*/ 26670 h 34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0453" h="34289">
                  <a:moveTo>
                    <a:pt x="0" y="26670"/>
                  </a:moveTo>
                  <a:lnTo>
                    <a:pt x="9517" y="0"/>
                  </a:lnTo>
                  <a:lnTo>
                    <a:pt x="30453" y="6667"/>
                  </a:lnTo>
                  <a:lnTo>
                    <a:pt x="28550" y="11430"/>
                  </a:lnTo>
                  <a:lnTo>
                    <a:pt x="14275" y="5715"/>
                  </a:lnTo>
                  <a:lnTo>
                    <a:pt x="11420" y="12382"/>
                  </a:lnTo>
                  <a:lnTo>
                    <a:pt x="25695" y="17145"/>
                  </a:lnTo>
                  <a:lnTo>
                    <a:pt x="23791" y="21907"/>
                  </a:lnTo>
                  <a:lnTo>
                    <a:pt x="10468" y="17145"/>
                  </a:lnTo>
                  <a:lnTo>
                    <a:pt x="7613" y="23813"/>
                  </a:lnTo>
                  <a:lnTo>
                    <a:pt x="22840" y="29527"/>
                  </a:lnTo>
                  <a:lnTo>
                    <a:pt x="20936" y="34290"/>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50" name="Freeform 254">
              <a:extLst>
                <a:ext uri="{FF2B5EF4-FFF2-40B4-BE49-F238E27FC236}">
                  <a16:creationId xmlns:a16="http://schemas.microsoft.com/office/drawing/2014/main" id="{D862396F-5C22-2DD3-BF21-C390ADCE5AA2}"/>
                </a:ext>
              </a:extLst>
            </p:cNvPr>
            <p:cNvSpPr/>
            <p:nvPr/>
          </p:nvSpPr>
          <p:spPr>
            <a:xfrm>
              <a:off x="4617249" y="6383320"/>
              <a:ext cx="36163" cy="37147"/>
            </a:xfrm>
            <a:custGeom>
              <a:avLst/>
              <a:gdLst>
                <a:gd name="csX0" fmla="*/ 0 w 36163"/>
                <a:gd name="csY0" fmla="*/ 25718 h 37147"/>
                <a:gd name="csX1" fmla="*/ 13323 w 36163"/>
                <a:gd name="csY1" fmla="*/ 0 h 37147"/>
                <a:gd name="csX2" fmla="*/ 19033 w 36163"/>
                <a:gd name="csY2" fmla="*/ 2858 h 37147"/>
                <a:gd name="csX3" fmla="*/ 12372 w 36163"/>
                <a:gd name="csY3" fmla="*/ 14288 h 37147"/>
                <a:gd name="csX4" fmla="*/ 29501 w 36163"/>
                <a:gd name="csY4" fmla="*/ 7620 h 37147"/>
                <a:gd name="csX5" fmla="*/ 36163 w 36163"/>
                <a:gd name="csY5" fmla="*/ 11430 h 37147"/>
                <a:gd name="csX6" fmla="*/ 20936 w 36163"/>
                <a:gd name="csY6" fmla="*/ 16193 h 37147"/>
                <a:gd name="csX7" fmla="*/ 22840 w 36163"/>
                <a:gd name="csY7" fmla="*/ 37148 h 37147"/>
                <a:gd name="csX8" fmla="*/ 16178 w 36163"/>
                <a:gd name="csY8" fmla="*/ 34290 h 37147"/>
                <a:gd name="csX9" fmla="*/ 15227 w 36163"/>
                <a:gd name="csY9" fmla="*/ 18098 h 37147"/>
                <a:gd name="csX10" fmla="*/ 9517 w 36163"/>
                <a:gd name="csY10" fmla="*/ 20003 h 37147"/>
                <a:gd name="csX11" fmla="*/ 4758 w 36163"/>
                <a:gd name="csY11" fmla="*/ 27623 h 37147"/>
                <a:gd name="csX12" fmla="*/ 0 w 36163"/>
                <a:gd name="csY12" fmla="*/ 25718 h 37147"/>
                <a:gd name="csX13" fmla="*/ 0 w 36163"/>
                <a:gd name="csY13" fmla="*/ 25718 h 37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6163" h="37147">
                  <a:moveTo>
                    <a:pt x="0" y="25718"/>
                  </a:moveTo>
                  <a:lnTo>
                    <a:pt x="13323" y="0"/>
                  </a:lnTo>
                  <a:lnTo>
                    <a:pt x="19033" y="2858"/>
                  </a:lnTo>
                  <a:lnTo>
                    <a:pt x="12372" y="14288"/>
                  </a:lnTo>
                  <a:lnTo>
                    <a:pt x="29501" y="7620"/>
                  </a:lnTo>
                  <a:lnTo>
                    <a:pt x="36163" y="11430"/>
                  </a:lnTo>
                  <a:lnTo>
                    <a:pt x="20936" y="16193"/>
                  </a:lnTo>
                  <a:lnTo>
                    <a:pt x="22840" y="37148"/>
                  </a:lnTo>
                  <a:lnTo>
                    <a:pt x="16178" y="34290"/>
                  </a:lnTo>
                  <a:lnTo>
                    <a:pt x="15227" y="18098"/>
                  </a:lnTo>
                  <a:lnTo>
                    <a:pt x="9517" y="20003"/>
                  </a:lnTo>
                  <a:lnTo>
                    <a:pt x="4758" y="27623"/>
                  </a:lnTo>
                  <a:lnTo>
                    <a:pt x="0" y="25718"/>
                  </a:lnTo>
                  <a:lnTo>
                    <a:pt x="0" y="25718"/>
                  </a:lnTo>
                  <a:close/>
                </a:path>
              </a:pathLst>
            </a:custGeom>
            <a:solidFill>
              <a:srgbClr val="FFFFFF"/>
            </a:solidFill>
            <a:ln w="9512" cap="flat">
              <a:noFill/>
              <a:prstDash val="solid"/>
              <a:miter/>
            </a:ln>
          </p:spPr>
          <p:txBody>
            <a:bodyPr/>
            <a:lstStyle/>
            <a:p>
              <a:endParaRPr lang="en-US"/>
            </a:p>
          </p:txBody>
        </p:sp>
        <p:sp>
          <p:nvSpPr>
            <p:cNvPr id="51" name="Freeform 255">
              <a:extLst>
                <a:ext uri="{FF2B5EF4-FFF2-40B4-BE49-F238E27FC236}">
                  <a16:creationId xmlns:a16="http://schemas.microsoft.com/office/drawing/2014/main" id="{C500D2A6-7857-4AA1-5B1A-5CA1A1F6BA5B}"/>
                </a:ext>
              </a:extLst>
            </p:cNvPr>
            <p:cNvSpPr/>
            <p:nvPr/>
          </p:nvSpPr>
          <p:spPr>
            <a:xfrm>
              <a:off x="4465936" y="6753843"/>
              <a:ext cx="20936" cy="33337"/>
            </a:xfrm>
            <a:custGeom>
              <a:avLst/>
              <a:gdLst>
                <a:gd name="csX0" fmla="*/ 0 w 20936"/>
                <a:gd name="csY0" fmla="*/ 26670 h 33337"/>
                <a:gd name="csX1" fmla="*/ 8565 w 20936"/>
                <a:gd name="csY1" fmla="*/ 0 h 33337"/>
                <a:gd name="csX2" fmla="*/ 14275 w 20936"/>
                <a:gd name="csY2" fmla="*/ 952 h 33337"/>
                <a:gd name="csX3" fmla="*/ 6662 w 20936"/>
                <a:gd name="csY3" fmla="*/ 23813 h 33337"/>
                <a:gd name="csX4" fmla="*/ 20936 w 20936"/>
                <a:gd name="csY4" fmla="*/ 28575 h 33337"/>
                <a:gd name="csX5" fmla="*/ 19033 w 20936"/>
                <a:gd name="csY5" fmla="*/ 33338 h 33337"/>
                <a:gd name="csX6" fmla="*/ 0 w 20936"/>
                <a:gd name="csY6" fmla="*/ 26670 h 33337"/>
                <a:gd name="csX7" fmla="*/ 0 w 20936"/>
                <a:gd name="csY7" fmla="*/ 26670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0936" h="33337">
                  <a:moveTo>
                    <a:pt x="0" y="26670"/>
                  </a:moveTo>
                  <a:lnTo>
                    <a:pt x="8565" y="0"/>
                  </a:lnTo>
                  <a:lnTo>
                    <a:pt x="14275" y="952"/>
                  </a:lnTo>
                  <a:lnTo>
                    <a:pt x="6662" y="23813"/>
                  </a:lnTo>
                  <a:lnTo>
                    <a:pt x="20936" y="28575"/>
                  </a:lnTo>
                  <a:lnTo>
                    <a:pt x="19033" y="33338"/>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52" name="Freeform 256">
              <a:extLst>
                <a:ext uri="{FF2B5EF4-FFF2-40B4-BE49-F238E27FC236}">
                  <a16:creationId xmlns:a16="http://schemas.microsoft.com/office/drawing/2014/main" id="{C5433E66-2604-C8D3-F733-77CB8B7CADF0}"/>
                </a:ext>
              </a:extLst>
            </p:cNvPr>
            <p:cNvSpPr/>
            <p:nvPr/>
          </p:nvSpPr>
          <p:spPr>
            <a:xfrm>
              <a:off x="4492582" y="6760510"/>
              <a:ext cx="11419" cy="29527"/>
            </a:xfrm>
            <a:custGeom>
              <a:avLst/>
              <a:gdLst>
                <a:gd name="csX0" fmla="*/ 0 w 11419"/>
                <a:gd name="csY0" fmla="*/ 28575 h 29527"/>
                <a:gd name="csX1" fmla="*/ 5710 w 11419"/>
                <a:gd name="csY1" fmla="*/ 0 h 29527"/>
                <a:gd name="csX2" fmla="*/ 11420 w 11419"/>
                <a:gd name="csY2" fmla="*/ 953 h 29527"/>
                <a:gd name="csX3" fmla="*/ 5710 w 11419"/>
                <a:gd name="csY3" fmla="*/ 29528 h 29527"/>
                <a:gd name="csX4" fmla="*/ 0 w 11419"/>
                <a:gd name="csY4" fmla="*/ 28575 h 29527"/>
                <a:gd name="csX5" fmla="*/ 0 w 11419"/>
                <a:gd name="csY5" fmla="*/ 28575 h 29527"/>
              </a:gdLst>
              <a:ahLst/>
              <a:cxnLst>
                <a:cxn ang="0">
                  <a:pos x="csX0" y="csY0"/>
                </a:cxn>
                <a:cxn ang="0">
                  <a:pos x="csX1" y="csY1"/>
                </a:cxn>
                <a:cxn ang="0">
                  <a:pos x="csX2" y="csY2"/>
                </a:cxn>
                <a:cxn ang="0">
                  <a:pos x="csX3" y="csY3"/>
                </a:cxn>
                <a:cxn ang="0">
                  <a:pos x="csX4" y="csY4"/>
                </a:cxn>
                <a:cxn ang="0">
                  <a:pos x="csX5" y="csY5"/>
                </a:cxn>
              </a:cxnLst>
              <a:rect l="l" t="t" r="r" b="b"/>
              <a:pathLst>
                <a:path w="11419" h="29527">
                  <a:moveTo>
                    <a:pt x="0" y="28575"/>
                  </a:moveTo>
                  <a:lnTo>
                    <a:pt x="5710" y="0"/>
                  </a:lnTo>
                  <a:lnTo>
                    <a:pt x="11420" y="953"/>
                  </a:lnTo>
                  <a:lnTo>
                    <a:pt x="5710" y="29528"/>
                  </a:lnTo>
                  <a:lnTo>
                    <a:pt x="0" y="28575"/>
                  </a:lnTo>
                  <a:lnTo>
                    <a:pt x="0" y="28575"/>
                  </a:lnTo>
                  <a:close/>
                </a:path>
              </a:pathLst>
            </a:custGeom>
            <a:solidFill>
              <a:srgbClr val="FFFFFF"/>
            </a:solidFill>
            <a:ln w="9512" cap="flat">
              <a:noFill/>
              <a:prstDash val="solid"/>
              <a:miter/>
            </a:ln>
          </p:spPr>
          <p:txBody>
            <a:bodyPr/>
            <a:lstStyle/>
            <a:p>
              <a:endParaRPr lang="en-US"/>
            </a:p>
          </p:txBody>
        </p:sp>
        <p:sp>
          <p:nvSpPr>
            <p:cNvPr id="53" name="Freeform 257">
              <a:extLst>
                <a:ext uri="{FF2B5EF4-FFF2-40B4-BE49-F238E27FC236}">
                  <a16:creationId xmlns:a16="http://schemas.microsoft.com/office/drawing/2014/main" id="{6420069D-5FF2-A15C-956F-419897BB5387}"/>
                </a:ext>
              </a:extLst>
            </p:cNvPr>
            <p:cNvSpPr/>
            <p:nvPr/>
          </p:nvSpPr>
          <p:spPr>
            <a:xfrm>
              <a:off x="4505906" y="6764320"/>
              <a:ext cx="26067" cy="29527"/>
            </a:xfrm>
            <a:custGeom>
              <a:avLst/>
              <a:gdLst>
                <a:gd name="csX0" fmla="*/ 1903 w 26067"/>
                <a:gd name="csY0" fmla="*/ 18098 h 29527"/>
                <a:gd name="csX1" fmla="*/ 7613 w 26067"/>
                <a:gd name="csY1" fmla="*/ 18098 h 29527"/>
                <a:gd name="csX2" fmla="*/ 9517 w 26067"/>
                <a:gd name="csY2" fmla="*/ 22860 h 29527"/>
                <a:gd name="csX3" fmla="*/ 13323 w 26067"/>
                <a:gd name="csY3" fmla="*/ 24765 h 29527"/>
                <a:gd name="csX4" fmla="*/ 18081 w 26067"/>
                <a:gd name="csY4" fmla="*/ 24765 h 29527"/>
                <a:gd name="csX5" fmla="*/ 19984 w 26067"/>
                <a:gd name="csY5" fmla="*/ 21908 h 29527"/>
                <a:gd name="csX6" fmla="*/ 19984 w 26067"/>
                <a:gd name="csY6" fmla="*/ 20003 h 29527"/>
                <a:gd name="csX7" fmla="*/ 18081 w 26067"/>
                <a:gd name="csY7" fmla="*/ 18098 h 29527"/>
                <a:gd name="csX8" fmla="*/ 13323 w 26067"/>
                <a:gd name="csY8" fmla="*/ 16193 h 29527"/>
                <a:gd name="csX9" fmla="*/ 6661 w 26067"/>
                <a:gd name="csY9" fmla="*/ 12383 h 29527"/>
                <a:gd name="csX10" fmla="*/ 4758 w 26067"/>
                <a:gd name="csY10" fmla="*/ 6668 h 29527"/>
                <a:gd name="csX11" fmla="*/ 6661 w 26067"/>
                <a:gd name="csY11" fmla="*/ 2858 h 29527"/>
                <a:gd name="csX12" fmla="*/ 10468 w 26067"/>
                <a:gd name="csY12" fmla="*/ 0 h 29527"/>
                <a:gd name="csX13" fmla="*/ 16178 w 26067"/>
                <a:gd name="csY13" fmla="*/ 0 h 29527"/>
                <a:gd name="csX14" fmla="*/ 23791 w 26067"/>
                <a:gd name="csY14" fmla="*/ 2858 h 29527"/>
                <a:gd name="csX15" fmla="*/ 25694 w 26067"/>
                <a:gd name="csY15" fmla="*/ 9525 h 29527"/>
                <a:gd name="csX16" fmla="*/ 19984 w 26067"/>
                <a:gd name="csY16" fmla="*/ 9525 h 29527"/>
                <a:gd name="csX17" fmla="*/ 19033 w 26067"/>
                <a:gd name="csY17" fmla="*/ 5715 h 29527"/>
                <a:gd name="csX18" fmla="*/ 15226 w 26067"/>
                <a:gd name="csY18" fmla="*/ 4763 h 29527"/>
                <a:gd name="csX19" fmla="*/ 11420 w 26067"/>
                <a:gd name="csY19" fmla="*/ 4763 h 29527"/>
                <a:gd name="csX20" fmla="*/ 10468 w 26067"/>
                <a:gd name="csY20" fmla="*/ 6668 h 29527"/>
                <a:gd name="csX21" fmla="*/ 10468 w 26067"/>
                <a:gd name="csY21" fmla="*/ 8573 h 29527"/>
                <a:gd name="csX22" fmla="*/ 15226 w 26067"/>
                <a:gd name="csY22" fmla="*/ 11430 h 29527"/>
                <a:gd name="csX23" fmla="*/ 20936 w 26067"/>
                <a:gd name="csY23" fmla="*/ 14288 h 29527"/>
                <a:gd name="csX24" fmla="*/ 23791 w 26067"/>
                <a:gd name="csY24" fmla="*/ 17145 h 29527"/>
                <a:gd name="csX25" fmla="*/ 23791 w 26067"/>
                <a:gd name="csY25" fmla="*/ 21908 h 29527"/>
                <a:gd name="csX26" fmla="*/ 21888 w 26067"/>
                <a:gd name="csY26" fmla="*/ 26670 h 29527"/>
                <a:gd name="csX27" fmla="*/ 18081 w 26067"/>
                <a:gd name="csY27" fmla="*/ 29528 h 29527"/>
                <a:gd name="csX28" fmla="*/ 11420 w 26067"/>
                <a:gd name="csY28" fmla="*/ 29528 h 29527"/>
                <a:gd name="csX29" fmla="*/ 2855 w 26067"/>
                <a:gd name="csY29" fmla="*/ 25718 h 29527"/>
                <a:gd name="csX30" fmla="*/ 0 w 26067"/>
                <a:gd name="csY30" fmla="*/ 18098 h 29527"/>
                <a:gd name="csX31" fmla="*/ 0 w 26067"/>
                <a:gd name="csY31" fmla="*/ 1809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6067" h="29527">
                  <a:moveTo>
                    <a:pt x="1903" y="18098"/>
                  </a:moveTo>
                  <a:lnTo>
                    <a:pt x="7613" y="18098"/>
                  </a:lnTo>
                  <a:cubicBezTo>
                    <a:pt x="7613" y="20003"/>
                    <a:pt x="7613" y="21908"/>
                    <a:pt x="9517" y="22860"/>
                  </a:cubicBezTo>
                  <a:cubicBezTo>
                    <a:pt x="10468" y="23813"/>
                    <a:pt x="11420" y="24765"/>
                    <a:pt x="13323" y="24765"/>
                  </a:cubicBezTo>
                  <a:cubicBezTo>
                    <a:pt x="15226" y="24765"/>
                    <a:pt x="17130" y="24765"/>
                    <a:pt x="18081" y="24765"/>
                  </a:cubicBezTo>
                  <a:cubicBezTo>
                    <a:pt x="19033" y="24765"/>
                    <a:pt x="19984" y="22860"/>
                    <a:pt x="19984" y="21908"/>
                  </a:cubicBezTo>
                  <a:cubicBezTo>
                    <a:pt x="19984" y="21908"/>
                    <a:pt x="19984" y="20955"/>
                    <a:pt x="19984" y="20003"/>
                  </a:cubicBezTo>
                  <a:cubicBezTo>
                    <a:pt x="19984" y="20003"/>
                    <a:pt x="19033" y="19050"/>
                    <a:pt x="18081" y="18098"/>
                  </a:cubicBezTo>
                  <a:cubicBezTo>
                    <a:pt x="18081" y="18098"/>
                    <a:pt x="16178" y="18098"/>
                    <a:pt x="13323" y="16193"/>
                  </a:cubicBezTo>
                  <a:cubicBezTo>
                    <a:pt x="10468" y="15240"/>
                    <a:pt x="8565" y="14288"/>
                    <a:pt x="6661" y="12383"/>
                  </a:cubicBezTo>
                  <a:cubicBezTo>
                    <a:pt x="4758" y="10478"/>
                    <a:pt x="4758" y="8573"/>
                    <a:pt x="4758" y="6668"/>
                  </a:cubicBezTo>
                  <a:cubicBezTo>
                    <a:pt x="4758" y="4763"/>
                    <a:pt x="4758" y="3810"/>
                    <a:pt x="6661" y="2858"/>
                  </a:cubicBezTo>
                  <a:cubicBezTo>
                    <a:pt x="7613" y="1905"/>
                    <a:pt x="8565" y="953"/>
                    <a:pt x="10468" y="0"/>
                  </a:cubicBezTo>
                  <a:cubicBezTo>
                    <a:pt x="12371" y="0"/>
                    <a:pt x="14275" y="0"/>
                    <a:pt x="16178" y="0"/>
                  </a:cubicBezTo>
                  <a:cubicBezTo>
                    <a:pt x="19984" y="0"/>
                    <a:pt x="22840" y="1905"/>
                    <a:pt x="23791" y="2858"/>
                  </a:cubicBezTo>
                  <a:cubicBezTo>
                    <a:pt x="25694" y="4763"/>
                    <a:pt x="26646" y="6668"/>
                    <a:pt x="25694" y="9525"/>
                  </a:cubicBezTo>
                  <a:lnTo>
                    <a:pt x="19984" y="9525"/>
                  </a:lnTo>
                  <a:cubicBezTo>
                    <a:pt x="19984" y="7620"/>
                    <a:pt x="19984" y="6668"/>
                    <a:pt x="19033" y="5715"/>
                  </a:cubicBezTo>
                  <a:cubicBezTo>
                    <a:pt x="19033" y="5715"/>
                    <a:pt x="17130" y="4763"/>
                    <a:pt x="15226" y="4763"/>
                  </a:cubicBezTo>
                  <a:cubicBezTo>
                    <a:pt x="13323" y="4763"/>
                    <a:pt x="12371" y="4763"/>
                    <a:pt x="11420" y="4763"/>
                  </a:cubicBezTo>
                  <a:cubicBezTo>
                    <a:pt x="11420" y="4763"/>
                    <a:pt x="10468" y="5715"/>
                    <a:pt x="10468" y="6668"/>
                  </a:cubicBezTo>
                  <a:cubicBezTo>
                    <a:pt x="10468" y="6668"/>
                    <a:pt x="10468" y="7620"/>
                    <a:pt x="10468" y="8573"/>
                  </a:cubicBezTo>
                  <a:cubicBezTo>
                    <a:pt x="10468" y="8573"/>
                    <a:pt x="13323" y="10478"/>
                    <a:pt x="15226" y="11430"/>
                  </a:cubicBezTo>
                  <a:cubicBezTo>
                    <a:pt x="18081" y="12383"/>
                    <a:pt x="19984" y="13335"/>
                    <a:pt x="20936" y="14288"/>
                  </a:cubicBezTo>
                  <a:cubicBezTo>
                    <a:pt x="21888" y="14288"/>
                    <a:pt x="22840" y="16193"/>
                    <a:pt x="23791" y="17145"/>
                  </a:cubicBezTo>
                  <a:cubicBezTo>
                    <a:pt x="23791" y="18098"/>
                    <a:pt x="23791" y="20003"/>
                    <a:pt x="23791" y="21908"/>
                  </a:cubicBezTo>
                  <a:cubicBezTo>
                    <a:pt x="23791" y="23813"/>
                    <a:pt x="23791" y="24765"/>
                    <a:pt x="21888" y="26670"/>
                  </a:cubicBezTo>
                  <a:cubicBezTo>
                    <a:pt x="20936" y="27623"/>
                    <a:pt x="19033" y="28575"/>
                    <a:pt x="18081" y="29528"/>
                  </a:cubicBezTo>
                  <a:cubicBezTo>
                    <a:pt x="16178" y="29528"/>
                    <a:pt x="14275" y="29528"/>
                    <a:pt x="11420" y="29528"/>
                  </a:cubicBezTo>
                  <a:cubicBezTo>
                    <a:pt x="7613" y="29528"/>
                    <a:pt x="4758" y="27623"/>
                    <a:pt x="2855" y="25718"/>
                  </a:cubicBezTo>
                  <a:cubicBezTo>
                    <a:pt x="951" y="23813"/>
                    <a:pt x="0" y="20955"/>
                    <a:pt x="0" y="18098"/>
                  </a:cubicBezTo>
                  <a:lnTo>
                    <a:pt x="0" y="18098"/>
                  </a:lnTo>
                  <a:close/>
                </a:path>
              </a:pathLst>
            </a:custGeom>
            <a:solidFill>
              <a:srgbClr val="FFFFFF"/>
            </a:solidFill>
            <a:ln w="9512" cap="flat">
              <a:noFill/>
              <a:prstDash val="solid"/>
              <a:miter/>
            </a:ln>
          </p:spPr>
          <p:txBody>
            <a:bodyPr/>
            <a:lstStyle/>
            <a:p>
              <a:endParaRPr lang="en-US"/>
            </a:p>
          </p:txBody>
        </p:sp>
        <p:sp>
          <p:nvSpPr>
            <p:cNvPr id="54" name="Freeform 258">
              <a:extLst>
                <a:ext uri="{FF2B5EF4-FFF2-40B4-BE49-F238E27FC236}">
                  <a16:creationId xmlns:a16="http://schemas.microsoft.com/office/drawing/2014/main" id="{C47D4599-1311-56D4-1A03-4032E0FDEDBD}"/>
                </a:ext>
              </a:extLst>
            </p:cNvPr>
            <p:cNvSpPr/>
            <p:nvPr/>
          </p:nvSpPr>
          <p:spPr>
            <a:xfrm>
              <a:off x="4535407" y="6764320"/>
              <a:ext cx="23791" cy="29527"/>
            </a:xfrm>
            <a:custGeom>
              <a:avLst/>
              <a:gdLst>
                <a:gd name="csX0" fmla="*/ 9517 w 23791"/>
                <a:gd name="csY0" fmla="*/ 29528 h 29527"/>
                <a:gd name="csX1" fmla="*/ 8565 w 23791"/>
                <a:gd name="csY1" fmla="*/ 5715 h 29527"/>
                <a:gd name="csX2" fmla="*/ 0 w 23791"/>
                <a:gd name="csY2" fmla="*/ 5715 h 29527"/>
                <a:gd name="csX3" fmla="*/ 0 w 23791"/>
                <a:gd name="csY3" fmla="*/ 953 h 29527"/>
                <a:gd name="csX4" fmla="*/ 22840 w 23791"/>
                <a:gd name="csY4" fmla="*/ 0 h 29527"/>
                <a:gd name="csX5" fmla="*/ 23791 w 23791"/>
                <a:gd name="csY5" fmla="*/ 4763 h 29527"/>
                <a:gd name="csX6" fmla="*/ 15227 w 23791"/>
                <a:gd name="csY6" fmla="*/ 4763 h 29527"/>
                <a:gd name="csX7" fmla="*/ 16178 w 23791"/>
                <a:gd name="csY7" fmla="*/ 29528 h 29527"/>
                <a:gd name="csX8" fmla="*/ 9517 w 23791"/>
                <a:gd name="csY8" fmla="*/ 29528 h 29527"/>
                <a:gd name="csX9" fmla="*/ 9517 w 23791"/>
                <a:gd name="csY9" fmla="*/ 2952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29527">
                  <a:moveTo>
                    <a:pt x="9517" y="29528"/>
                  </a:moveTo>
                  <a:lnTo>
                    <a:pt x="8565" y="5715"/>
                  </a:lnTo>
                  <a:lnTo>
                    <a:pt x="0" y="5715"/>
                  </a:lnTo>
                  <a:lnTo>
                    <a:pt x="0" y="953"/>
                  </a:lnTo>
                  <a:lnTo>
                    <a:pt x="22840" y="0"/>
                  </a:lnTo>
                  <a:lnTo>
                    <a:pt x="23791" y="4763"/>
                  </a:lnTo>
                  <a:lnTo>
                    <a:pt x="15227" y="4763"/>
                  </a:lnTo>
                  <a:lnTo>
                    <a:pt x="16178" y="29528"/>
                  </a:lnTo>
                  <a:lnTo>
                    <a:pt x="9517" y="29528"/>
                  </a:lnTo>
                  <a:lnTo>
                    <a:pt x="9517" y="29528"/>
                  </a:lnTo>
                  <a:close/>
                </a:path>
              </a:pathLst>
            </a:custGeom>
            <a:solidFill>
              <a:srgbClr val="FFFFFF"/>
            </a:solidFill>
            <a:ln w="9512" cap="flat">
              <a:noFill/>
              <a:prstDash val="solid"/>
              <a:miter/>
            </a:ln>
          </p:spPr>
          <p:txBody>
            <a:bodyPr/>
            <a:lstStyle/>
            <a:p>
              <a:endParaRPr lang="en-US"/>
            </a:p>
          </p:txBody>
        </p:sp>
        <p:sp>
          <p:nvSpPr>
            <p:cNvPr id="55" name="Freeform 259">
              <a:extLst>
                <a:ext uri="{FF2B5EF4-FFF2-40B4-BE49-F238E27FC236}">
                  <a16:creationId xmlns:a16="http://schemas.microsoft.com/office/drawing/2014/main" id="{98F8B7D9-2A48-ABC7-C0ED-3958244B0CCF}"/>
                </a:ext>
              </a:extLst>
            </p:cNvPr>
            <p:cNvSpPr/>
            <p:nvPr/>
          </p:nvSpPr>
          <p:spPr>
            <a:xfrm>
              <a:off x="4562053" y="6760510"/>
              <a:ext cx="27597" cy="32384"/>
            </a:xfrm>
            <a:custGeom>
              <a:avLst/>
              <a:gdLst>
                <a:gd name="csX0" fmla="*/ 5710 w 27597"/>
                <a:gd name="csY0" fmla="*/ 32385 h 32384"/>
                <a:gd name="csX1" fmla="*/ 0 w 27597"/>
                <a:gd name="csY1" fmla="*/ 2858 h 32384"/>
                <a:gd name="csX2" fmla="*/ 21888 w 27597"/>
                <a:gd name="csY2" fmla="*/ 0 h 32384"/>
                <a:gd name="csX3" fmla="*/ 22840 w 27597"/>
                <a:gd name="csY3" fmla="*/ 4763 h 32384"/>
                <a:gd name="csX4" fmla="*/ 6661 w 27597"/>
                <a:gd name="csY4" fmla="*/ 7620 h 32384"/>
                <a:gd name="csX5" fmla="*/ 7613 w 27597"/>
                <a:gd name="csY5" fmla="*/ 13335 h 32384"/>
                <a:gd name="csX6" fmla="*/ 22840 w 27597"/>
                <a:gd name="csY6" fmla="*/ 11430 h 32384"/>
                <a:gd name="csX7" fmla="*/ 22840 w 27597"/>
                <a:gd name="csY7" fmla="*/ 16193 h 32384"/>
                <a:gd name="csX8" fmla="*/ 8565 w 27597"/>
                <a:gd name="csY8" fmla="*/ 18097 h 32384"/>
                <a:gd name="csX9" fmla="*/ 10468 w 27597"/>
                <a:gd name="csY9" fmla="*/ 25718 h 32384"/>
                <a:gd name="csX10" fmla="*/ 26646 w 27597"/>
                <a:gd name="csY10" fmla="*/ 22860 h 32384"/>
                <a:gd name="csX11" fmla="*/ 27598 w 27597"/>
                <a:gd name="csY11" fmla="*/ 28575 h 32384"/>
                <a:gd name="csX12" fmla="*/ 5710 w 27597"/>
                <a:gd name="csY12" fmla="*/ 32385 h 32384"/>
                <a:gd name="csX13" fmla="*/ 5710 w 27597"/>
                <a:gd name="csY13" fmla="*/ 32385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7597" h="32384">
                  <a:moveTo>
                    <a:pt x="5710" y="32385"/>
                  </a:moveTo>
                  <a:lnTo>
                    <a:pt x="0" y="2858"/>
                  </a:lnTo>
                  <a:lnTo>
                    <a:pt x="21888" y="0"/>
                  </a:lnTo>
                  <a:lnTo>
                    <a:pt x="22840" y="4763"/>
                  </a:lnTo>
                  <a:lnTo>
                    <a:pt x="6661" y="7620"/>
                  </a:lnTo>
                  <a:lnTo>
                    <a:pt x="7613" y="13335"/>
                  </a:lnTo>
                  <a:lnTo>
                    <a:pt x="22840" y="11430"/>
                  </a:lnTo>
                  <a:lnTo>
                    <a:pt x="22840" y="16193"/>
                  </a:lnTo>
                  <a:lnTo>
                    <a:pt x="8565" y="18097"/>
                  </a:lnTo>
                  <a:lnTo>
                    <a:pt x="10468" y="25718"/>
                  </a:lnTo>
                  <a:lnTo>
                    <a:pt x="26646" y="22860"/>
                  </a:lnTo>
                  <a:lnTo>
                    <a:pt x="27598" y="28575"/>
                  </a:lnTo>
                  <a:lnTo>
                    <a:pt x="5710" y="32385"/>
                  </a:lnTo>
                  <a:lnTo>
                    <a:pt x="5710" y="32385"/>
                  </a:lnTo>
                  <a:close/>
                </a:path>
              </a:pathLst>
            </a:custGeom>
            <a:solidFill>
              <a:srgbClr val="FFFFFF"/>
            </a:solidFill>
            <a:ln w="9512" cap="flat">
              <a:noFill/>
              <a:prstDash val="solid"/>
              <a:miter/>
            </a:ln>
          </p:spPr>
          <p:txBody>
            <a:bodyPr/>
            <a:lstStyle/>
            <a:p>
              <a:endParaRPr lang="en-US"/>
            </a:p>
          </p:txBody>
        </p:sp>
        <p:sp>
          <p:nvSpPr>
            <p:cNvPr id="56" name="Freeform 260">
              <a:extLst>
                <a:ext uri="{FF2B5EF4-FFF2-40B4-BE49-F238E27FC236}">
                  <a16:creationId xmlns:a16="http://schemas.microsoft.com/office/drawing/2014/main" id="{2D006AB7-A3BB-64C9-2E25-4AE638E68AE4}"/>
                </a:ext>
              </a:extLst>
            </p:cNvPr>
            <p:cNvSpPr/>
            <p:nvPr/>
          </p:nvSpPr>
          <p:spPr>
            <a:xfrm>
              <a:off x="4588700" y="6753843"/>
              <a:ext cx="28549" cy="32384"/>
            </a:xfrm>
            <a:custGeom>
              <a:avLst/>
              <a:gdLst>
                <a:gd name="csX0" fmla="*/ 6662 w 28549"/>
                <a:gd name="csY0" fmla="*/ 7620 h 32384"/>
                <a:gd name="csX1" fmla="*/ 12372 w 28549"/>
                <a:gd name="csY1" fmla="*/ 25717 h 32384"/>
                <a:gd name="csX2" fmla="*/ 16178 w 28549"/>
                <a:gd name="csY2" fmla="*/ 25717 h 32384"/>
                <a:gd name="csX3" fmla="*/ 19033 w 28549"/>
                <a:gd name="csY3" fmla="*/ 22860 h 32384"/>
                <a:gd name="csX4" fmla="*/ 20936 w 28549"/>
                <a:gd name="csY4" fmla="*/ 20955 h 32384"/>
                <a:gd name="csX5" fmla="*/ 20936 w 28549"/>
                <a:gd name="csY5" fmla="*/ 18097 h 32384"/>
                <a:gd name="csX6" fmla="*/ 19985 w 28549"/>
                <a:gd name="csY6" fmla="*/ 13335 h 32384"/>
                <a:gd name="csX7" fmla="*/ 18081 w 28549"/>
                <a:gd name="csY7" fmla="*/ 8572 h 32384"/>
                <a:gd name="csX8" fmla="*/ 15227 w 28549"/>
                <a:gd name="csY8" fmla="*/ 6667 h 32384"/>
                <a:gd name="csX9" fmla="*/ 12372 w 28549"/>
                <a:gd name="csY9" fmla="*/ 6667 h 32384"/>
                <a:gd name="csX10" fmla="*/ 7613 w 28549"/>
                <a:gd name="csY10" fmla="*/ 7620 h 32384"/>
                <a:gd name="csX11" fmla="*/ 4758 w 28549"/>
                <a:gd name="csY11" fmla="*/ 7620 h 32384"/>
                <a:gd name="csX12" fmla="*/ 0 w 28549"/>
                <a:gd name="csY12" fmla="*/ 4763 h 32384"/>
                <a:gd name="csX13" fmla="*/ 10468 w 28549"/>
                <a:gd name="csY13" fmla="*/ 952 h 32384"/>
                <a:gd name="csX14" fmla="*/ 16178 w 28549"/>
                <a:gd name="csY14" fmla="*/ 0 h 32384"/>
                <a:gd name="csX15" fmla="*/ 20936 w 28549"/>
                <a:gd name="csY15" fmla="*/ 952 h 32384"/>
                <a:gd name="csX16" fmla="*/ 24743 w 28549"/>
                <a:gd name="csY16" fmla="*/ 4763 h 32384"/>
                <a:gd name="csX17" fmla="*/ 27598 w 28549"/>
                <a:gd name="csY17" fmla="*/ 11430 h 32384"/>
                <a:gd name="csX18" fmla="*/ 28550 w 28549"/>
                <a:gd name="csY18" fmla="*/ 17145 h 32384"/>
                <a:gd name="csX19" fmla="*/ 27598 w 28549"/>
                <a:gd name="csY19" fmla="*/ 22860 h 32384"/>
                <a:gd name="csX20" fmla="*/ 24743 w 28549"/>
                <a:gd name="csY20" fmla="*/ 26670 h 32384"/>
                <a:gd name="csX21" fmla="*/ 19985 w 28549"/>
                <a:gd name="csY21" fmla="*/ 28575 h 32384"/>
                <a:gd name="csX22" fmla="*/ 9517 w 28549"/>
                <a:gd name="csY22" fmla="*/ 32385 h 32384"/>
                <a:gd name="csX23" fmla="*/ 0 w 28549"/>
                <a:gd name="csY23" fmla="*/ 4763 h 32384"/>
                <a:gd name="csX24" fmla="*/ 0 w 28549"/>
                <a:gd name="csY24" fmla="*/ 4763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28549" h="32384">
                  <a:moveTo>
                    <a:pt x="6662" y="7620"/>
                  </a:moveTo>
                  <a:lnTo>
                    <a:pt x="12372" y="25717"/>
                  </a:lnTo>
                  <a:lnTo>
                    <a:pt x="16178" y="25717"/>
                  </a:lnTo>
                  <a:cubicBezTo>
                    <a:pt x="18081" y="23813"/>
                    <a:pt x="19033" y="22860"/>
                    <a:pt x="19033" y="22860"/>
                  </a:cubicBezTo>
                  <a:cubicBezTo>
                    <a:pt x="19033" y="22860"/>
                    <a:pt x="20936" y="21907"/>
                    <a:pt x="20936" y="20955"/>
                  </a:cubicBezTo>
                  <a:cubicBezTo>
                    <a:pt x="20936" y="20955"/>
                    <a:pt x="20936" y="19050"/>
                    <a:pt x="20936" y="18097"/>
                  </a:cubicBezTo>
                  <a:cubicBezTo>
                    <a:pt x="20936" y="17145"/>
                    <a:pt x="20936" y="15240"/>
                    <a:pt x="19985" y="13335"/>
                  </a:cubicBezTo>
                  <a:cubicBezTo>
                    <a:pt x="19985" y="11430"/>
                    <a:pt x="18081" y="9525"/>
                    <a:pt x="18081" y="8572"/>
                  </a:cubicBezTo>
                  <a:cubicBezTo>
                    <a:pt x="18081" y="7620"/>
                    <a:pt x="16178" y="6667"/>
                    <a:pt x="15227" y="6667"/>
                  </a:cubicBezTo>
                  <a:cubicBezTo>
                    <a:pt x="15227" y="6667"/>
                    <a:pt x="13323" y="6667"/>
                    <a:pt x="12372" y="6667"/>
                  </a:cubicBezTo>
                  <a:cubicBezTo>
                    <a:pt x="12372" y="6667"/>
                    <a:pt x="9517" y="6667"/>
                    <a:pt x="7613" y="7620"/>
                  </a:cubicBezTo>
                  <a:lnTo>
                    <a:pt x="4758" y="7620"/>
                  </a:lnTo>
                  <a:close/>
                  <a:moveTo>
                    <a:pt x="0" y="4763"/>
                  </a:moveTo>
                  <a:lnTo>
                    <a:pt x="10468" y="952"/>
                  </a:lnTo>
                  <a:cubicBezTo>
                    <a:pt x="12372" y="952"/>
                    <a:pt x="14275" y="0"/>
                    <a:pt x="16178" y="0"/>
                  </a:cubicBezTo>
                  <a:cubicBezTo>
                    <a:pt x="18081" y="0"/>
                    <a:pt x="19985" y="0"/>
                    <a:pt x="20936" y="952"/>
                  </a:cubicBezTo>
                  <a:cubicBezTo>
                    <a:pt x="22840" y="952"/>
                    <a:pt x="23791" y="2857"/>
                    <a:pt x="24743" y="4763"/>
                  </a:cubicBezTo>
                  <a:cubicBezTo>
                    <a:pt x="25695" y="6667"/>
                    <a:pt x="26646" y="8572"/>
                    <a:pt x="27598" y="11430"/>
                  </a:cubicBezTo>
                  <a:cubicBezTo>
                    <a:pt x="27598" y="13335"/>
                    <a:pt x="28550" y="16192"/>
                    <a:pt x="28550" y="17145"/>
                  </a:cubicBezTo>
                  <a:cubicBezTo>
                    <a:pt x="28550" y="19050"/>
                    <a:pt x="28550" y="20955"/>
                    <a:pt x="27598" y="22860"/>
                  </a:cubicBezTo>
                  <a:cubicBezTo>
                    <a:pt x="27598" y="23813"/>
                    <a:pt x="25695" y="25717"/>
                    <a:pt x="24743" y="26670"/>
                  </a:cubicBezTo>
                  <a:cubicBezTo>
                    <a:pt x="23791" y="26670"/>
                    <a:pt x="21888" y="28575"/>
                    <a:pt x="19985" y="28575"/>
                  </a:cubicBezTo>
                  <a:lnTo>
                    <a:pt x="9517" y="32385"/>
                  </a:lnTo>
                  <a:lnTo>
                    <a:pt x="0" y="4763"/>
                  </a:lnTo>
                  <a:lnTo>
                    <a:pt x="0" y="4763"/>
                  </a:lnTo>
                  <a:close/>
                </a:path>
              </a:pathLst>
            </a:custGeom>
            <a:solidFill>
              <a:srgbClr val="FFFFFF"/>
            </a:solidFill>
            <a:ln w="9512" cap="flat">
              <a:noFill/>
              <a:prstDash val="solid"/>
              <a:miter/>
            </a:ln>
          </p:spPr>
          <p:txBody>
            <a:bodyPr/>
            <a:lstStyle/>
            <a:p>
              <a:endParaRPr lang="en-US"/>
            </a:p>
          </p:txBody>
        </p:sp>
        <p:sp>
          <p:nvSpPr>
            <p:cNvPr id="57" name="Freeform 261">
              <a:extLst>
                <a:ext uri="{FF2B5EF4-FFF2-40B4-BE49-F238E27FC236}">
                  <a16:creationId xmlns:a16="http://schemas.microsoft.com/office/drawing/2014/main" id="{FB97ADC9-D8C4-342F-4557-CCBB3EAD5B38}"/>
                </a:ext>
              </a:extLst>
            </p:cNvPr>
            <p:cNvSpPr/>
            <p:nvPr/>
          </p:nvSpPr>
          <p:spPr>
            <a:xfrm>
              <a:off x="4275606" y="6657640"/>
              <a:ext cx="55195" cy="65722"/>
            </a:xfrm>
            <a:custGeom>
              <a:avLst/>
              <a:gdLst>
                <a:gd name="csX0" fmla="*/ 42824 w 55195"/>
                <a:gd name="csY0" fmla="*/ 41910 h 65722"/>
                <a:gd name="csX1" fmla="*/ 55196 w 55195"/>
                <a:gd name="csY1" fmla="*/ 45720 h 65722"/>
                <a:gd name="csX2" fmla="*/ 45679 w 55195"/>
                <a:gd name="csY2" fmla="*/ 60960 h 65722"/>
                <a:gd name="csX3" fmla="*/ 28550 w 55195"/>
                <a:gd name="csY3" fmla="*/ 65722 h 65722"/>
                <a:gd name="csX4" fmla="*/ 7613 w 55195"/>
                <a:gd name="csY4" fmla="*/ 57150 h 65722"/>
                <a:gd name="csX5" fmla="*/ 0 w 55195"/>
                <a:gd name="csY5" fmla="*/ 33338 h 65722"/>
                <a:gd name="csX6" fmla="*/ 8565 w 55195"/>
                <a:gd name="csY6" fmla="*/ 8572 h 65722"/>
                <a:gd name="csX7" fmla="*/ 29501 w 55195"/>
                <a:gd name="csY7" fmla="*/ 0 h 65722"/>
                <a:gd name="csX8" fmla="*/ 48534 w 55195"/>
                <a:gd name="csY8" fmla="*/ 6667 h 65722"/>
                <a:gd name="csX9" fmla="*/ 55196 w 55195"/>
                <a:gd name="csY9" fmla="*/ 18097 h 65722"/>
                <a:gd name="csX10" fmla="*/ 42824 w 55195"/>
                <a:gd name="csY10" fmla="*/ 20955 h 65722"/>
                <a:gd name="csX11" fmla="*/ 38066 w 55195"/>
                <a:gd name="csY11" fmla="*/ 13335 h 65722"/>
                <a:gd name="csX12" fmla="*/ 29501 w 55195"/>
                <a:gd name="csY12" fmla="*/ 10478 h 65722"/>
                <a:gd name="csX13" fmla="*/ 18081 w 55195"/>
                <a:gd name="csY13" fmla="*/ 15240 h 65722"/>
                <a:gd name="csX14" fmla="*/ 13323 w 55195"/>
                <a:gd name="csY14" fmla="*/ 31432 h 65722"/>
                <a:gd name="csX15" fmla="*/ 18081 w 55195"/>
                <a:gd name="csY15" fmla="*/ 48578 h 65722"/>
                <a:gd name="csX16" fmla="*/ 29501 w 55195"/>
                <a:gd name="csY16" fmla="*/ 53340 h 65722"/>
                <a:gd name="csX17" fmla="*/ 38066 w 55195"/>
                <a:gd name="csY17" fmla="*/ 50482 h 65722"/>
                <a:gd name="csX18" fmla="*/ 42824 w 55195"/>
                <a:gd name="csY18" fmla="*/ 40005 h 657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5195" h="65722">
                  <a:moveTo>
                    <a:pt x="42824" y="41910"/>
                  </a:moveTo>
                  <a:lnTo>
                    <a:pt x="55196" y="45720"/>
                  </a:lnTo>
                  <a:cubicBezTo>
                    <a:pt x="53293" y="52388"/>
                    <a:pt x="50438" y="58103"/>
                    <a:pt x="45679" y="60960"/>
                  </a:cubicBezTo>
                  <a:cubicBezTo>
                    <a:pt x="40921" y="63817"/>
                    <a:pt x="36163" y="65722"/>
                    <a:pt x="28550" y="65722"/>
                  </a:cubicBezTo>
                  <a:cubicBezTo>
                    <a:pt x="20936" y="65722"/>
                    <a:pt x="13323" y="62865"/>
                    <a:pt x="7613" y="57150"/>
                  </a:cubicBezTo>
                  <a:cubicBezTo>
                    <a:pt x="1903" y="51435"/>
                    <a:pt x="0" y="43815"/>
                    <a:pt x="0" y="33338"/>
                  </a:cubicBezTo>
                  <a:cubicBezTo>
                    <a:pt x="0" y="22860"/>
                    <a:pt x="2855" y="14288"/>
                    <a:pt x="8565" y="8572"/>
                  </a:cubicBezTo>
                  <a:cubicBezTo>
                    <a:pt x="14275" y="2857"/>
                    <a:pt x="20936" y="0"/>
                    <a:pt x="29501" y="0"/>
                  </a:cubicBezTo>
                  <a:cubicBezTo>
                    <a:pt x="38066" y="0"/>
                    <a:pt x="43776" y="1905"/>
                    <a:pt x="48534" y="6667"/>
                  </a:cubicBezTo>
                  <a:cubicBezTo>
                    <a:pt x="51389" y="9525"/>
                    <a:pt x="53293" y="13335"/>
                    <a:pt x="55196" y="18097"/>
                  </a:cubicBezTo>
                  <a:lnTo>
                    <a:pt x="42824" y="20955"/>
                  </a:lnTo>
                  <a:cubicBezTo>
                    <a:pt x="42824" y="18097"/>
                    <a:pt x="40921" y="15240"/>
                    <a:pt x="38066" y="13335"/>
                  </a:cubicBezTo>
                  <a:cubicBezTo>
                    <a:pt x="35211" y="11430"/>
                    <a:pt x="33308" y="10478"/>
                    <a:pt x="29501" y="10478"/>
                  </a:cubicBezTo>
                  <a:cubicBezTo>
                    <a:pt x="25695" y="10478"/>
                    <a:pt x="20936" y="12382"/>
                    <a:pt x="18081" y="15240"/>
                  </a:cubicBezTo>
                  <a:cubicBezTo>
                    <a:pt x="15227" y="18097"/>
                    <a:pt x="13323" y="23813"/>
                    <a:pt x="13323" y="31432"/>
                  </a:cubicBezTo>
                  <a:cubicBezTo>
                    <a:pt x="13323" y="39053"/>
                    <a:pt x="15227" y="44767"/>
                    <a:pt x="18081" y="48578"/>
                  </a:cubicBezTo>
                  <a:cubicBezTo>
                    <a:pt x="20936" y="52388"/>
                    <a:pt x="24743" y="53340"/>
                    <a:pt x="29501" y="53340"/>
                  </a:cubicBezTo>
                  <a:cubicBezTo>
                    <a:pt x="34260" y="53340"/>
                    <a:pt x="36163" y="52388"/>
                    <a:pt x="38066" y="50482"/>
                  </a:cubicBezTo>
                  <a:cubicBezTo>
                    <a:pt x="39970" y="48578"/>
                    <a:pt x="41873" y="44767"/>
                    <a:pt x="42824" y="40005"/>
                  </a:cubicBezTo>
                  <a:close/>
                </a:path>
              </a:pathLst>
            </a:custGeom>
            <a:solidFill>
              <a:srgbClr val="FFFFFF"/>
            </a:solidFill>
            <a:ln w="9512" cap="flat">
              <a:noFill/>
              <a:prstDash val="solid"/>
              <a:miter/>
            </a:ln>
          </p:spPr>
          <p:txBody>
            <a:bodyPr/>
            <a:lstStyle/>
            <a:p>
              <a:endParaRPr lang="en-US"/>
            </a:p>
          </p:txBody>
        </p:sp>
      </p:grpSp>
      <p:grpSp>
        <p:nvGrpSpPr>
          <p:cNvPr id="58" name="Graphic 210">
            <a:extLst>
              <a:ext uri="{FF2B5EF4-FFF2-40B4-BE49-F238E27FC236}">
                <a16:creationId xmlns:a16="http://schemas.microsoft.com/office/drawing/2014/main" id="{87EC425B-F6DC-694B-9ECA-DF49126EAFCE}"/>
              </a:ext>
            </a:extLst>
          </p:cNvPr>
          <p:cNvGrpSpPr/>
          <p:nvPr userDrawn="1"/>
        </p:nvGrpSpPr>
        <p:grpSpPr>
          <a:xfrm>
            <a:off x="2984950" y="6565356"/>
            <a:ext cx="239942" cy="161644"/>
            <a:chOff x="5054058" y="6391893"/>
            <a:chExt cx="552824" cy="372427"/>
          </a:xfrm>
          <a:solidFill>
            <a:srgbClr val="FFFFFF"/>
          </a:solidFill>
        </p:grpSpPr>
        <p:sp>
          <p:nvSpPr>
            <p:cNvPr id="59" name="Freeform 236">
              <a:extLst>
                <a:ext uri="{FF2B5EF4-FFF2-40B4-BE49-F238E27FC236}">
                  <a16:creationId xmlns:a16="http://schemas.microsoft.com/office/drawing/2014/main" id="{E6B82246-864F-1B60-DB44-01C5BA729D4C}"/>
                </a:ext>
              </a:extLst>
            </p:cNvPr>
            <p:cNvSpPr/>
            <p:nvPr/>
          </p:nvSpPr>
          <p:spPr>
            <a:xfrm>
              <a:off x="5054058" y="6391893"/>
              <a:ext cx="234552" cy="371475"/>
            </a:xfrm>
            <a:custGeom>
              <a:avLst/>
              <a:gdLst>
                <a:gd name="csX0" fmla="*/ 203654 w 234552"/>
                <a:gd name="csY0" fmla="*/ 316230 h 371475"/>
                <a:gd name="csX1" fmla="*/ 203654 w 234552"/>
                <a:gd name="csY1" fmla="*/ 371475 h 371475"/>
                <a:gd name="csX2" fmla="*/ 203654 w 234552"/>
                <a:gd name="csY2" fmla="*/ 371475 h 371475"/>
                <a:gd name="csX3" fmla="*/ 185572 w 234552"/>
                <a:gd name="csY3" fmla="*/ 371475 h 371475"/>
                <a:gd name="csX4" fmla="*/ 0 w 234552"/>
                <a:gd name="csY4" fmla="*/ 185738 h 371475"/>
                <a:gd name="csX5" fmla="*/ 185572 w 234552"/>
                <a:gd name="csY5" fmla="*/ 0 h 371475"/>
                <a:gd name="csX6" fmla="*/ 203654 w 234552"/>
                <a:gd name="csY6" fmla="*/ 0 h 371475"/>
                <a:gd name="csX7" fmla="*/ 203654 w 234552"/>
                <a:gd name="csY7" fmla="*/ 0 h 371475"/>
                <a:gd name="csX8" fmla="*/ 203654 w 234552"/>
                <a:gd name="csY8" fmla="*/ 55245 h 371475"/>
                <a:gd name="csX9" fmla="*/ 203654 w 234552"/>
                <a:gd name="csY9" fmla="*/ 55245 h 371475"/>
                <a:gd name="csX10" fmla="*/ 185572 w 234552"/>
                <a:gd name="csY10" fmla="*/ 54292 h 371475"/>
                <a:gd name="csX11" fmla="*/ 54244 w 234552"/>
                <a:gd name="csY11" fmla="*/ 185738 h 371475"/>
                <a:gd name="csX12" fmla="*/ 185572 w 234552"/>
                <a:gd name="csY12" fmla="*/ 317182 h 371475"/>
                <a:gd name="csX13" fmla="*/ 203654 w 234552"/>
                <a:gd name="csY13" fmla="*/ 316230 h 371475"/>
                <a:gd name="csX14" fmla="*/ 203654 w 234552"/>
                <a:gd name="csY14" fmla="*/ 316230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4552" h="371475">
                  <a:moveTo>
                    <a:pt x="203654" y="316230"/>
                  </a:moveTo>
                  <a:lnTo>
                    <a:pt x="203654" y="371475"/>
                  </a:lnTo>
                  <a:lnTo>
                    <a:pt x="203654" y="371475"/>
                  </a:lnTo>
                  <a:cubicBezTo>
                    <a:pt x="197944" y="371475"/>
                    <a:pt x="191282" y="371475"/>
                    <a:pt x="185572" y="371475"/>
                  </a:cubicBezTo>
                  <a:cubicBezTo>
                    <a:pt x="83746" y="371475"/>
                    <a:pt x="0" y="287655"/>
                    <a:pt x="0" y="185738"/>
                  </a:cubicBezTo>
                  <a:cubicBezTo>
                    <a:pt x="0" y="83820"/>
                    <a:pt x="83746" y="0"/>
                    <a:pt x="185572" y="0"/>
                  </a:cubicBezTo>
                  <a:cubicBezTo>
                    <a:pt x="287399" y="0"/>
                    <a:pt x="197944" y="0"/>
                    <a:pt x="203654" y="0"/>
                  </a:cubicBezTo>
                  <a:lnTo>
                    <a:pt x="203654" y="0"/>
                  </a:lnTo>
                  <a:lnTo>
                    <a:pt x="203654" y="55245"/>
                  </a:lnTo>
                  <a:lnTo>
                    <a:pt x="203654" y="55245"/>
                  </a:lnTo>
                  <a:cubicBezTo>
                    <a:pt x="197944" y="55245"/>
                    <a:pt x="191282" y="54292"/>
                    <a:pt x="185572" y="54292"/>
                  </a:cubicBezTo>
                  <a:cubicBezTo>
                    <a:pt x="113247" y="54292"/>
                    <a:pt x="54244" y="113347"/>
                    <a:pt x="54244" y="185738"/>
                  </a:cubicBezTo>
                  <a:cubicBezTo>
                    <a:pt x="54244" y="258127"/>
                    <a:pt x="113247" y="317182"/>
                    <a:pt x="185572" y="317182"/>
                  </a:cubicBezTo>
                  <a:cubicBezTo>
                    <a:pt x="257898" y="317182"/>
                    <a:pt x="197944" y="317182"/>
                    <a:pt x="203654" y="316230"/>
                  </a:cubicBezTo>
                  <a:lnTo>
                    <a:pt x="203654" y="316230"/>
                  </a:lnTo>
                  <a:close/>
                </a:path>
              </a:pathLst>
            </a:custGeom>
            <a:solidFill>
              <a:srgbClr val="FFFFFF"/>
            </a:solidFill>
            <a:ln w="9512" cap="flat">
              <a:noFill/>
              <a:prstDash val="solid"/>
              <a:miter/>
            </a:ln>
          </p:spPr>
          <p:txBody>
            <a:bodyPr/>
            <a:lstStyle/>
            <a:p>
              <a:endParaRPr lang="en-US"/>
            </a:p>
          </p:txBody>
        </p:sp>
        <p:sp>
          <p:nvSpPr>
            <p:cNvPr id="60" name="Freeform 237">
              <a:extLst>
                <a:ext uri="{FF2B5EF4-FFF2-40B4-BE49-F238E27FC236}">
                  <a16:creationId xmlns:a16="http://schemas.microsoft.com/office/drawing/2014/main" id="{55C98515-2681-95ED-07E2-7890C8D5F03C}"/>
                </a:ext>
              </a:extLst>
            </p:cNvPr>
            <p:cNvSpPr/>
            <p:nvPr/>
          </p:nvSpPr>
          <p:spPr>
            <a:xfrm>
              <a:off x="5371910" y="6392845"/>
              <a:ext cx="234972" cy="371475"/>
            </a:xfrm>
            <a:custGeom>
              <a:avLst/>
              <a:gdLst>
                <a:gd name="csX0" fmla="*/ 58051 w 234972"/>
                <a:gd name="csY0" fmla="*/ 157163 h 371475"/>
                <a:gd name="csX1" fmla="*/ 165588 w 234972"/>
                <a:gd name="csY1" fmla="*/ 157163 h 371475"/>
                <a:gd name="csX2" fmla="*/ 165588 w 234972"/>
                <a:gd name="csY2" fmla="*/ 214313 h 371475"/>
                <a:gd name="csX3" fmla="*/ 58051 w 234972"/>
                <a:gd name="csY3" fmla="*/ 214313 h 371475"/>
                <a:gd name="csX4" fmla="*/ 185572 w 234972"/>
                <a:gd name="csY4" fmla="*/ 317183 h 371475"/>
                <a:gd name="csX5" fmla="*/ 203654 w 234972"/>
                <a:gd name="csY5" fmla="*/ 316230 h 371475"/>
                <a:gd name="csX6" fmla="*/ 203654 w 234972"/>
                <a:gd name="csY6" fmla="*/ 316230 h 371475"/>
                <a:gd name="csX7" fmla="*/ 203654 w 234972"/>
                <a:gd name="csY7" fmla="*/ 371475 h 371475"/>
                <a:gd name="csX8" fmla="*/ 203654 w 234972"/>
                <a:gd name="csY8" fmla="*/ 371475 h 371475"/>
                <a:gd name="csX9" fmla="*/ 185572 w 234972"/>
                <a:gd name="csY9" fmla="*/ 371475 h 371475"/>
                <a:gd name="csX10" fmla="*/ 0 w 234972"/>
                <a:gd name="csY10" fmla="*/ 185738 h 371475"/>
                <a:gd name="csX11" fmla="*/ 185572 w 234972"/>
                <a:gd name="csY11" fmla="*/ 0 h 371475"/>
                <a:gd name="csX12" fmla="*/ 203654 w 234972"/>
                <a:gd name="csY12" fmla="*/ 0 h 371475"/>
                <a:gd name="csX13" fmla="*/ 203654 w 234972"/>
                <a:gd name="csY13" fmla="*/ 0 h 371475"/>
                <a:gd name="csX14" fmla="*/ 203654 w 234972"/>
                <a:gd name="csY14" fmla="*/ 55245 h 371475"/>
                <a:gd name="csX15" fmla="*/ 203654 w 234972"/>
                <a:gd name="csY15" fmla="*/ 55245 h 371475"/>
                <a:gd name="csX16" fmla="*/ 185572 w 234972"/>
                <a:gd name="csY16" fmla="*/ 54293 h 371475"/>
                <a:gd name="csX17" fmla="*/ 58051 w 234972"/>
                <a:gd name="csY17" fmla="*/ 157163 h 371475"/>
                <a:gd name="csX18" fmla="*/ 58051 w 234972"/>
                <a:gd name="csY18" fmla="*/ 157163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34972" h="371475">
                  <a:moveTo>
                    <a:pt x="58051" y="157163"/>
                  </a:moveTo>
                  <a:lnTo>
                    <a:pt x="165588" y="157163"/>
                  </a:lnTo>
                  <a:lnTo>
                    <a:pt x="165588" y="214313"/>
                  </a:lnTo>
                  <a:lnTo>
                    <a:pt x="58051" y="214313"/>
                  </a:lnTo>
                  <a:cubicBezTo>
                    <a:pt x="71374" y="272415"/>
                    <a:pt x="123715" y="317183"/>
                    <a:pt x="185572" y="317183"/>
                  </a:cubicBezTo>
                  <a:cubicBezTo>
                    <a:pt x="247430" y="317183"/>
                    <a:pt x="197944" y="317183"/>
                    <a:pt x="203654" y="316230"/>
                  </a:cubicBezTo>
                  <a:lnTo>
                    <a:pt x="203654" y="316230"/>
                  </a:lnTo>
                  <a:lnTo>
                    <a:pt x="203654" y="371475"/>
                  </a:lnTo>
                  <a:lnTo>
                    <a:pt x="203654" y="371475"/>
                  </a:lnTo>
                  <a:cubicBezTo>
                    <a:pt x="197944" y="371475"/>
                    <a:pt x="191282" y="371475"/>
                    <a:pt x="185572" y="371475"/>
                  </a:cubicBezTo>
                  <a:cubicBezTo>
                    <a:pt x="83745" y="371475"/>
                    <a:pt x="0" y="287655"/>
                    <a:pt x="0" y="185738"/>
                  </a:cubicBezTo>
                  <a:cubicBezTo>
                    <a:pt x="0" y="83820"/>
                    <a:pt x="82794" y="0"/>
                    <a:pt x="185572" y="0"/>
                  </a:cubicBezTo>
                  <a:cubicBezTo>
                    <a:pt x="288351" y="0"/>
                    <a:pt x="197944" y="0"/>
                    <a:pt x="203654" y="0"/>
                  </a:cubicBezTo>
                  <a:lnTo>
                    <a:pt x="203654" y="0"/>
                  </a:lnTo>
                  <a:lnTo>
                    <a:pt x="203654" y="55245"/>
                  </a:lnTo>
                  <a:lnTo>
                    <a:pt x="203654" y="55245"/>
                  </a:lnTo>
                  <a:cubicBezTo>
                    <a:pt x="197944" y="55245"/>
                    <a:pt x="191282" y="54293"/>
                    <a:pt x="185572" y="54293"/>
                  </a:cubicBezTo>
                  <a:cubicBezTo>
                    <a:pt x="122763" y="54293"/>
                    <a:pt x="70422" y="98108"/>
                    <a:pt x="58051" y="157163"/>
                  </a:cubicBezTo>
                  <a:lnTo>
                    <a:pt x="58051" y="157163"/>
                  </a:lnTo>
                  <a:close/>
                </a:path>
              </a:pathLst>
            </a:custGeom>
            <a:solidFill>
              <a:srgbClr val="FFFFFF"/>
            </a:solidFill>
            <a:ln w="9512" cap="flat">
              <a:noFill/>
              <a:prstDash val="solid"/>
              <a:miter/>
            </a:ln>
          </p:spPr>
          <p:txBody>
            <a:bodyPr/>
            <a:lstStyle/>
            <a:p>
              <a:endParaRPr lang="en-US"/>
            </a:p>
          </p:txBody>
        </p:sp>
      </p:grpSp>
      <p:grpSp>
        <p:nvGrpSpPr>
          <p:cNvPr id="61" name="Graphic 210">
            <a:extLst>
              <a:ext uri="{FF2B5EF4-FFF2-40B4-BE49-F238E27FC236}">
                <a16:creationId xmlns:a16="http://schemas.microsoft.com/office/drawing/2014/main" id="{0F91EE49-2DCC-668B-1F3C-C3B41BCC64B3}"/>
              </a:ext>
            </a:extLst>
          </p:cNvPr>
          <p:cNvGrpSpPr/>
          <p:nvPr userDrawn="1"/>
        </p:nvGrpSpPr>
        <p:grpSpPr>
          <a:xfrm>
            <a:off x="3378943" y="6554154"/>
            <a:ext cx="179095" cy="185249"/>
            <a:chOff x="5778913" y="6366082"/>
            <a:chExt cx="412633" cy="426812"/>
          </a:xfrm>
          <a:solidFill>
            <a:srgbClr val="FFFFFF"/>
          </a:solidFill>
        </p:grpSpPr>
        <p:sp>
          <p:nvSpPr>
            <p:cNvPr id="62" name="Freeform 221">
              <a:extLst>
                <a:ext uri="{FF2B5EF4-FFF2-40B4-BE49-F238E27FC236}">
                  <a16:creationId xmlns:a16="http://schemas.microsoft.com/office/drawing/2014/main" id="{255ED760-D6CA-6C15-7A8A-4ACC08598F92}"/>
                </a:ext>
              </a:extLst>
            </p:cNvPr>
            <p:cNvSpPr/>
            <p:nvPr/>
          </p:nvSpPr>
          <p:spPr>
            <a:xfrm>
              <a:off x="6025127" y="6451379"/>
              <a:ext cx="148037" cy="143719"/>
            </a:xfrm>
            <a:custGeom>
              <a:avLst/>
              <a:gdLst>
                <a:gd name="csX0" fmla="*/ 101445 w 148037"/>
                <a:gd name="csY0" fmla="*/ 139586 h 143719"/>
                <a:gd name="csX1" fmla="*/ 19603 w 148037"/>
                <a:gd name="csY1" fmla="*/ 125298 h 143719"/>
                <a:gd name="csX2" fmla="*/ 2473 w 148037"/>
                <a:gd name="csY2" fmla="*/ 95771 h 143719"/>
                <a:gd name="csX3" fmla="*/ 569 w 148037"/>
                <a:gd name="csY3" fmla="*/ 56718 h 143719"/>
                <a:gd name="csX4" fmla="*/ 26264 w 148037"/>
                <a:gd name="csY4" fmla="*/ 12903 h 143719"/>
                <a:gd name="csX5" fmla="*/ 114768 w 148037"/>
                <a:gd name="csY5" fmla="*/ 10046 h 143719"/>
                <a:gd name="csX6" fmla="*/ 143317 w 148037"/>
                <a:gd name="csY6" fmla="*/ 42431 h 143719"/>
                <a:gd name="csX7" fmla="*/ 135704 w 148037"/>
                <a:gd name="csY7" fmla="*/ 118631 h 143719"/>
                <a:gd name="csX8" fmla="*/ 102396 w 148037"/>
                <a:gd name="csY8" fmla="*/ 140539 h 143719"/>
                <a:gd name="csX9" fmla="*/ 95735 w 148037"/>
                <a:gd name="csY9" fmla="*/ 92914 h 143719"/>
                <a:gd name="csX10" fmla="*/ 95735 w 148037"/>
                <a:gd name="csY10" fmla="*/ 51956 h 143719"/>
                <a:gd name="csX11" fmla="*/ 85266 w 148037"/>
                <a:gd name="csY11" fmla="*/ 35764 h 143719"/>
                <a:gd name="csX12" fmla="*/ 52910 w 148037"/>
                <a:gd name="csY12" fmla="*/ 45289 h 143719"/>
                <a:gd name="csX13" fmla="*/ 51007 w 148037"/>
                <a:gd name="csY13" fmla="*/ 73864 h 143719"/>
                <a:gd name="csX14" fmla="*/ 61475 w 148037"/>
                <a:gd name="csY14" fmla="*/ 106248 h 143719"/>
                <a:gd name="csX15" fmla="*/ 95735 w 148037"/>
                <a:gd name="csY15" fmla="*/ 92914 h 1437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8037" h="143719">
                  <a:moveTo>
                    <a:pt x="101445" y="139586"/>
                  </a:moveTo>
                  <a:cubicBezTo>
                    <a:pt x="73846" y="148158"/>
                    <a:pt x="41490" y="143396"/>
                    <a:pt x="19603" y="125298"/>
                  </a:cubicBezTo>
                  <a:cubicBezTo>
                    <a:pt x="-2286" y="107201"/>
                    <a:pt x="5327" y="107201"/>
                    <a:pt x="2473" y="95771"/>
                  </a:cubicBezTo>
                  <a:cubicBezTo>
                    <a:pt x="-383" y="84341"/>
                    <a:pt x="-383" y="70053"/>
                    <a:pt x="569" y="56718"/>
                  </a:cubicBezTo>
                  <a:cubicBezTo>
                    <a:pt x="1521" y="43383"/>
                    <a:pt x="11037" y="22428"/>
                    <a:pt x="26264" y="12903"/>
                  </a:cubicBezTo>
                  <a:cubicBezTo>
                    <a:pt x="52910" y="-3289"/>
                    <a:pt x="87170" y="-4242"/>
                    <a:pt x="114768" y="10046"/>
                  </a:cubicBezTo>
                  <a:cubicBezTo>
                    <a:pt x="142365" y="24333"/>
                    <a:pt x="138559" y="27191"/>
                    <a:pt x="143317" y="42431"/>
                  </a:cubicBezTo>
                  <a:cubicBezTo>
                    <a:pt x="150931" y="67196"/>
                    <a:pt x="149979" y="97676"/>
                    <a:pt x="135704" y="118631"/>
                  </a:cubicBezTo>
                  <a:cubicBezTo>
                    <a:pt x="121429" y="139586"/>
                    <a:pt x="115719" y="136728"/>
                    <a:pt x="102396" y="140539"/>
                  </a:cubicBezTo>
                  <a:close/>
                  <a:moveTo>
                    <a:pt x="95735" y="92914"/>
                  </a:moveTo>
                  <a:cubicBezTo>
                    <a:pt x="97638" y="83389"/>
                    <a:pt x="97638" y="61481"/>
                    <a:pt x="95735" y="51956"/>
                  </a:cubicBezTo>
                  <a:cubicBezTo>
                    <a:pt x="93831" y="42431"/>
                    <a:pt x="91928" y="38621"/>
                    <a:pt x="85266" y="35764"/>
                  </a:cubicBezTo>
                  <a:cubicBezTo>
                    <a:pt x="73846" y="31001"/>
                    <a:pt x="55765" y="33858"/>
                    <a:pt x="52910" y="45289"/>
                  </a:cubicBezTo>
                  <a:cubicBezTo>
                    <a:pt x="50055" y="56718"/>
                    <a:pt x="51007" y="63386"/>
                    <a:pt x="51007" y="73864"/>
                  </a:cubicBezTo>
                  <a:cubicBezTo>
                    <a:pt x="51007" y="84341"/>
                    <a:pt x="51007" y="101486"/>
                    <a:pt x="61475" y="106248"/>
                  </a:cubicBezTo>
                  <a:cubicBezTo>
                    <a:pt x="71943" y="111011"/>
                    <a:pt x="92879" y="110058"/>
                    <a:pt x="95735" y="92914"/>
                  </a:cubicBezTo>
                  <a:close/>
                </a:path>
              </a:pathLst>
            </a:custGeom>
            <a:solidFill>
              <a:srgbClr val="FFFFFF"/>
            </a:solidFill>
            <a:ln w="9512" cap="flat">
              <a:noFill/>
              <a:prstDash val="solid"/>
              <a:miter/>
            </a:ln>
          </p:spPr>
          <p:txBody>
            <a:bodyPr/>
            <a:lstStyle/>
            <a:p>
              <a:endParaRPr lang="en-US"/>
            </a:p>
          </p:txBody>
        </p:sp>
        <p:sp>
          <p:nvSpPr>
            <p:cNvPr id="63" name="Freeform 222">
              <a:extLst>
                <a:ext uri="{FF2B5EF4-FFF2-40B4-BE49-F238E27FC236}">
                  <a16:creationId xmlns:a16="http://schemas.microsoft.com/office/drawing/2014/main" id="{F6407139-17FE-797C-26C7-ADDADC05C4E9}"/>
                </a:ext>
              </a:extLst>
            </p:cNvPr>
            <p:cNvSpPr/>
            <p:nvPr/>
          </p:nvSpPr>
          <p:spPr>
            <a:xfrm>
              <a:off x="5890820" y="6451540"/>
              <a:ext cx="129386" cy="143347"/>
            </a:xfrm>
            <a:custGeom>
              <a:avLst/>
              <a:gdLst>
                <a:gd name="csX0" fmla="*/ 99665 w 129386"/>
                <a:gd name="csY0" fmla="*/ 139425 h 143347"/>
                <a:gd name="csX1" fmla="*/ 31146 w 129386"/>
                <a:gd name="csY1" fmla="*/ 130852 h 143347"/>
                <a:gd name="csX2" fmla="*/ 31146 w 129386"/>
                <a:gd name="csY2" fmla="*/ 140377 h 143347"/>
                <a:gd name="csX3" fmla="*/ 693 w 129386"/>
                <a:gd name="csY3" fmla="*/ 140377 h 143347"/>
                <a:gd name="csX4" fmla="*/ 693 w 129386"/>
                <a:gd name="csY4" fmla="*/ 90847 h 143347"/>
                <a:gd name="csX5" fmla="*/ 28291 w 129386"/>
                <a:gd name="csY5" fmla="*/ 90847 h 143347"/>
                <a:gd name="csX6" fmla="*/ 83487 w 129386"/>
                <a:gd name="csY6" fmla="*/ 109897 h 143347"/>
                <a:gd name="csX7" fmla="*/ 87294 w 129386"/>
                <a:gd name="csY7" fmla="*/ 105135 h 143347"/>
                <a:gd name="csX8" fmla="*/ 83487 w 129386"/>
                <a:gd name="csY8" fmla="*/ 100372 h 143347"/>
                <a:gd name="csX9" fmla="*/ 38759 w 129386"/>
                <a:gd name="csY9" fmla="*/ 87037 h 143347"/>
                <a:gd name="csX10" fmla="*/ 5451 w 129386"/>
                <a:gd name="csY10" fmla="*/ 66082 h 143347"/>
                <a:gd name="csX11" fmla="*/ 11161 w 129386"/>
                <a:gd name="csY11" fmla="*/ 13695 h 143347"/>
                <a:gd name="csX12" fmla="*/ 95858 w 129386"/>
                <a:gd name="csY12" fmla="*/ 12742 h 143347"/>
                <a:gd name="csX13" fmla="*/ 96810 w 129386"/>
                <a:gd name="csY13" fmla="*/ 4170 h 143347"/>
                <a:gd name="csX14" fmla="*/ 125360 w 129386"/>
                <a:gd name="csY14" fmla="*/ 4170 h 143347"/>
                <a:gd name="csX15" fmla="*/ 125360 w 129386"/>
                <a:gd name="csY15" fmla="*/ 50842 h 143347"/>
                <a:gd name="csX16" fmla="*/ 96810 w 129386"/>
                <a:gd name="csY16" fmla="*/ 50842 h 143347"/>
                <a:gd name="csX17" fmla="*/ 44469 w 129386"/>
                <a:gd name="csY17" fmla="*/ 32745 h 143347"/>
                <a:gd name="csX18" fmla="*/ 40663 w 129386"/>
                <a:gd name="csY18" fmla="*/ 37507 h 143347"/>
                <a:gd name="csX19" fmla="*/ 43518 w 129386"/>
                <a:gd name="csY19" fmla="*/ 42270 h 143347"/>
                <a:gd name="csX20" fmla="*/ 99665 w 129386"/>
                <a:gd name="csY20" fmla="*/ 59415 h 143347"/>
                <a:gd name="csX21" fmla="*/ 129166 w 129386"/>
                <a:gd name="csY21" fmla="*/ 93705 h 143347"/>
                <a:gd name="csX22" fmla="*/ 99665 w 129386"/>
                <a:gd name="csY22" fmla="*/ 140377 h 1433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29386" h="143347">
                  <a:moveTo>
                    <a:pt x="99665" y="139425"/>
                  </a:moveTo>
                  <a:cubicBezTo>
                    <a:pt x="76825" y="147045"/>
                    <a:pt x="52083" y="143235"/>
                    <a:pt x="31146" y="130852"/>
                  </a:cubicBezTo>
                  <a:lnTo>
                    <a:pt x="31146" y="140377"/>
                  </a:lnTo>
                  <a:cubicBezTo>
                    <a:pt x="30194" y="140377"/>
                    <a:pt x="693" y="140377"/>
                    <a:pt x="693" y="140377"/>
                  </a:cubicBezTo>
                  <a:lnTo>
                    <a:pt x="693" y="90847"/>
                  </a:lnTo>
                  <a:cubicBezTo>
                    <a:pt x="10210" y="88942"/>
                    <a:pt x="18775" y="90847"/>
                    <a:pt x="28291" y="90847"/>
                  </a:cubicBezTo>
                  <a:cubicBezTo>
                    <a:pt x="39711" y="109897"/>
                    <a:pt x="62551" y="114660"/>
                    <a:pt x="83487" y="109897"/>
                  </a:cubicBezTo>
                  <a:cubicBezTo>
                    <a:pt x="104424" y="105135"/>
                    <a:pt x="87294" y="107992"/>
                    <a:pt x="87294" y="105135"/>
                  </a:cubicBezTo>
                  <a:cubicBezTo>
                    <a:pt x="87294" y="102277"/>
                    <a:pt x="85390" y="101325"/>
                    <a:pt x="83487" y="100372"/>
                  </a:cubicBezTo>
                  <a:lnTo>
                    <a:pt x="38759" y="87037"/>
                  </a:lnTo>
                  <a:cubicBezTo>
                    <a:pt x="25436" y="83227"/>
                    <a:pt x="13065" y="77512"/>
                    <a:pt x="5451" y="66082"/>
                  </a:cubicBezTo>
                  <a:cubicBezTo>
                    <a:pt x="-2162" y="54652"/>
                    <a:pt x="-3113" y="26077"/>
                    <a:pt x="11161" y="13695"/>
                  </a:cubicBezTo>
                  <a:cubicBezTo>
                    <a:pt x="33050" y="-5355"/>
                    <a:pt x="73019" y="-3450"/>
                    <a:pt x="95858" y="12742"/>
                  </a:cubicBezTo>
                  <a:cubicBezTo>
                    <a:pt x="96810" y="9885"/>
                    <a:pt x="95858" y="7980"/>
                    <a:pt x="96810" y="4170"/>
                  </a:cubicBezTo>
                  <a:lnTo>
                    <a:pt x="125360" y="4170"/>
                  </a:lnTo>
                  <a:cubicBezTo>
                    <a:pt x="125360" y="4170"/>
                    <a:pt x="125360" y="50842"/>
                    <a:pt x="125360" y="50842"/>
                  </a:cubicBezTo>
                  <a:cubicBezTo>
                    <a:pt x="115843" y="50842"/>
                    <a:pt x="106327" y="51795"/>
                    <a:pt x="96810" y="50842"/>
                  </a:cubicBezTo>
                  <a:cubicBezTo>
                    <a:pt x="85390" y="35602"/>
                    <a:pt x="62551" y="29887"/>
                    <a:pt x="44469" y="32745"/>
                  </a:cubicBezTo>
                  <a:cubicBezTo>
                    <a:pt x="26388" y="35602"/>
                    <a:pt x="40663" y="35602"/>
                    <a:pt x="40663" y="37507"/>
                  </a:cubicBezTo>
                  <a:cubicBezTo>
                    <a:pt x="40663" y="39412"/>
                    <a:pt x="41614" y="42270"/>
                    <a:pt x="43518" y="42270"/>
                  </a:cubicBezTo>
                  <a:lnTo>
                    <a:pt x="99665" y="59415"/>
                  </a:lnTo>
                  <a:cubicBezTo>
                    <a:pt x="114892" y="64177"/>
                    <a:pt x="127263" y="77512"/>
                    <a:pt x="129166" y="93705"/>
                  </a:cubicBezTo>
                  <a:cubicBezTo>
                    <a:pt x="131070" y="109897"/>
                    <a:pt x="120601" y="133710"/>
                    <a:pt x="99665" y="140377"/>
                  </a:cubicBezTo>
                  <a:close/>
                </a:path>
              </a:pathLst>
            </a:custGeom>
            <a:solidFill>
              <a:srgbClr val="FFFFFF"/>
            </a:solidFill>
            <a:ln w="9512" cap="flat">
              <a:noFill/>
              <a:prstDash val="solid"/>
              <a:miter/>
            </a:ln>
          </p:spPr>
          <p:txBody>
            <a:bodyPr/>
            <a:lstStyle/>
            <a:p>
              <a:endParaRPr lang="en-US"/>
            </a:p>
          </p:txBody>
        </p:sp>
        <p:sp>
          <p:nvSpPr>
            <p:cNvPr id="64" name="Freeform 223">
              <a:extLst>
                <a:ext uri="{FF2B5EF4-FFF2-40B4-BE49-F238E27FC236}">
                  <a16:creationId xmlns:a16="http://schemas.microsoft.com/office/drawing/2014/main" id="{6C46D592-97EE-3210-20B5-FA5248281336}"/>
                </a:ext>
              </a:extLst>
            </p:cNvPr>
            <p:cNvSpPr/>
            <p:nvPr/>
          </p:nvSpPr>
          <p:spPr>
            <a:xfrm>
              <a:off x="5793493" y="6452853"/>
              <a:ext cx="88503" cy="139065"/>
            </a:xfrm>
            <a:custGeom>
              <a:avLst/>
              <a:gdLst>
                <a:gd name="csX0" fmla="*/ 88504 w 88503"/>
                <a:gd name="csY0" fmla="*/ 139065 h 139065"/>
                <a:gd name="csX1" fmla="*/ 0 w 88503"/>
                <a:gd name="csY1" fmla="*/ 139065 h 139065"/>
                <a:gd name="csX2" fmla="*/ 0 w 88503"/>
                <a:gd name="csY2" fmla="*/ 105728 h 139065"/>
                <a:gd name="csX3" fmla="*/ 19985 w 88503"/>
                <a:gd name="csY3" fmla="*/ 105728 h 139065"/>
                <a:gd name="csX4" fmla="*/ 19985 w 88503"/>
                <a:gd name="csY4" fmla="*/ 34290 h 139065"/>
                <a:gd name="csX5" fmla="*/ 0 w 88503"/>
                <a:gd name="csY5" fmla="*/ 34290 h 139065"/>
                <a:gd name="csX6" fmla="*/ 0 w 88503"/>
                <a:gd name="csY6" fmla="*/ 0 h 139065"/>
                <a:gd name="csX7" fmla="*/ 88504 w 88503"/>
                <a:gd name="csY7" fmla="*/ 0 h 139065"/>
                <a:gd name="csX8" fmla="*/ 88504 w 88503"/>
                <a:gd name="csY8" fmla="*/ 34290 h 139065"/>
                <a:gd name="csX9" fmla="*/ 68519 w 88503"/>
                <a:gd name="csY9" fmla="*/ 34290 h 139065"/>
                <a:gd name="csX10" fmla="*/ 68519 w 88503"/>
                <a:gd name="csY10" fmla="*/ 104775 h 139065"/>
                <a:gd name="csX11" fmla="*/ 88504 w 88503"/>
                <a:gd name="csY11" fmla="*/ 104775 h 139065"/>
                <a:gd name="csX12" fmla="*/ 88504 w 88503"/>
                <a:gd name="csY12" fmla="*/ 138113 h 1390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88503" h="139065">
                  <a:moveTo>
                    <a:pt x="88504" y="139065"/>
                  </a:moveTo>
                  <a:lnTo>
                    <a:pt x="0" y="139065"/>
                  </a:lnTo>
                  <a:cubicBezTo>
                    <a:pt x="0" y="139065"/>
                    <a:pt x="0" y="105728"/>
                    <a:pt x="0" y="105728"/>
                  </a:cubicBezTo>
                  <a:lnTo>
                    <a:pt x="19985" y="105728"/>
                  </a:lnTo>
                  <a:cubicBezTo>
                    <a:pt x="19985" y="105728"/>
                    <a:pt x="19985" y="34290"/>
                    <a:pt x="19985" y="34290"/>
                  </a:cubicBezTo>
                  <a:lnTo>
                    <a:pt x="0" y="34290"/>
                  </a:lnTo>
                  <a:cubicBezTo>
                    <a:pt x="0" y="34290"/>
                    <a:pt x="0" y="0"/>
                    <a:pt x="0" y="0"/>
                  </a:cubicBezTo>
                  <a:lnTo>
                    <a:pt x="88504" y="0"/>
                  </a:lnTo>
                  <a:cubicBezTo>
                    <a:pt x="88504" y="0"/>
                    <a:pt x="88504" y="34290"/>
                    <a:pt x="88504" y="34290"/>
                  </a:cubicBezTo>
                  <a:cubicBezTo>
                    <a:pt x="81842" y="34290"/>
                    <a:pt x="75181" y="34290"/>
                    <a:pt x="68519" y="34290"/>
                  </a:cubicBezTo>
                  <a:lnTo>
                    <a:pt x="68519" y="104775"/>
                  </a:lnTo>
                  <a:cubicBezTo>
                    <a:pt x="68519" y="104775"/>
                    <a:pt x="88504" y="104775"/>
                    <a:pt x="88504" y="104775"/>
                  </a:cubicBezTo>
                  <a:lnTo>
                    <a:pt x="88504" y="138113"/>
                  </a:lnTo>
                  <a:close/>
                </a:path>
              </a:pathLst>
            </a:custGeom>
            <a:solidFill>
              <a:srgbClr val="FFFFFF"/>
            </a:solidFill>
            <a:ln w="9512" cap="flat">
              <a:noFill/>
              <a:prstDash val="solid"/>
              <a:miter/>
            </a:ln>
          </p:spPr>
          <p:txBody>
            <a:bodyPr/>
            <a:lstStyle/>
            <a:p>
              <a:endParaRPr lang="en-US"/>
            </a:p>
          </p:txBody>
        </p:sp>
        <p:sp>
          <p:nvSpPr>
            <p:cNvPr id="65" name="Freeform 224">
              <a:extLst>
                <a:ext uri="{FF2B5EF4-FFF2-40B4-BE49-F238E27FC236}">
                  <a16:creationId xmlns:a16="http://schemas.microsoft.com/office/drawing/2014/main" id="{1EE38BB9-7588-02B7-F3FE-3B46AD6CE09E}"/>
                </a:ext>
              </a:extLst>
            </p:cNvPr>
            <p:cNvSpPr/>
            <p:nvPr/>
          </p:nvSpPr>
          <p:spPr>
            <a:xfrm>
              <a:off x="5845834" y="6604120"/>
              <a:ext cx="262656" cy="75585"/>
            </a:xfrm>
            <a:custGeom>
              <a:avLst/>
              <a:gdLst>
                <a:gd name="csX0" fmla="*/ 135135 w 262656"/>
                <a:gd name="csY0" fmla="*/ 7800 h 75585"/>
                <a:gd name="csX1" fmla="*/ 171298 w 262656"/>
                <a:gd name="csY1" fmla="*/ 12562 h 75585"/>
                <a:gd name="csX2" fmla="*/ 177959 w 262656"/>
                <a:gd name="csY2" fmla="*/ 2085 h 75585"/>
                <a:gd name="csX3" fmla="*/ 181766 w 262656"/>
                <a:gd name="csY3" fmla="*/ 3037 h 75585"/>
                <a:gd name="csX4" fmla="*/ 177959 w 262656"/>
                <a:gd name="csY4" fmla="*/ 12562 h 75585"/>
                <a:gd name="csX5" fmla="*/ 204605 w 262656"/>
                <a:gd name="csY5" fmla="*/ 23040 h 75585"/>
                <a:gd name="csX6" fmla="*/ 219832 w 262656"/>
                <a:gd name="csY6" fmla="*/ 3990 h 75585"/>
                <a:gd name="csX7" fmla="*/ 226493 w 262656"/>
                <a:gd name="csY7" fmla="*/ 3990 h 75585"/>
                <a:gd name="csX8" fmla="*/ 209364 w 262656"/>
                <a:gd name="csY8" fmla="*/ 26850 h 75585"/>
                <a:gd name="csX9" fmla="*/ 225542 w 262656"/>
                <a:gd name="csY9" fmla="*/ 36375 h 75585"/>
                <a:gd name="csX10" fmla="*/ 234106 w 262656"/>
                <a:gd name="csY10" fmla="*/ 29708 h 75585"/>
                <a:gd name="csX11" fmla="*/ 255995 w 262656"/>
                <a:gd name="csY11" fmla="*/ 4942 h 75585"/>
                <a:gd name="csX12" fmla="*/ 262656 w 262656"/>
                <a:gd name="csY12" fmla="*/ 4942 h 75585"/>
                <a:gd name="csX13" fmla="*/ 96117 w 262656"/>
                <a:gd name="csY13" fmla="*/ 71617 h 75585"/>
                <a:gd name="csX14" fmla="*/ 0 w 262656"/>
                <a:gd name="csY14" fmla="*/ 4942 h 75585"/>
                <a:gd name="csX15" fmla="*/ 5710 w 262656"/>
                <a:gd name="csY15" fmla="*/ 4942 h 75585"/>
                <a:gd name="csX16" fmla="*/ 25695 w 262656"/>
                <a:gd name="csY16" fmla="*/ 27802 h 75585"/>
                <a:gd name="csX17" fmla="*/ 35211 w 262656"/>
                <a:gd name="csY17" fmla="*/ 36375 h 75585"/>
                <a:gd name="csX18" fmla="*/ 43776 w 262656"/>
                <a:gd name="csY18" fmla="*/ 33517 h 75585"/>
                <a:gd name="csX19" fmla="*/ 53293 w 262656"/>
                <a:gd name="csY19" fmla="*/ 26850 h 75585"/>
                <a:gd name="csX20" fmla="*/ 40921 w 262656"/>
                <a:gd name="csY20" fmla="*/ 3037 h 75585"/>
                <a:gd name="csX21" fmla="*/ 59003 w 262656"/>
                <a:gd name="csY21" fmla="*/ 24945 h 75585"/>
                <a:gd name="csX22" fmla="*/ 86601 w 262656"/>
                <a:gd name="csY22" fmla="*/ 14467 h 75585"/>
                <a:gd name="csX23" fmla="*/ 82794 w 262656"/>
                <a:gd name="csY23" fmla="*/ 3990 h 75585"/>
                <a:gd name="csX24" fmla="*/ 88504 w 262656"/>
                <a:gd name="csY24" fmla="*/ 3990 h 75585"/>
                <a:gd name="csX25" fmla="*/ 93262 w 262656"/>
                <a:gd name="csY25" fmla="*/ 12562 h 75585"/>
                <a:gd name="csX26" fmla="*/ 111344 w 262656"/>
                <a:gd name="csY26" fmla="*/ 9705 h 75585"/>
                <a:gd name="csX27" fmla="*/ 129425 w 262656"/>
                <a:gd name="csY27" fmla="*/ 7800 h 75585"/>
                <a:gd name="csX28" fmla="*/ 130377 w 262656"/>
                <a:gd name="csY28" fmla="*/ 3990 h 75585"/>
                <a:gd name="csX29" fmla="*/ 134183 w 262656"/>
                <a:gd name="csY29" fmla="*/ 3990 h 75585"/>
                <a:gd name="csX30" fmla="*/ 135135 w 262656"/>
                <a:gd name="csY30" fmla="*/ 8752 h 75585"/>
                <a:gd name="csX31" fmla="*/ 117053 w 262656"/>
                <a:gd name="csY31" fmla="*/ 49710 h 75585"/>
                <a:gd name="csX32" fmla="*/ 129425 w 262656"/>
                <a:gd name="csY32" fmla="*/ 49710 h 75585"/>
                <a:gd name="csX33" fmla="*/ 129425 w 262656"/>
                <a:gd name="csY33" fmla="*/ 15420 h 75585"/>
                <a:gd name="csX34" fmla="*/ 96117 w 262656"/>
                <a:gd name="csY34" fmla="*/ 19230 h 75585"/>
                <a:gd name="csX35" fmla="*/ 117053 w 262656"/>
                <a:gd name="csY35" fmla="*/ 49710 h 75585"/>
                <a:gd name="csX36" fmla="*/ 169394 w 262656"/>
                <a:gd name="csY36" fmla="*/ 19230 h 75585"/>
                <a:gd name="csX37" fmla="*/ 135135 w 262656"/>
                <a:gd name="csY37" fmla="*/ 15420 h 75585"/>
                <a:gd name="csX38" fmla="*/ 135135 w 262656"/>
                <a:gd name="csY38" fmla="*/ 49710 h 75585"/>
                <a:gd name="csX39" fmla="*/ 149410 w 262656"/>
                <a:gd name="csY39" fmla="*/ 50662 h 75585"/>
                <a:gd name="csX40" fmla="*/ 169394 w 262656"/>
                <a:gd name="csY40" fmla="*/ 19230 h 75585"/>
                <a:gd name="csX41" fmla="*/ 110392 w 262656"/>
                <a:gd name="csY41" fmla="*/ 52567 h 75585"/>
                <a:gd name="csX42" fmla="*/ 90407 w 262656"/>
                <a:gd name="csY42" fmla="*/ 21135 h 75585"/>
                <a:gd name="csX43" fmla="*/ 64712 w 262656"/>
                <a:gd name="csY43" fmla="*/ 29708 h 75585"/>
                <a:gd name="csX44" fmla="*/ 100875 w 262656"/>
                <a:gd name="csY44" fmla="*/ 57330 h 75585"/>
                <a:gd name="csX45" fmla="*/ 110392 w 262656"/>
                <a:gd name="csY45" fmla="*/ 52567 h 75585"/>
                <a:gd name="csX46" fmla="*/ 164636 w 262656"/>
                <a:gd name="csY46" fmla="*/ 56377 h 75585"/>
                <a:gd name="csX47" fmla="*/ 200799 w 262656"/>
                <a:gd name="csY47" fmla="*/ 29708 h 75585"/>
                <a:gd name="csX48" fmla="*/ 176056 w 262656"/>
                <a:gd name="csY48" fmla="*/ 21135 h 75585"/>
                <a:gd name="csX49" fmla="*/ 156071 w 262656"/>
                <a:gd name="csY49" fmla="*/ 52567 h 75585"/>
                <a:gd name="csX50" fmla="*/ 165588 w 262656"/>
                <a:gd name="csY50" fmla="*/ 56377 h 75585"/>
                <a:gd name="csX51" fmla="*/ 93262 w 262656"/>
                <a:gd name="csY51" fmla="*/ 59235 h 75585"/>
                <a:gd name="csX52" fmla="*/ 58051 w 262656"/>
                <a:gd name="csY52" fmla="*/ 31612 h 75585"/>
                <a:gd name="csX53" fmla="*/ 42824 w 262656"/>
                <a:gd name="csY53" fmla="*/ 41137 h 75585"/>
                <a:gd name="csX54" fmla="*/ 88504 w 262656"/>
                <a:gd name="csY54" fmla="*/ 63998 h 75585"/>
                <a:gd name="csX55" fmla="*/ 93262 w 262656"/>
                <a:gd name="csY55" fmla="*/ 60187 h 75585"/>
                <a:gd name="csX56" fmla="*/ 176056 w 262656"/>
                <a:gd name="csY56" fmla="*/ 63045 h 75585"/>
                <a:gd name="csX57" fmla="*/ 221735 w 262656"/>
                <a:gd name="csY57" fmla="*/ 40185 h 75585"/>
                <a:gd name="csX58" fmla="*/ 210315 w 262656"/>
                <a:gd name="csY58" fmla="*/ 33517 h 75585"/>
                <a:gd name="csX59" fmla="*/ 201751 w 262656"/>
                <a:gd name="csY59" fmla="*/ 33517 h 75585"/>
                <a:gd name="csX60" fmla="*/ 196040 w 262656"/>
                <a:gd name="csY60" fmla="*/ 39233 h 75585"/>
                <a:gd name="csX61" fmla="*/ 171298 w 262656"/>
                <a:gd name="csY61" fmla="*/ 58283 h 75585"/>
                <a:gd name="csX62" fmla="*/ 172249 w 262656"/>
                <a:gd name="csY62" fmla="*/ 62092 h 75585"/>
                <a:gd name="csX63" fmla="*/ 176056 w 262656"/>
                <a:gd name="csY63" fmla="*/ 63045 h 75585"/>
                <a:gd name="csX64" fmla="*/ 167491 w 262656"/>
                <a:gd name="csY64" fmla="*/ 64950 h 75585"/>
                <a:gd name="csX65" fmla="*/ 105634 w 262656"/>
                <a:gd name="csY65" fmla="*/ 60187 h 75585"/>
                <a:gd name="csX66" fmla="*/ 99924 w 262656"/>
                <a:gd name="csY66" fmla="*/ 65902 h 75585"/>
                <a:gd name="csX67" fmla="*/ 167491 w 262656"/>
                <a:gd name="csY67" fmla="*/ 64950 h 7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2656" h="75585">
                  <a:moveTo>
                    <a:pt x="135135" y="7800"/>
                  </a:moveTo>
                  <a:cubicBezTo>
                    <a:pt x="148458" y="9705"/>
                    <a:pt x="157975" y="9705"/>
                    <a:pt x="171298" y="12562"/>
                  </a:cubicBezTo>
                  <a:cubicBezTo>
                    <a:pt x="175104" y="9705"/>
                    <a:pt x="175104" y="3990"/>
                    <a:pt x="177959" y="2085"/>
                  </a:cubicBezTo>
                  <a:cubicBezTo>
                    <a:pt x="180814" y="180"/>
                    <a:pt x="181766" y="2085"/>
                    <a:pt x="181766" y="3037"/>
                  </a:cubicBezTo>
                  <a:cubicBezTo>
                    <a:pt x="181766" y="6848"/>
                    <a:pt x="178911" y="9705"/>
                    <a:pt x="177959" y="12562"/>
                  </a:cubicBezTo>
                  <a:cubicBezTo>
                    <a:pt x="181766" y="16373"/>
                    <a:pt x="198896" y="20183"/>
                    <a:pt x="204605" y="23040"/>
                  </a:cubicBezTo>
                  <a:cubicBezTo>
                    <a:pt x="210315" y="17325"/>
                    <a:pt x="215073" y="10658"/>
                    <a:pt x="219832" y="3990"/>
                  </a:cubicBezTo>
                  <a:cubicBezTo>
                    <a:pt x="224590" y="-2677"/>
                    <a:pt x="224590" y="1133"/>
                    <a:pt x="226493" y="3990"/>
                  </a:cubicBezTo>
                  <a:cubicBezTo>
                    <a:pt x="221735" y="12562"/>
                    <a:pt x="216025" y="19230"/>
                    <a:pt x="209364" y="26850"/>
                  </a:cubicBezTo>
                  <a:cubicBezTo>
                    <a:pt x="215073" y="29708"/>
                    <a:pt x="219832" y="33517"/>
                    <a:pt x="225542" y="36375"/>
                  </a:cubicBezTo>
                  <a:cubicBezTo>
                    <a:pt x="229348" y="36375"/>
                    <a:pt x="232204" y="32565"/>
                    <a:pt x="234106" y="29708"/>
                  </a:cubicBezTo>
                  <a:cubicBezTo>
                    <a:pt x="242672" y="22087"/>
                    <a:pt x="249333" y="14467"/>
                    <a:pt x="255995" y="4942"/>
                  </a:cubicBezTo>
                  <a:cubicBezTo>
                    <a:pt x="262656" y="-4583"/>
                    <a:pt x="260753" y="2085"/>
                    <a:pt x="262656" y="4942"/>
                  </a:cubicBezTo>
                  <a:cubicBezTo>
                    <a:pt x="227445" y="61140"/>
                    <a:pt x="160829" y="85905"/>
                    <a:pt x="96117" y="71617"/>
                  </a:cubicBezTo>
                  <a:cubicBezTo>
                    <a:pt x="56147" y="63045"/>
                    <a:pt x="22840" y="38280"/>
                    <a:pt x="0" y="4942"/>
                  </a:cubicBezTo>
                  <a:cubicBezTo>
                    <a:pt x="952" y="3037"/>
                    <a:pt x="4758" y="3037"/>
                    <a:pt x="5710" y="4942"/>
                  </a:cubicBezTo>
                  <a:cubicBezTo>
                    <a:pt x="12371" y="12562"/>
                    <a:pt x="18081" y="21135"/>
                    <a:pt x="25695" y="27802"/>
                  </a:cubicBezTo>
                  <a:lnTo>
                    <a:pt x="35211" y="36375"/>
                  </a:lnTo>
                  <a:cubicBezTo>
                    <a:pt x="38066" y="38280"/>
                    <a:pt x="41873" y="35423"/>
                    <a:pt x="43776" y="33517"/>
                  </a:cubicBezTo>
                  <a:cubicBezTo>
                    <a:pt x="47583" y="31612"/>
                    <a:pt x="51389" y="30660"/>
                    <a:pt x="53293" y="26850"/>
                  </a:cubicBezTo>
                  <a:cubicBezTo>
                    <a:pt x="52341" y="23992"/>
                    <a:pt x="28550" y="-773"/>
                    <a:pt x="40921" y="3037"/>
                  </a:cubicBezTo>
                  <a:cubicBezTo>
                    <a:pt x="53293" y="6848"/>
                    <a:pt x="55196" y="22087"/>
                    <a:pt x="59003" y="24945"/>
                  </a:cubicBezTo>
                  <a:lnTo>
                    <a:pt x="86601" y="14467"/>
                  </a:lnTo>
                  <a:cubicBezTo>
                    <a:pt x="86601" y="10658"/>
                    <a:pt x="82794" y="7800"/>
                    <a:pt x="82794" y="3990"/>
                  </a:cubicBezTo>
                  <a:cubicBezTo>
                    <a:pt x="82794" y="180"/>
                    <a:pt x="87552" y="3037"/>
                    <a:pt x="88504" y="3990"/>
                  </a:cubicBezTo>
                  <a:cubicBezTo>
                    <a:pt x="90407" y="6848"/>
                    <a:pt x="91359" y="9705"/>
                    <a:pt x="93262" y="12562"/>
                  </a:cubicBezTo>
                  <a:cubicBezTo>
                    <a:pt x="99924" y="11610"/>
                    <a:pt x="105634" y="10658"/>
                    <a:pt x="111344" y="9705"/>
                  </a:cubicBezTo>
                  <a:cubicBezTo>
                    <a:pt x="117053" y="8752"/>
                    <a:pt x="123715" y="9705"/>
                    <a:pt x="129425" y="7800"/>
                  </a:cubicBezTo>
                  <a:cubicBezTo>
                    <a:pt x="129425" y="7800"/>
                    <a:pt x="129425" y="3990"/>
                    <a:pt x="130377" y="3990"/>
                  </a:cubicBezTo>
                  <a:cubicBezTo>
                    <a:pt x="130377" y="3990"/>
                    <a:pt x="133231" y="3037"/>
                    <a:pt x="134183" y="3990"/>
                  </a:cubicBezTo>
                  <a:cubicBezTo>
                    <a:pt x="135135" y="4942"/>
                    <a:pt x="135135" y="6848"/>
                    <a:pt x="135135" y="8752"/>
                  </a:cubicBezTo>
                  <a:close/>
                  <a:moveTo>
                    <a:pt x="117053" y="49710"/>
                  </a:moveTo>
                  <a:cubicBezTo>
                    <a:pt x="120860" y="49710"/>
                    <a:pt x="124667" y="49710"/>
                    <a:pt x="129425" y="49710"/>
                  </a:cubicBezTo>
                  <a:lnTo>
                    <a:pt x="129425" y="15420"/>
                  </a:lnTo>
                  <a:cubicBezTo>
                    <a:pt x="121812" y="13515"/>
                    <a:pt x="103730" y="17325"/>
                    <a:pt x="96117" y="19230"/>
                  </a:cubicBezTo>
                  <a:cubicBezTo>
                    <a:pt x="98972" y="25898"/>
                    <a:pt x="113247" y="49710"/>
                    <a:pt x="117053" y="49710"/>
                  </a:cubicBezTo>
                  <a:close/>
                  <a:moveTo>
                    <a:pt x="169394" y="19230"/>
                  </a:moveTo>
                  <a:cubicBezTo>
                    <a:pt x="158926" y="16373"/>
                    <a:pt x="142748" y="13515"/>
                    <a:pt x="135135" y="15420"/>
                  </a:cubicBezTo>
                  <a:lnTo>
                    <a:pt x="135135" y="49710"/>
                  </a:lnTo>
                  <a:cubicBezTo>
                    <a:pt x="135135" y="49710"/>
                    <a:pt x="149410" y="50662"/>
                    <a:pt x="149410" y="50662"/>
                  </a:cubicBezTo>
                  <a:cubicBezTo>
                    <a:pt x="157023" y="40185"/>
                    <a:pt x="163684" y="30660"/>
                    <a:pt x="169394" y="19230"/>
                  </a:cubicBezTo>
                  <a:close/>
                  <a:moveTo>
                    <a:pt x="110392" y="52567"/>
                  </a:moveTo>
                  <a:cubicBezTo>
                    <a:pt x="102778" y="42090"/>
                    <a:pt x="97069" y="31612"/>
                    <a:pt x="90407" y="21135"/>
                  </a:cubicBezTo>
                  <a:cubicBezTo>
                    <a:pt x="81842" y="22087"/>
                    <a:pt x="73277" y="25898"/>
                    <a:pt x="64712" y="29708"/>
                  </a:cubicBezTo>
                  <a:cubicBezTo>
                    <a:pt x="75181" y="41137"/>
                    <a:pt x="87552" y="49710"/>
                    <a:pt x="100875" y="57330"/>
                  </a:cubicBezTo>
                  <a:cubicBezTo>
                    <a:pt x="104682" y="56377"/>
                    <a:pt x="107537" y="55425"/>
                    <a:pt x="110392" y="52567"/>
                  </a:cubicBezTo>
                  <a:close/>
                  <a:moveTo>
                    <a:pt x="164636" y="56377"/>
                  </a:moveTo>
                  <a:cubicBezTo>
                    <a:pt x="178911" y="49710"/>
                    <a:pt x="190331" y="40185"/>
                    <a:pt x="200799" y="29708"/>
                  </a:cubicBezTo>
                  <a:cubicBezTo>
                    <a:pt x="192234" y="25898"/>
                    <a:pt x="184621" y="23040"/>
                    <a:pt x="176056" y="21135"/>
                  </a:cubicBezTo>
                  <a:cubicBezTo>
                    <a:pt x="170346" y="32565"/>
                    <a:pt x="162733" y="42090"/>
                    <a:pt x="156071" y="52567"/>
                  </a:cubicBezTo>
                  <a:cubicBezTo>
                    <a:pt x="158926" y="54473"/>
                    <a:pt x="162733" y="57330"/>
                    <a:pt x="165588" y="56377"/>
                  </a:cubicBezTo>
                  <a:close/>
                  <a:moveTo>
                    <a:pt x="93262" y="59235"/>
                  </a:moveTo>
                  <a:cubicBezTo>
                    <a:pt x="80891" y="49710"/>
                    <a:pt x="68519" y="42090"/>
                    <a:pt x="58051" y="31612"/>
                  </a:cubicBezTo>
                  <a:cubicBezTo>
                    <a:pt x="52341" y="34470"/>
                    <a:pt x="47583" y="36375"/>
                    <a:pt x="42824" y="41137"/>
                  </a:cubicBezTo>
                  <a:cubicBezTo>
                    <a:pt x="57099" y="51615"/>
                    <a:pt x="72326" y="58283"/>
                    <a:pt x="88504" y="63998"/>
                  </a:cubicBezTo>
                  <a:cubicBezTo>
                    <a:pt x="104682" y="69712"/>
                    <a:pt x="95165" y="62092"/>
                    <a:pt x="93262" y="60187"/>
                  </a:cubicBezTo>
                  <a:close/>
                  <a:moveTo>
                    <a:pt x="176056" y="63045"/>
                  </a:moveTo>
                  <a:cubicBezTo>
                    <a:pt x="192234" y="58283"/>
                    <a:pt x="208412" y="50662"/>
                    <a:pt x="221735" y="40185"/>
                  </a:cubicBezTo>
                  <a:cubicBezTo>
                    <a:pt x="217929" y="36375"/>
                    <a:pt x="214122" y="36375"/>
                    <a:pt x="210315" y="33517"/>
                  </a:cubicBezTo>
                  <a:cubicBezTo>
                    <a:pt x="206509" y="30660"/>
                    <a:pt x="203654" y="31612"/>
                    <a:pt x="201751" y="33517"/>
                  </a:cubicBezTo>
                  <a:cubicBezTo>
                    <a:pt x="199847" y="35423"/>
                    <a:pt x="197944" y="37327"/>
                    <a:pt x="196040" y="39233"/>
                  </a:cubicBezTo>
                  <a:cubicBezTo>
                    <a:pt x="188427" y="46852"/>
                    <a:pt x="179862" y="52567"/>
                    <a:pt x="171298" y="58283"/>
                  </a:cubicBezTo>
                  <a:cubicBezTo>
                    <a:pt x="162733" y="63998"/>
                    <a:pt x="171298" y="61140"/>
                    <a:pt x="172249" y="62092"/>
                  </a:cubicBezTo>
                  <a:cubicBezTo>
                    <a:pt x="173201" y="63045"/>
                    <a:pt x="174152" y="63045"/>
                    <a:pt x="176056" y="63045"/>
                  </a:cubicBezTo>
                  <a:close/>
                  <a:moveTo>
                    <a:pt x="167491" y="64950"/>
                  </a:moveTo>
                  <a:cubicBezTo>
                    <a:pt x="149410" y="51615"/>
                    <a:pt x="125618" y="50662"/>
                    <a:pt x="105634" y="60187"/>
                  </a:cubicBezTo>
                  <a:cubicBezTo>
                    <a:pt x="85649" y="69712"/>
                    <a:pt x="99924" y="62092"/>
                    <a:pt x="99924" y="65902"/>
                  </a:cubicBezTo>
                  <a:cubicBezTo>
                    <a:pt x="117053" y="70665"/>
                    <a:pt x="150361" y="70665"/>
                    <a:pt x="167491" y="64950"/>
                  </a:cubicBezTo>
                  <a:close/>
                </a:path>
              </a:pathLst>
            </a:custGeom>
            <a:solidFill>
              <a:srgbClr val="FFFFFF"/>
            </a:solidFill>
            <a:ln w="9512" cap="flat">
              <a:noFill/>
              <a:prstDash val="solid"/>
              <a:miter/>
            </a:ln>
          </p:spPr>
          <p:txBody>
            <a:bodyPr/>
            <a:lstStyle/>
            <a:p>
              <a:endParaRPr lang="en-US"/>
            </a:p>
          </p:txBody>
        </p:sp>
        <p:sp>
          <p:nvSpPr>
            <p:cNvPr id="66" name="Freeform 225">
              <a:extLst>
                <a:ext uri="{FF2B5EF4-FFF2-40B4-BE49-F238E27FC236}">
                  <a16:creationId xmlns:a16="http://schemas.microsoft.com/office/drawing/2014/main" id="{88F06D59-C389-DD92-74DB-A34C1B5A206D}"/>
                </a:ext>
              </a:extLst>
            </p:cNvPr>
            <p:cNvSpPr/>
            <p:nvPr/>
          </p:nvSpPr>
          <p:spPr>
            <a:xfrm>
              <a:off x="5847737" y="6366082"/>
              <a:ext cx="263608" cy="75121"/>
            </a:xfrm>
            <a:custGeom>
              <a:avLst/>
              <a:gdLst>
                <a:gd name="csX0" fmla="*/ 133231 w 263608"/>
                <a:gd name="csY0" fmla="*/ 66768 h 75121"/>
                <a:gd name="csX1" fmla="*/ 132280 w 263608"/>
                <a:gd name="csY1" fmla="*/ 71530 h 75121"/>
                <a:gd name="csX2" fmla="*/ 127521 w 263608"/>
                <a:gd name="csY2" fmla="*/ 69625 h 75121"/>
                <a:gd name="csX3" fmla="*/ 127521 w 263608"/>
                <a:gd name="csY3" fmla="*/ 66768 h 75121"/>
                <a:gd name="csX4" fmla="*/ 124666 w 263608"/>
                <a:gd name="csY4" fmla="*/ 65815 h 75121"/>
                <a:gd name="csX5" fmla="*/ 91358 w 263608"/>
                <a:gd name="csY5" fmla="*/ 62005 h 75121"/>
                <a:gd name="csX6" fmla="*/ 87552 w 263608"/>
                <a:gd name="csY6" fmla="*/ 69625 h 75121"/>
                <a:gd name="csX7" fmla="*/ 81842 w 263608"/>
                <a:gd name="csY7" fmla="*/ 70578 h 75121"/>
                <a:gd name="csX8" fmla="*/ 85649 w 263608"/>
                <a:gd name="csY8" fmla="*/ 60100 h 75121"/>
                <a:gd name="csX9" fmla="*/ 59002 w 263608"/>
                <a:gd name="csY9" fmla="*/ 50575 h 75121"/>
                <a:gd name="csX10" fmla="*/ 43776 w 263608"/>
                <a:gd name="csY10" fmla="*/ 69625 h 75121"/>
                <a:gd name="csX11" fmla="*/ 36163 w 263608"/>
                <a:gd name="csY11" fmla="*/ 71530 h 75121"/>
                <a:gd name="csX12" fmla="*/ 53292 w 263608"/>
                <a:gd name="csY12" fmla="*/ 48670 h 75121"/>
                <a:gd name="csX13" fmla="*/ 37114 w 263608"/>
                <a:gd name="csY13" fmla="*/ 38193 h 75121"/>
                <a:gd name="csX14" fmla="*/ 7613 w 263608"/>
                <a:gd name="csY14" fmla="*/ 68673 h 75121"/>
                <a:gd name="csX15" fmla="*/ 0 w 263608"/>
                <a:gd name="csY15" fmla="*/ 70578 h 75121"/>
                <a:gd name="csX16" fmla="*/ 134183 w 263608"/>
                <a:gd name="csY16" fmla="*/ 93 h 75121"/>
                <a:gd name="csX17" fmla="*/ 143699 w 263608"/>
                <a:gd name="csY17" fmla="*/ 93 h 75121"/>
                <a:gd name="csX18" fmla="*/ 263608 w 263608"/>
                <a:gd name="csY18" fmla="*/ 70578 h 75121"/>
                <a:gd name="csX19" fmla="*/ 255043 w 263608"/>
                <a:gd name="csY19" fmla="*/ 67720 h 75121"/>
                <a:gd name="csX20" fmla="*/ 224590 w 263608"/>
                <a:gd name="csY20" fmla="*/ 38193 h 75121"/>
                <a:gd name="csX21" fmla="*/ 209364 w 263608"/>
                <a:gd name="csY21" fmla="*/ 47718 h 75121"/>
                <a:gd name="csX22" fmla="*/ 225542 w 263608"/>
                <a:gd name="csY22" fmla="*/ 71530 h 75121"/>
                <a:gd name="csX23" fmla="*/ 220784 w 263608"/>
                <a:gd name="csY23" fmla="*/ 71530 h 75121"/>
                <a:gd name="csX24" fmla="*/ 202702 w 263608"/>
                <a:gd name="csY24" fmla="*/ 50575 h 75121"/>
                <a:gd name="csX25" fmla="*/ 176056 w 263608"/>
                <a:gd name="csY25" fmla="*/ 60100 h 75121"/>
                <a:gd name="csX26" fmla="*/ 179862 w 263608"/>
                <a:gd name="csY26" fmla="*/ 71530 h 75121"/>
                <a:gd name="csX27" fmla="*/ 174152 w 263608"/>
                <a:gd name="csY27" fmla="*/ 71530 h 75121"/>
                <a:gd name="csX28" fmla="*/ 169394 w 263608"/>
                <a:gd name="csY28" fmla="*/ 62005 h 75121"/>
                <a:gd name="csX29" fmla="*/ 133231 w 263608"/>
                <a:gd name="csY29" fmla="*/ 67720 h 75121"/>
                <a:gd name="csX30" fmla="*/ 161781 w 263608"/>
                <a:gd name="csY30" fmla="*/ 8665 h 75121"/>
                <a:gd name="csX31" fmla="*/ 96117 w 263608"/>
                <a:gd name="csY31" fmla="*/ 8665 h 75121"/>
                <a:gd name="csX32" fmla="*/ 101827 w 263608"/>
                <a:gd name="csY32" fmla="*/ 14380 h 75121"/>
                <a:gd name="csX33" fmla="*/ 161781 w 263608"/>
                <a:gd name="csY33" fmla="*/ 8665 h 75121"/>
                <a:gd name="csX34" fmla="*/ 56147 w 263608"/>
                <a:gd name="csY34" fmla="*/ 42003 h 75121"/>
                <a:gd name="csX35" fmla="*/ 59954 w 263608"/>
                <a:gd name="csY35" fmla="*/ 39145 h 75121"/>
                <a:gd name="csX36" fmla="*/ 91358 w 263608"/>
                <a:gd name="csY36" fmla="*/ 14380 h 75121"/>
                <a:gd name="csX37" fmla="*/ 85649 w 263608"/>
                <a:gd name="csY37" fmla="*/ 10570 h 75121"/>
                <a:gd name="csX38" fmla="*/ 40921 w 263608"/>
                <a:gd name="csY38" fmla="*/ 33430 h 75121"/>
                <a:gd name="csX39" fmla="*/ 56147 w 263608"/>
                <a:gd name="csY39" fmla="*/ 42003 h 75121"/>
                <a:gd name="csX40" fmla="*/ 203653 w 263608"/>
                <a:gd name="csY40" fmla="*/ 42955 h 75121"/>
                <a:gd name="csX41" fmla="*/ 217928 w 263608"/>
                <a:gd name="csY41" fmla="*/ 34383 h 75121"/>
                <a:gd name="csX42" fmla="*/ 172249 w 263608"/>
                <a:gd name="csY42" fmla="*/ 11523 h 75121"/>
                <a:gd name="csX43" fmla="*/ 168442 w 263608"/>
                <a:gd name="csY43" fmla="*/ 14380 h 75121"/>
                <a:gd name="csX44" fmla="*/ 171298 w 263608"/>
                <a:gd name="csY44" fmla="*/ 17237 h 75121"/>
                <a:gd name="csX45" fmla="*/ 203653 w 263608"/>
                <a:gd name="csY45" fmla="*/ 42955 h 75121"/>
                <a:gd name="csX46" fmla="*/ 88504 w 263608"/>
                <a:gd name="csY46" fmla="*/ 51528 h 75121"/>
                <a:gd name="csX47" fmla="*/ 106585 w 263608"/>
                <a:gd name="csY47" fmla="*/ 22953 h 75121"/>
                <a:gd name="csX48" fmla="*/ 97068 w 263608"/>
                <a:gd name="csY48" fmla="*/ 18190 h 75121"/>
                <a:gd name="csX49" fmla="*/ 60906 w 263608"/>
                <a:gd name="csY49" fmla="*/ 44860 h 75121"/>
                <a:gd name="csX50" fmla="*/ 82794 w 263608"/>
                <a:gd name="csY50" fmla="*/ 52480 h 75121"/>
                <a:gd name="csX51" fmla="*/ 88504 w 263608"/>
                <a:gd name="csY51" fmla="*/ 50575 h 75121"/>
                <a:gd name="csX52" fmla="*/ 196992 w 263608"/>
                <a:gd name="csY52" fmla="*/ 44860 h 75121"/>
                <a:gd name="csX53" fmla="*/ 192234 w 263608"/>
                <a:gd name="csY53" fmla="*/ 39145 h 75121"/>
                <a:gd name="csX54" fmla="*/ 161781 w 263608"/>
                <a:gd name="csY54" fmla="*/ 19143 h 75121"/>
                <a:gd name="csX55" fmla="*/ 152265 w 263608"/>
                <a:gd name="csY55" fmla="*/ 22953 h 75121"/>
                <a:gd name="csX56" fmla="*/ 172249 w 263608"/>
                <a:gd name="csY56" fmla="*/ 54385 h 75121"/>
                <a:gd name="csX57" fmla="*/ 196992 w 263608"/>
                <a:gd name="csY57" fmla="*/ 45812 h 75121"/>
                <a:gd name="csX58" fmla="*/ 126570 w 263608"/>
                <a:gd name="csY58" fmla="*/ 59148 h 75121"/>
                <a:gd name="csX59" fmla="*/ 126570 w 263608"/>
                <a:gd name="csY59" fmla="*/ 25810 h 75121"/>
                <a:gd name="csX60" fmla="*/ 113247 w 263608"/>
                <a:gd name="csY60" fmla="*/ 24858 h 75121"/>
                <a:gd name="csX61" fmla="*/ 93262 w 263608"/>
                <a:gd name="csY61" fmla="*/ 55337 h 75121"/>
                <a:gd name="csX62" fmla="*/ 126570 w 263608"/>
                <a:gd name="csY62" fmla="*/ 59148 h 75121"/>
                <a:gd name="csX63" fmla="*/ 165588 w 263608"/>
                <a:gd name="csY63" fmla="*/ 55337 h 75121"/>
                <a:gd name="csX64" fmla="*/ 145603 w 263608"/>
                <a:gd name="csY64" fmla="*/ 24858 h 75121"/>
                <a:gd name="csX65" fmla="*/ 132280 w 263608"/>
                <a:gd name="csY65" fmla="*/ 26762 h 75121"/>
                <a:gd name="csX66" fmla="*/ 132280 w 263608"/>
                <a:gd name="csY66" fmla="*/ 60100 h 75121"/>
                <a:gd name="csX67" fmla="*/ 165588 w 263608"/>
                <a:gd name="csY67" fmla="*/ 55337 h 751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3608" h="75121">
                  <a:moveTo>
                    <a:pt x="133231" y="66768"/>
                  </a:moveTo>
                  <a:cubicBezTo>
                    <a:pt x="132280" y="67720"/>
                    <a:pt x="133231" y="71530"/>
                    <a:pt x="132280" y="71530"/>
                  </a:cubicBezTo>
                  <a:cubicBezTo>
                    <a:pt x="130376" y="71530"/>
                    <a:pt x="127521" y="71530"/>
                    <a:pt x="127521" y="69625"/>
                  </a:cubicBezTo>
                  <a:cubicBezTo>
                    <a:pt x="127521" y="67720"/>
                    <a:pt x="127521" y="67720"/>
                    <a:pt x="127521" y="66768"/>
                  </a:cubicBezTo>
                  <a:cubicBezTo>
                    <a:pt x="127521" y="65815"/>
                    <a:pt x="125618" y="65815"/>
                    <a:pt x="124666" y="65815"/>
                  </a:cubicBezTo>
                  <a:cubicBezTo>
                    <a:pt x="113247" y="65815"/>
                    <a:pt x="102778" y="63910"/>
                    <a:pt x="91358" y="62005"/>
                  </a:cubicBezTo>
                  <a:cubicBezTo>
                    <a:pt x="89455" y="64862"/>
                    <a:pt x="88504" y="66768"/>
                    <a:pt x="87552" y="69625"/>
                  </a:cubicBezTo>
                  <a:cubicBezTo>
                    <a:pt x="86600" y="72483"/>
                    <a:pt x="81842" y="73435"/>
                    <a:pt x="81842" y="70578"/>
                  </a:cubicBezTo>
                  <a:cubicBezTo>
                    <a:pt x="81842" y="66768"/>
                    <a:pt x="85649" y="63910"/>
                    <a:pt x="85649" y="60100"/>
                  </a:cubicBezTo>
                  <a:lnTo>
                    <a:pt x="59002" y="50575"/>
                  </a:lnTo>
                  <a:cubicBezTo>
                    <a:pt x="53292" y="56290"/>
                    <a:pt x="48534" y="62958"/>
                    <a:pt x="43776" y="69625"/>
                  </a:cubicBezTo>
                  <a:cubicBezTo>
                    <a:pt x="39018" y="76293"/>
                    <a:pt x="39969" y="73435"/>
                    <a:pt x="36163" y="71530"/>
                  </a:cubicBezTo>
                  <a:cubicBezTo>
                    <a:pt x="40921" y="62958"/>
                    <a:pt x="45679" y="56290"/>
                    <a:pt x="53292" y="48670"/>
                  </a:cubicBezTo>
                  <a:cubicBezTo>
                    <a:pt x="47583" y="43908"/>
                    <a:pt x="41873" y="42003"/>
                    <a:pt x="37114" y="38193"/>
                  </a:cubicBezTo>
                  <a:cubicBezTo>
                    <a:pt x="25694" y="46765"/>
                    <a:pt x="16178" y="57243"/>
                    <a:pt x="7613" y="68673"/>
                  </a:cubicBezTo>
                  <a:cubicBezTo>
                    <a:pt x="-952" y="80103"/>
                    <a:pt x="2855" y="73435"/>
                    <a:pt x="0" y="70578"/>
                  </a:cubicBezTo>
                  <a:cubicBezTo>
                    <a:pt x="30453" y="25810"/>
                    <a:pt x="80891" y="-1813"/>
                    <a:pt x="134183" y="93"/>
                  </a:cubicBezTo>
                  <a:lnTo>
                    <a:pt x="143699" y="93"/>
                  </a:lnTo>
                  <a:cubicBezTo>
                    <a:pt x="192234" y="1998"/>
                    <a:pt x="236010" y="29620"/>
                    <a:pt x="263608" y="70578"/>
                  </a:cubicBezTo>
                  <a:cubicBezTo>
                    <a:pt x="260753" y="73435"/>
                    <a:pt x="256946" y="70578"/>
                    <a:pt x="255043" y="67720"/>
                  </a:cubicBezTo>
                  <a:cubicBezTo>
                    <a:pt x="250285" y="59148"/>
                    <a:pt x="233155" y="41050"/>
                    <a:pt x="224590" y="38193"/>
                  </a:cubicBezTo>
                  <a:cubicBezTo>
                    <a:pt x="219832" y="42003"/>
                    <a:pt x="215073" y="43908"/>
                    <a:pt x="209364" y="47718"/>
                  </a:cubicBezTo>
                  <a:cubicBezTo>
                    <a:pt x="215073" y="55337"/>
                    <a:pt x="221735" y="62005"/>
                    <a:pt x="225542" y="71530"/>
                  </a:cubicBezTo>
                  <a:cubicBezTo>
                    <a:pt x="225542" y="72483"/>
                    <a:pt x="222687" y="72483"/>
                    <a:pt x="220784" y="71530"/>
                  </a:cubicBezTo>
                  <a:cubicBezTo>
                    <a:pt x="218880" y="70578"/>
                    <a:pt x="208412" y="53433"/>
                    <a:pt x="202702" y="50575"/>
                  </a:cubicBezTo>
                  <a:lnTo>
                    <a:pt x="176056" y="60100"/>
                  </a:lnTo>
                  <a:lnTo>
                    <a:pt x="179862" y="71530"/>
                  </a:lnTo>
                  <a:cubicBezTo>
                    <a:pt x="179862" y="73435"/>
                    <a:pt x="175104" y="73435"/>
                    <a:pt x="174152" y="71530"/>
                  </a:cubicBezTo>
                  <a:lnTo>
                    <a:pt x="169394" y="62005"/>
                  </a:lnTo>
                  <a:cubicBezTo>
                    <a:pt x="156071" y="65815"/>
                    <a:pt x="144651" y="64862"/>
                    <a:pt x="133231" y="67720"/>
                  </a:cubicBezTo>
                  <a:close/>
                  <a:moveTo>
                    <a:pt x="161781" y="8665"/>
                  </a:moveTo>
                  <a:cubicBezTo>
                    <a:pt x="139893" y="3903"/>
                    <a:pt x="118005" y="3903"/>
                    <a:pt x="96117" y="8665"/>
                  </a:cubicBezTo>
                  <a:cubicBezTo>
                    <a:pt x="97068" y="11523"/>
                    <a:pt x="99924" y="13428"/>
                    <a:pt x="101827" y="14380"/>
                  </a:cubicBezTo>
                  <a:cubicBezTo>
                    <a:pt x="135135" y="29620"/>
                    <a:pt x="167491" y="9618"/>
                    <a:pt x="161781" y="8665"/>
                  </a:cubicBezTo>
                  <a:close/>
                  <a:moveTo>
                    <a:pt x="56147" y="42003"/>
                  </a:moveTo>
                  <a:cubicBezTo>
                    <a:pt x="58051" y="42003"/>
                    <a:pt x="59002" y="41050"/>
                    <a:pt x="59954" y="39145"/>
                  </a:cubicBezTo>
                  <a:cubicBezTo>
                    <a:pt x="69471" y="29620"/>
                    <a:pt x="80891" y="22000"/>
                    <a:pt x="91358" y="14380"/>
                  </a:cubicBezTo>
                  <a:cubicBezTo>
                    <a:pt x="91358" y="12475"/>
                    <a:pt x="87552" y="9618"/>
                    <a:pt x="85649" y="10570"/>
                  </a:cubicBezTo>
                  <a:cubicBezTo>
                    <a:pt x="69471" y="17237"/>
                    <a:pt x="55196" y="22000"/>
                    <a:pt x="40921" y="33430"/>
                  </a:cubicBezTo>
                  <a:cubicBezTo>
                    <a:pt x="42824" y="36287"/>
                    <a:pt x="54244" y="42003"/>
                    <a:pt x="56147" y="42003"/>
                  </a:cubicBezTo>
                  <a:close/>
                  <a:moveTo>
                    <a:pt x="203653" y="42955"/>
                  </a:moveTo>
                  <a:lnTo>
                    <a:pt x="217928" y="34383"/>
                  </a:lnTo>
                  <a:cubicBezTo>
                    <a:pt x="204605" y="23905"/>
                    <a:pt x="188427" y="16285"/>
                    <a:pt x="172249" y="11523"/>
                  </a:cubicBezTo>
                  <a:cubicBezTo>
                    <a:pt x="156071" y="6760"/>
                    <a:pt x="168442" y="13428"/>
                    <a:pt x="168442" y="14380"/>
                  </a:cubicBezTo>
                  <a:cubicBezTo>
                    <a:pt x="168442" y="15333"/>
                    <a:pt x="170346" y="16285"/>
                    <a:pt x="171298" y="17237"/>
                  </a:cubicBezTo>
                  <a:cubicBezTo>
                    <a:pt x="183669" y="23905"/>
                    <a:pt x="193186" y="33430"/>
                    <a:pt x="203653" y="42955"/>
                  </a:cubicBezTo>
                  <a:close/>
                  <a:moveTo>
                    <a:pt x="88504" y="51528"/>
                  </a:moveTo>
                  <a:cubicBezTo>
                    <a:pt x="93262" y="41050"/>
                    <a:pt x="99924" y="32478"/>
                    <a:pt x="106585" y="22953"/>
                  </a:cubicBezTo>
                  <a:cubicBezTo>
                    <a:pt x="104682" y="21048"/>
                    <a:pt x="99924" y="18190"/>
                    <a:pt x="97068" y="18190"/>
                  </a:cubicBezTo>
                  <a:cubicBezTo>
                    <a:pt x="83745" y="24858"/>
                    <a:pt x="72325" y="33430"/>
                    <a:pt x="60906" y="44860"/>
                  </a:cubicBezTo>
                  <a:cubicBezTo>
                    <a:pt x="68519" y="48670"/>
                    <a:pt x="75181" y="50575"/>
                    <a:pt x="82794" y="52480"/>
                  </a:cubicBezTo>
                  <a:cubicBezTo>
                    <a:pt x="90407" y="54385"/>
                    <a:pt x="87552" y="52480"/>
                    <a:pt x="88504" y="50575"/>
                  </a:cubicBezTo>
                  <a:close/>
                  <a:moveTo>
                    <a:pt x="196992" y="44860"/>
                  </a:moveTo>
                  <a:cubicBezTo>
                    <a:pt x="195089" y="41050"/>
                    <a:pt x="194137" y="41050"/>
                    <a:pt x="192234" y="39145"/>
                  </a:cubicBezTo>
                  <a:cubicBezTo>
                    <a:pt x="182717" y="31525"/>
                    <a:pt x="174152" y="22953"/>
                    <a:pt x="161781" y="19143"/>
                  </a:cubicBezTo>
                  <a:cubicBezTo>
                    <a:pt x="149409" y="15333"/>
                    <a:pt x="154168" y="21048"/>
                    <a:pt x="152265" y="22953"/>
                  </a:cubicBezTo>
                  <a:cubicBezTo>
                    <a:pt x="159878" y="33430"/>
                    <a:pt x="165588" y="42955"/>
                    <a:pt x="172249" y="54385"/>
                  </a:cubicBezTo>
                  <a:cubicBezTo>
                    <a:pt x="181766" y="52480"/>
                    <a:pt x="189379" y="49623"/>
                    <a:pt x="196992" y="45812"/>
                  </a:cubicBezTo>
                  <a:close/>
                  <a:moveTo>
                    <a:pt x="126570" y="59148"/>
                  </a:moveTo>
                  <a:lnTo>
                    <a:pt x="126570" y="25810"/>
                  </a:lnTo>
                  <a:cubicBezTo>
                    <a:pt x="121812" y="24858"/>
                    <a:pt x="118005" y="23905"/>
                    <a:pt x="113247" y="24858"/>
                  </a:cubicBezTo>
                  <a:cubicBezTo>
                    <a:pt x="105633" y="34383"/>
                    <a:pt x="98972" y="43908"/>
                    <a:pt x="93262" y="55337"/>
                  </a:cubicBezTo>
                  <a:cubicBezTo>
                    <a:pt x="98020" y="58195"/>
                    <a:pt x="120860" y="61053"/>
                    <a:pt x="126570" y="59148"/>
                  </a:cubicBezTo>
                  <a:close/>
                  <a:moveTo>
                    <a:pt x="165588" y="55337"/>
                  </a:moveTo>
                  <a:cubicBezTo>
                    <a:pt x="158926" y="42955"/>
                    <a:pt x="152265" y="33430"/>
                    <a:pt x="145603" y="24858"/>
                  </a:cubicBezTo>
                  <a:cubicBezTo>
                    <a:pt x="140845" y="24858"/>
                    <a:pt x="137038" y="24858"/>
                    <a:pt x="132280" y="26762"/>
                  </a:cubicBezTo>
                  <a:lnTo>
                    <a:pt x="132280" y="60100"/>
                  </a:lnTo>
                  <a:cubicBezTo>
                    <a:pt x="143699" y="60100"/>
                    <a:pt x="155119" y="60100"/>
                    <a:pt x="165588" y="55337"/>
                  </a:cubicBezTo>
                  <a:close/>
                </a:path>
              </a:pathLst>
            </a:custGeom>
            <a:solidFill>
              <a:srgbClr val="FFFFFF"/>
            </a:solidFill>
            <a:ln w="9512" cap="flat">
              <a:noFill/>
              <a:prstDash val="solid"/>
              <a:miter/>
            </a:ln>
          </p:spPr>
          <p:txBody>
            <a:bodyPr/>
            <a:lstStyle/>
            <a:p>
              <a:endParaRPr lang="en-US"/>
            </a:p>
          </p:txBody>
        </p:sp>
        <p:sp>
          <p:nvSpPr>
            <p:cNvPr id="67" name="Freeform 226">
              <a:extLst>
                <a:ext uri="{FF2B5EF4-FFF2-40B4-BE49-F238E27FC236}">
                  <a16:creationId xmlns:a16="http://schemas.microsoft.com/office/drawing/2014/main" id="{9829C1A5-8E53-8AE8-5389-EEDC34A5C2A0}"/>
                </a:ext>
              </a:extLst>
            </p:cNvPr>
            <p:cNvSpPr/>
            <p:nvPr/>
          </p:nvSpPr>
          <p:spPr>
            <a:xfrm>
              <a:off x="5826800" y="6727846"/>
              <a:ext cx="40921" cy="63263"/>
            </a:xfrm>
            <a:custGeom>
              <a:avLst/>
              <a:gdLst>
                <a:gd name="csX0" fmla="*/ 40921 w 40921"/>
                <a:gd name="csY0" fmla="*/ 31712 h 63263"/>
                <a:gd name="csX1" fmla="*/ 21888 w 40921"/>
                <a:gd name="csY1" fmla="*/ 63144 h 63263"/>
                <a:gd name="csX2" fmla="*/ 2855 w 40921"/>
                <a:gd name="csY2" fmla="*/ 49809 h 63263"/>
                <a:gd name="csX3" fmla="*/ 2855 w 40921"/>
                <a:gd name="csY3" fmla="*/ 11709 h 63263"/>
                <a:gd name="csX4" fmla="*/ 21888 w 40921"/>
                <a:gd name="csY4" fmla="*/ 279 h 63263"/>
                <a:gd name="csX5" fmla="*/ 33308 w 40921"/>
                <a:gd name="csY5" fmla="*/ 5042 h 63263"/>
                <a:gd name="csX6" fmla="*/ 39970 w 40921"/>
                <a:gd name="csY6" fmla="*/ 31712 h 63263"/>
                <a:gd name="csX7" fmla="*/ 27598 w 40921"/>
                <a:gd name="csY7" fmla="*/ 16472 h 63263"/>
                <a:gd name="csX8" fmla="*/ 19985 w 40921"/>
                <a:gd name="csY8" fmla="*/ 9804 h 63263"/>
                <a:gd name="csX9" fmla="*/ 14275 w 40921"/>
                <a:gd name="csY9" fmla="*/ 47904 h 63263"/>
                <a:gd name="csX10" fmla="*/ 20937 w 40921"/>
                <a:gd name="csY10" fmla="*/ 53619 h 63263"/>
                <a:gd name="csX11" fmla="*/ 27598 w 40921"/>
                <a:gd name="csY11" fmla="*/ 16472 h 63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0921" h="63263">
                  <a:moveTo>
                    <a:pt x="40921" y="31712"/>
                  </a:moveTo>
                  <a:cubicBezTo>
                    <a:pt x="40921" y="44094"/>
                    <a:pt x="39970" y="62192"/>
                    <a:pt x="21888" y="63144"/>
                  </a:cubicBezTo>
                  <a:cubicBezTo>
                    <a:pt x="3807" y="64097"/>
                    <a:pt x="5710" y="59334"/>
                    <a:pt x="2855" y="49809"/>
                  </a:cubicBezTo>
                  <a:cubicBezTo>
                    <a:pt x="-952" y="37427"/>
                    <a:pt x="-952" y="23139"/>
                    <a:pt x="2855" y="11709"/>
                  </a:cubicBezTo>
                  <a:cubicBezTo>
                    <a:pt x="6662" y="279"/>
                    <a:pt x="13323" y="-673"/>
                    <a:pt x="21888" y="279"/>
                  </a:cubicBezTo>
                  <a:cubicBezTo>
                    <a:pt x="30453" y="1232"/>
                    <a:pt x="29501" y="279"/>
                    <a:pt x="33308" y="5042"/>
                  </a:cubicBezTo>
                  <a:cubicBezTo>
                    <a:pt x="39018" y="12662"/>
                    <a:pt x="39970" y="22187"/>
                    <a:pt x="39970" y="31712"/>
                  </a:cubicBezTo>
                  <a:close/>
                  <a:moveTo>
                    <a:pt x="27598" y="16472"/>
                  </a:moveTo>
                  <a:cubicBezTo>
                    <a:pt x="27598" y="11709"/>
                    <a:pt x="23791" y="9804"/>
                    <a:pt x="19985" y="9804"/>
                  </a:cubicBezTo>
                  <a:cubicBezTo>
                    <a:pt x="9517" y="9804"/>
                    <a:pt x="12371" y="40284"/>
                    <a:pt x="14275" y="47904"/>
                  </a:cubicBezTo>
                  <a:cubicBezTo>
                    <a:pt x="16178" y="55524"/>
                    <a:pt x="18081" y="53619"/>
                    <a:pt x="20937" y="53619"/>
                  </a:cubicBezTo>
                  <a:cubicBezTo>
                    <a:pt x="31405" y="53619"/>
                    <a:pt x="28550" y="24092"/>
                    <a:pt x="27598" y="16472"/>
                  </a:cubicBezTo>
                  <a:close/>
                </a:path>
              </a:pathLst>
            </a:custGeom>
            <a:solidFill>
              <a:srgbClr val="FFFFFF"/>
            </a:solidFill>
            <a:ln w="9512" cap="flat">
              <a:noFill/>
              <a:prstDash val="solid"/>
              <a:miter/>
            </a:ln>
          </p:spPr>
          <p:txBody>
            <a:bodyPr/>
            <a:lstStyle/>
            <a:p>
              <a:endParaRPr lang="en-US"/>
            </a:p>
          </p:txBody>
        </p:sp>
        <p:sp>
          <p:nvSpPr>
            <p:cNvPr id="68" name="Freeform 227">
              <a:extLst>
                <a:ext uri="{FF2B5EF4-FFF2-40B4-BE49-F238E27FC236}">
                  <a16:creationId xmlns:a16="http://schemas.microsoft.com/office/drawing/2014/main" id="{255CEF25-936D-CD7F-A733-C7CE4B63B532}"/>
                </a:ext>
              </a:extLst>
            </p:cNvPr>
            <p:cNvSpPr/>
            <p:nvPr/>
          </p:nvSpPr>
          <p:spPr>
            <a:xfrm>
              <a:off x="6050663" y="6728125"/>
              <a:ext cx="40438" cy="63920"/>
            </a:xfrm>
            <a:custGeom>
              <a:avLst/>
              <a:gdLst>
                <a:gd name="csX0" fmla="*/ 38794 w 40438"/>
                <a:gd name="csY0" fmla="*/ 48578 h 63920"/>
                <a:gd name="csX1" fmla="*/ 17858 w 40438"/>
                <a:gd name="csY1" fmla="*/ 63818 h 63920"/>
                <a:gd name="csX2" fmla="*/ 2631 w 40438"/>
                <a:gd name="csY2" fmla="*/ 12382 h 63920"/>
                <a:gd name="csX3" fmla="*/ 19761 w 40438"/>
                <a:gd name="csY3" fmla="*/ 0 h 63920"/>
                <a:gd name="csX4" fmla="*/ 38794 w 40438"/>
                <a:gd name="csY4" fmla="*/ 48578 h 63920"/>
                <a:gd name="csX5" fmla="*/ 21664 w 40438"/>
                <a:gd name="csY5" fmla="*/ 53340 h 63920"/>
                <a:gd name="csX6" fmla="*/ 27374 w 40438"/>
                <a:gd name="csY6" fmla="*/ 47625 h 63920"/>
                <a:gd name="csX7" fmla="*/ 22616 w 40438"/>
                <a:gd name="csY7" fmla="*/ 9525 h 63920"/>
                <a:gd name="csX8" fmla="*/ 15002 w 40438"/>
                <a:gd name="csY8" fmla="*/ 12382 h 63920"/>
                <a:gd name="csX9" fmla="*/ 13100 w 40438"/>
                <a:gd name="csY9" fmla="*/ 30480 h 63920"/>
                <a:gd name="csX10" fmla="*/ 21664 w 40438"/>
                <a:gd name="csY10" fmla="*/ 53340 h 639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438" h="63920">
                  <a:moveTo>
                    <a:pt x="38794" y="48578"/>
                  </a:moveTo>
                  <a:cubicBezTo>
                    <a:pt x="35939" y="59055"/>
                    <a:pt x="28326" y="64770"/>
                    <a:pt x="17858" y="63818"/>
                  </a:cubicBezTo>
                  <a:cubicBezTo>
                    <a:pt x="-4031" y="61913"/>
                    <a:pt x="-1175" y="26670"/>
                    <a:pt x="2631" y="12382"/>
                  </a:cubicBezTo>
                  <a:cubicBezTo>
                    <a:pt x="6438" y="-1905"/>
                    <a:pt x="12148" y="953"/>
                    <a:pt x="19761" y="0"/>
                  </a:cubicBezTo>
                  <a:cubicBezTo>
                    <a:pt x="43552" y="0"/>
                    <a:pt x="41649" y="32385"/>
                    <a:pt x="38794" y="48578"/>
                  </a:cubicBezTo>
                  <a:close/>
                  <a:moveTo>
                    <a:pt x="21664" y="53340"/>
                  </a:moveTo>
                  <a:cubicBezTo>
                    <a:pt x="23568" y="53340"/>
                    <a:pt x="26422" y="50482"/>
                    <a:pt x="27374" y="47625"/>
                  </a:cubicBezTo>
                  <a:cubicBezTo>
                    <a:pt x="28326" y="40957"/>
                    <a:pt x="31181" y="11430"/>
                    <a:pt x="22616" y="9525"/>
                  </a:cubicBezTo>
                  <a:cubicBezTo>
                    <a:pt x="14051" y="7620"/>
                    <a:pt x="15954" y="9525"/>
                    <a:pt x="15002" y="12382"/>
                  </a:cubicBezTo>
                  <a:cubicBezTo>
                    <a:pt x="12148" y="18097"/>
                    <a:pt x="13100" y="23813"/>
                    <a:pt x="13100" y="30480"/>
                  </a:cubicBezTo>
                  <a:cubicBezTo>
                    <a:pt x="13100" y="37147"/>
                    <a:pt x="12148" y="55245"/>
                    <a:pt x="21664" y="53340"/>
                  </a:cubicBezTo>
                  <a:close/>
                </a:path>
              </a:pathLst>
            </a:custGeom>
            <a:solidFill>
              <a:srgbClr val="FFFFFF"/>
            </a:solidFill>
            <a:ln w="9512" cap="flat">
              <a:noFill/>
              <a:prstDash val="solid"/>
              <a:miter/>
            </a:ln>
          </p:spPr>
          <p:txBody>
            <a:bodyPr/>
            <a:lstStyle/>
            <a:p>
              <a:endParaRPr lang="en-US"/>
            </a:p>
          </p:txBody>
        </p:sp>
        <p:sp>
          <p:nvSpPr>
            <p:cNvPr id="69" name="Freeform 228">
              <a:extLst>
                <a:ext uri="{FF2B5EF4-FFF2-40B4-BE49-F238E27FC236}">
                  <a16:creationId xmlns:a16="http://schemas.microsoft.com/office/drawing/2014/main" id="{504F0E1C-17F9-400A-204E-E63177603398}"/>
                </a:ext>
              </a:extLst>
            </p:cNvPr>
            <p:cNvSpPr/>
            <p:nvPr/>
          </p:nvSpPr>
          <p:spPr>
            <a:xfrm>
              <a:off x="5875789" y="6728103"/>
              <a:ext cx="40354" cy="64490"/>
            </a:xfrm>
            <a:custGeom>
              <a:avLst/>
              <a:gdLst>
                <a:gd name="csX0" fmla="*/ 36660 w 40354"/>
                <a:gd name="csY0" fmla="*/ 9547 h 64490"/>
                <a:gd name="csX1" fmla="*/ 34757 w 40354"/>
                <a:gd name="csY1" fmla="*/ 56219 h 64490"/>
                <a:gd name="csX2" fmla="*/ 13821 w 40354"/>
                <a:gd name="csY2" fmla="*/ 61934 h 64490"/>
                <a:gd name="csX3" fmla="*/ 1449 w 40354"/>
                <a:gd name="csY3" fmla="*/ 45742 h 64490"/>
                <a:gd name="csX4" fmla="*/ 21434 w 40354"/>
                <a:gd name="csY4" fmla="*/ 22 h 64490"/>
                <a:gd name="csX5" fmla="*/ 37612 w 40354"/>
                <a:gd name="csY5" fmla="*/ 9547 h 64490"/>
                <a:gd name="csX6" fmla="*/ 27144 w 40354"/>
                <a:gd name="csY6" fmla="*/ 17167 h 64490"/>
                <a:gd name="csX7" fmla="*/ 20482 w 40354"/>
                <a:gd name="csY7" fmla="*/ 9547 h 64490"/>
                <a:gd name="csX8" fmla="*/ 13821 w 40354"/>
                <a:gd name="csY8" fmla="*/ 16214 h 64490"/>
                <a:gd name="csX9" fmla="*/ 21434 w 40354"/>
                <a:gd name="csY9" fmla="*/ 53362 h 64490"/>
                <a:gd name="csX10" fmla="*/ 27144 w 40354"/>
                <a:gd name="csY10" fmla="*/ 16214 h 644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354" h="64490">
                  <a:moveTo>
                    <a:pt x="36660" y="9547"/>
                  </a:moveTo>
                  <a:cubicBezTo>
                    <a:pt x="41419" y="20024"/>
                    <a:pt x="42370" y="44789"/>
                    <a:pt x="34757" y="56219"/>
                  </a:cubicBezTo>
                  <a:cubicBezTo>
                    <a:pt x="27144" y="67649"/>
                    <a:pt x="21434" y="64792"/>
                    <a:pt x="13821" y="61934"/>
                  </a:cubicBezTo>
                  <a:cubicBezTo>
                    <a:pt x="6207" y="59077"/>
                    <a:pt x="2401" y="53362"/>
                    <a:pt x="1449" y="45742"/>
                  </a:cubicBezTo>
                  <a:cubicBezTo>
                    <a:pt x="-1406" y="29549"/>
                    <a:pt x="-2357" y="-931"/>
                    <a:pt x="21434" y="22"/>
                  </a:cubicBezTo>
                  <a:cubicBezTo>
                    <a:pt x="45225" y="974"/>
                    <a:pt x="34757" y="2879"/>
                    <a:pt x="37612" y="9547"/>
                  </a:cubicBezTo>
                  <a:close/>
                  <a:moveTo>
                    <a:pt x="27144" y="17167"/>
                  </a:moveTo>
                  <a:cubicBezTo>
                    <a:pt x="27144" y="12404"/>
                    <a:pt x="24289" y="10499"/>
                    <a:pt x="20482" y="9547"/>
                  </a:cubicBezTo>
                  <a:cubicBezTo>
                    <a:pt x="16676" y="8594"/>
                    <a:pt x="14772" y="11452"/>
                    <a:pt x="13821" y="16214"/>
                  </a:cubicBezTo>
                  <a:cubicBezTo>
                    <a:pt x="12869" y="23834"/>
                    <a:pt x="9062" y="55267"/>
                    <a:pt x="21434" y="53362"/>
                  </a:cubicBezTo>
                  <a:cubicBezTo>
                    <a:pt x="33806" y="51457"/>
                    <a:pt x="28096" y="23834"/>
                    <a:pt x="27144" y="16214"/>
                  </a:cubicBezTo>
                  <a:close/>
                </a:path>
              </a:pathLst>
            </a:custGeom>
            <a:solidFill>
              <a:srgbClr val="FFFFFF"/>
            </a:solidFill>
            <a:ln w="9512" cap="flat">
              <a:noFill/>
              <a:prstDash val="solid"/>
              <a:miter/>
            </a:ln>
          </p:spPr>
          <p:txBody>
            <a:bodyPr/>
            <a:lstStyle/>
            <a:p>
              <a:endParaRPr lang="en-US"/>
            </a:p>
          </p:txBody>
        </p:sp>
        <p:sp>
          <p:nvSpPr>
            <p:cNvPr id="70" name="Freeform 229">
              <a:extLst>
                <a:ext uri="{FF2B5EF4-FFF2-40B4-BE49-F238E27FC236}">
                  <a16:creationId xmlns:a16="http://schemas.microsoft.com/office/drawing/2014/main" id="{87C80429-8C8C-DE73-F8E4-CF30566346C2}"/>
                </a:ext>
              </a:extLst>
            </p:cNvPr>
            <p:cNvSpPr/>
            <p:nvPr/>
          </p:nvSpPr>
          <p:spPr>
            <a:xfrm>
              <a:off x="5778913" y="6727805"/>
              <a:ext cx="40901" cy="64713"/>
            </a:xfrm>
            <a:custGeom>
              <a:avLst/>
              <a:gdLst>
                <a:gd name="csX0" fmla="*/ 1256 w 40901"/>
                <a:gd name="csY0" fmla="*/ 48898 h 64713"/>
                <a:gd name="csX1" fmla="*/ 12676 w 40901"/>
                <a:gd name="csY1" fmla="*/ 46993 h 64713"/>
                <a:gd name="csX2" fmla="*/ 18386 w 40901"/>
                <a:gd name="csY2" fmla="*/ 53660 h 64713"/>
                <a:gd name="csX3" fmla="*/ 28854 w 40901"/>
                <a:gd name="csY3" fmla="*/ 36515 h 64713"/>
                <a:gd name="csX4" fmla="*/ 4111 w 40901"/>
                <a:gd name="csY4" fmla="*/ 33658 h 64713"/>
                <a:gd name="csX5" fmla="*/ 305 w 40901"/>
                <a:gd name="csY5" fmla="*/ 21275 h 64713"/>
                <a:gd name="csX6" fmla="*/ 15531 w 40901"/>
                <a:gd name="csY6" fmla="*/ 320 h 64713"/>
                <a:gd name="csX7" fmla="*/ 40274 w 40901"/>
                <a:gd name="csY7" fmla="*/ 18418 h 64713"/>
                <a:gd name="csX8" fmla="*/ 27902 w 40901"/>
                <a:gd name="csY8" fmla="*/ 61280 h 64713"/>
                <a:gd name="csX9" fmla="*/ 11725 w 40901"/>
                <a:gd name="csY9" fmla="*/ 61280 h 64713"/>
                <a:gd name="csX10" fmla="*/ 1256 w 40901"/>
                <a:gd name="csY10" fmla="*/ 47945 h 64713"/>
                <a:gd name="csX11" fmla="*/ 23144 w 40901"/>
                <a:gd name="csY11" fmla="*/ 31753 h 64713"/>
                <a:gd name="csX12" fmla="*/ 25999 w 40901"/>
                <a:gd name="csY12" fmla="*/ 15560 h 64713"/>
                <a:gd name="csX13" fmla="*/ 17434 w 40901"/>
                <a:gd name="csY13" fmla="*/ 9845 h 64713"/>
                <a:gd name="csX14" fmla="*/ 14579 w 40901"/>
                <a:gd name="csY14" fmla="*/ 31753 h 64713"/>
                <a:gd name="csX15" fmla="*/ 23144 w 40901"/>
                <a:gd name="csY15" fmla="*/ 31753 h 647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0901" h="64713">
                  <a:moveTo>
                    <a:pt x="1256" y="48898"/>
                  </a:moveTo>
                  <a:cubicBezTo>
                    <a:pt x="5063" y="46993"/>
                    <a:pt x="8869" y="47945"/>
                    <a:pt x="12676" y="46993"/>
                  </a:cubicBezTo>
                  <a:cubicBezTo>
                    <a:pt x="14579" y="50803"/>
                    <a:pt x="15531" y="52708"/>
                    <a:pt x="18386" y="53660"/>
                  </a:cubicBezTo>
                  <a:cubicBezTo>
                    <a:pt x="26951" y="55565"/>
                    <a:pt x="29806" y="44135"/>
                    <a:pt x="28854" y="36515"/>
                  </a:cubicBezTo>
                  <a:cubicBezTo>
                    <a:pt x="20289" y="44135"/>
                    <a:pt x="9821" y="42230"/>
                    <a:pt x="4111" y="33658"/>
                  </a:cubicBezTo>
                  <a:cubicBezTo>
                    <a:pt x="-1599" y="25085"/>
                    <a:pt x="305" y="26038"/>
                    <a:pt x="305" y="21275"/>
                  </a:cubicBezTo>
                  <a:cubicBezTo>
                    <a:pt x="305" y="11750"/>
                    <a:pt x="6015" y="2225"/>
                    <a:pt x="15531" y="320"/>
                  </a:cubicBezTo>
                  <a:cubicBezTo>
                    <a:pt x="25048" y="-1585"/>
                    <a:pt x="39322" y="5083"/>
                    <a:pt x="40274" y="18418"/>
                  </a:cubicBezTo>
                  <a:cubicBezTo>
                    <a:pt x="41226" y="31753"/>
                    <a:pt x="43129" y="54613"/>
                    <a:pt x="27902" y="61280"/>
                  </a:cubicBezTo>
                  <a:cubicBezTo>
                    <a:pt x="12676" y="67948"/>
                    <a:pt x="16483" y="63185"/>
                    <a:pt x="11725" y="61280"/>
                  </a:cubicBezTo>
                  <a:cubicBezTo>
                    <a:pt x="6966" y="59375"/>
                    <a:pt x="2208" y="53660"/>
                    <a:pt x="1256" y="47945"/>
                  </a:cubicBezTo>
                  <a:close/>
                  <a:moveTo>
                    <a:pt x="23144" y="31753"/>
                  </a:moveTo>
                  <a:cubicBezTo>
                    <a:pt x="28854" y="26990"/>
                    <a:pt x="28854" y="20323"/>
                    <a:pt x="25999" y="15560"/>
                  </a:cubicBezTo>
                  <a:cubicBezTo>
                    <a:pt x="23144" y="10798"/>
                    <a:pt x="21241" y="9845"/>
                    <a:pt x="17434" y="9845"/>
                  </a:cubicBezTo>
                  <a:cubicBezTo>
                    <a:pt x="8869" y="10798"/>
                    <a:pt x="8869" y="26990"/>
                    <a:pt x="14579" y="31753"/>
                  </a:cubicBezTo>
                  <a:cubicBezTo>
                    <a:pt x="20289" y="36515"/>
                    <a:pt x="21241" y="33658"/>
                    <a:pt x="23144" y="31753"/>
                  </a:cubicBezTo>
                  <a:close/>
                </a:path>
              </a:pathLst>
            </a:custGeom>
            <a:solidFill>
              <a:srgbClr val="FFFFFF"/>
            </a:solidFill>
            <a:ln w="9512" cap="flat">
              <a:noFill/>
              <a:prstDash val="solid"/>
              <a:miter/>
            </a:ln>
          </p:spPr>
          <p:txBody>
            <a:bodyPr/>
            <a:lstStyle/>
            <a:p>
              <a:endParaRPr lang="en-US"/>
            </a:p>
          </p:txBody>
        </p:sp>
        <p:sp>
          <p:nvSpPr>
            <p:cNvPr id="71" name="Freeform 230">
              <a:extLst>
                <a:ext uri="{FF2B5EF4-FFF2-40B4-BE49-F238E27FC236}">
                  <a16:creationId xmlns:a16="http://schemas.microsoft.com/office/drawing/2014/main" id="{AD7F12CD-EBBA-EA91-B76E-E8AB9E02C01E}"/>
                </a:ext>
              </a:extLst>
            </p:cNvPr>
            <p:cNvSpPr/>
            <p:nvPr/>
          </p:nvSpPr>
          <p:spPr>
            <a:xfrm>
              <a:off x="6148459" y="6729078"/>
              <a:ext cx="43087" cy="63817"/>
            </a:xfrm>
            <a:custGeom>
              <a:avLst/>
              <a:gdLst>
                <a:gd name="csX0" fmla="*/ 20936 w 43087"/>
                <a:gd name="csY0" fmla="*/ 61913 h 63817"/>
                <a:gd name="csX1" fmla="*/ 0 w 43087"/>
                <a:gd name="csY1" fmla="*/ 45720 h 63817"/>
                <a:gd name="csX2" fmla="*/ 11420 w 43087"/>
                <a:gd name="csY2" fmla="*/ 45720 h 63817"/>
                <a:gd name="csX3" fmla="*/ 19033 w 43087"/>
                <a:gd name="csY3" fmla="*/ 52388 h 63817"/>
                <a:gd name="csX4" fmla="*/ 28550 w 43087"/>
                <a:gd name="csY4" fmla="*/ 47625 h 63817"/>
                <a:gd name="csX5" fmla="*/ 27598 w 43087"/>
                <a:gd name="csY5" fmla="*/ 31432 h 63817"/>
                <a:gd name="csX6" fmla="*/ 11420 w 43087"/>
                <a:gd name="csY6" fmla="*/ 31432 h 63817"/>
                <a:gd name="csX7" fmla="*/ 1903 w 43087"/>
                <a:gd name="csY7" fmla="*/ 31432 h 63817"/>
                <a:gd name="csX8" fmla="*/ 8565 w 43087"/>
                <a:gd name="csY8" fmla="*/ 0 h 63817"/>
                <a:gd name="csX9" fmla="*/ 39970 w 43087"/>
                <a:gd name="csY9" fmla="*/ 0 h 63817"/>
                <a:gd name="csX10" fmla="*/ 39970 w 43087"/>
                <a:gd name="csY10" fmla="*/ 10478 h 63817"/>
                <a:gd name="csX11" fmla="*/ 18082 w 43087"/>
                <a:gd name="csY11" fmla="*/ 10478 h 63817"/>
                <a:gd name="csX12" fmla="*/ 16178 w 43087"/>
                <a:gd name="csY12" fmla="*/ 21907 h 63817"/>
                <a:gd name="csX13" fmla="*/ 34260 w 43087"/>
                <a:gd name="csY13" fmla="*/ 23813 h 63817"/>
                <a:gd name="csX14" fmla="*/ 42824 w 43087"/>
                <a:gd name="csY14" fmla="*/ 38100 h 63817"/>
                <a:gd name="csX15" fmla="*/ 21888 w 43087"/>
                <a:gd name="csY15" fmla="*/ 63817 h 638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087" h="63817">
                  <a:moveTo>
                    <a:pt x="20936" y="61913"/>
                  </a:moveTo>
                  <a:cubicBezTo>
                    <a:pt x="10469" y="61913"/>
                    <a:pt x="952" y="56197"/>
                    <a:pt x="0" y="45720"/>
                  </a:cubicBezTo>
                  <a:cubicBezTo>
                    <a:pt x="2855" y="45720"/>
                    <a:pt x="8565" y="42863"/>
                    <a:pt x="11420" y="45720"/>
                  </a:cubicBezTo>
                  <a:cubicBezTo>
                    <a:pt x="14275" y="48578"/>
                    <a:pt x="15227" y="52388"/>
                    <a:pt x="19033" y="52388"/>
                  </a:cubicBezTo>
                  <a:cubicBezTo>
                    <a:pt x="22840" y="52388"/>
                    <a:pt x="25695" y="52388"/>
                    <a:pt x="28550" y="47625"/>
                  </a:cubicBezTo>
                  <a:cubicBezTo>
                    <a:pt x="31404" y="42863"/>
                    <a:pt x="31404" y="35242"/>
                    <a:pt x="27598" y="31432"/>
                  </a:cubicBezTo>
                  <a:cubicBezTo>
                    <a:pt x="23791" y="27622"/>
                    <a:pt x="16178" y="28575"/>
                    <a:pt x="11420" y="31432"/>
                  </a:cubicBezTo>
                  <a:cubicBezTo>
                    <a:pt x="6662" y="34290"/>
                    <a:pt x="4758" y="31432"/>
                    <a:pt x="1903" y="31432"/>
                  </a:cubicBezTo>
                  <a:lnTo>
                    <a:pt x="8565" y="0"/>
                  </a:lnTo>
                  <a:lnTo>
                    <a:pt x="39970" y="0"/>
                  </a:lnTo>
                  <a:cubicBezTo>
                    <a:pt x="40921" y="2857"/>
                    <a:pt x="39970" y="6667"/>
                    <a:pt x="39970" y="10478"/>
                  </a:cubicBezTo>
                  <a:lnTo>
                    <a:pt x="18082" y="10478"/>
                  </a:lnTo>
                  <a:cubicBezTo>
                    <a:pt x="16178" y="14288"/>
                    <a:pt x="16178" y="18097"/>
                    <a:pt x="16178" y="21907"/>
                  </a:cubicBezTo>
                  <a:cubicBezTo>
                    <a:pt x="22840" y="20955"/>
                    <a:pt x="28550" y="20003"/>
                    <a:pt x="34260" y="23813"/>
                  </a:cubicBezTo>
                  <a:cubicBezTo>
                    <a:pt x="39970" y="27622"/>
                    <a:pt x="42824" y="31432"/>
                    <a:pt x="42824" y="38100"/>
                  </a:cubicBezTo>
                  <a:cubicBezTo>
                    <a:pt x="44728" y="51435"/>
                    <a:pt x="36163" y="62865"/>
                    <a:pt x="21888" y="63817"/>
                  </a:cubicBezTo>
                  <a:close/>
                </a:path>
              </a:pathLst>
            </a:custGeom>
            <a:solidFill>
              <a:srgbClr val="FFFFFF"/>
            </a:solidFill>
            <a:ln w="9512" cap="flat">
              <a:noFill/>
              <a:prstDash val="solid"/>
              <a:miter/>
            </a:ln>
          </p:spPr>
          <p:txBody>
            <a:bodyPr/>
            <a:lstStyle/>
            <a:p>
              <a:endParaRPr lang="en-US"/>
            </a:p>
          </p:txBody>
        </p:sp>
        <p:sp>
          <p:nvSpPr>
            <p:cNvPr id="72" name="Freeform 231">
              <a:extLst>
                <a:ext uri="{FF2B5EF4-FFF2-40B4-BE49-F238E27FC236}">
                  <a16:creationId xmlns:a16="http://schemas.microsoft.com/office/drawing/2014/main" id="{F450A8D9-52D9-E168-CBD5-FEFDA15A1938}"/>
                </a:ext>
              </a:extLst>
            </p:cNvPr>
            <p:cNvSpPr/>
            <p:nvPr/>
          </p:nvSpPr>
          <p:spPr>
            <a:xfrm>
              <a:off x="6000953" y="6729078"/>
              <a:ext cx="42824" cy="60959"/>
            </a:xfrm>
            <a:custGeom>
              <a:avLst/>
              <a:gdLst>
                <a:gd name="csX0" fmla="*/ 40921 w 42824"/>
                <a:gd name="csY0" fmla="*/ 60007 h 60959"/>
                <a:gd name="csX1" fmla="*/ 0 w 42824"/>
                <a:gd name="csY1" fmla="*/ 60007 h 60959"/>
                <a:gd name="csX2" fmla="*/ 7613 w 42824"/>
                <a:gd name="csY2" fmla="*/ 44767 h 60959"/>
                <a:gd name="csX3" fmla="*/ 24743 w 42824"/>
                <a:gd name="csY3" fmla="*/ 27622 h 60959"/>
                <a:gd name="csX4" fmla="*/ 28550 w 42824"/>
                <a:gd name="csY4" fmla="*/ 12382 h 60959"/>
                <a:gd name="csX5" fmla="*/ 19033 w 42824"/>
                <a:gd name="csY5" fmla="*/ 9525 h 60959"/>
                <a:gd name="csX6" fmla="*/ 13323 w 42824"/>
                <a:gd name="csY6" fmla="*/ 18097 h 60959"/>
                <a:gd name="csX7" fmla="*/ 1903 w 42824"/>
                <a:gd name="csY7" fmla="*/ 17145 h 60959"/>
                <a:gd name="csX8" fmla="*/ 23791 w 42824"/>
                <a:gd name="csY8" fmla="*/ 0 h 60959"/>
                <a:gd name="csX9" fmla="*/ 42824 w 42824"/>
                <a:gd name="csY9" fmla="*/ 17145 h 60959"/>
                <a:gd name="csX10" fmla="*/ 19033 w 42824"/>
                <a:gd name="csY10" fmla="*/ 50482 h 60959"/>
                <a:gd name="csX11" fmla="*/ 41873 w 42824"/>
                <a:gd name="csY11" fmla="*/ 50482 h 60959"/>
                <a:gd name="csX12" fmla="*/ 41873 w 42824"/>
                <a:gd name="csY12" fmla="*/ 60960 h 609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824" h="60959">
                  <a:moveTo>
                    <a:pt x="40921" y="60007"/>
                  </a:moveTo>
                  <a:lnTo>
                    <a:pt x="0" y="60007"/>
                  </a:lnTo>
                  <a:cubicBezTo>
                    <a:pt x="952" y="54292"/>
                    <a:pt x="3807" y="48578"/>
                    <a:pt x="7613" y="44767"/>
                  </a:cubicBezTo>
                  <a:lnTo>
                    <a:pt x="24743" y="27622"/>
                  </a:lnTo>
                  <a:cubicBezTo>
                    <a:pt x="28550" y="23813"/>
                    <a:pt x="31405" y="17145"/>
                    <a:pt x="28550" y="12382"/>
                  </a:cubicBezTo>
                  <a:cubicBezTo>
                    <a:pt x="25695" y="7620"/>
                    <a:pt x="21888" y="8572"/>
                    <a:pt x="19033" y="9525"/>
                  </a:cubicBezTo>
                  <a:cubicBezTo>
                    <a:pt x="16178" y="10478"/>
                    <a:pt x="14275" y="13335"/>
                    <a:pt x="13323" y="18097"/>
                  </a:cubicBezTo>
                  <a:cubicBezTo>
                    <a:pt x="9517" y="18097"/>
                    <a:pt x="5710" y="18097"/>
                    <a:pt x="1903" y="17145"/>
                  </a:cubicBezTo>
                  <a:cubicBezTo>
                    <a:pt x="2855" y="4763"/>
                    <a:pt x="12372" y="0"/>
                    <a:pt x="23791" y="0"/>
                  </a:cubicBezTo>
                  <a:cubicBezTo>
                    <a:pt x="35211" y="0"/>
                    <a:pt x="42824" y="5715"/>
                    <a:pt x="42824" y="17145"/>
                  </a:cubicBezTo>
                  <a:cubicBezTo>
                    <a:pt x="42824" y="28575"/>
                    <a:pt x="28550" y="39053"/>
                    <a:pt x="19033" y="50482"/>
                  </a:cubicBezTo>
                  <a:cubicBezTo>
                    <a:pt x="26646" y="52388"/>
                    <a:pt x="34260" y="50482"/>
                    <a:pt x="41873" y="50482"/>
                  </a:cubicBezTo>
                  <a:cubicBezTo>
                    <a:pt x="41873" y="53340"/>
                    <a:pt x="41873" y="56197"/>
                    <a:pt x="41873" y="60960"/>
                  </a:cubicBezTo>
                  <a:close/>
                </a:path>
              </a:pathLst>
            </a:custGeom>
            <a:solidFill>
              <a:srgbClr val="FFFFFF"/>
            </a:solidFill>
            <a:ln w="9512" cap="flat">
              <a:noFill/>
              <a:prstDash val="solid"/>
              <a:miter/>
            </a:ln>
          </p:spPr>
          <p:txBody>
            <a:bodyPr/>
            <a:lstStyle/>
            <a:p>
              <a:endParaRPr lang="en-US"/>
            </a:p>
          </p:txBody>
        </p:sp>
        <p:sp>
          <p:nvSpPr>
            <p:cNvPr id="73" name="Freeform 232">
              <a:extLst>
                <a:ext uri="{FF2B5EF4-FFF2-40B4-BE49-F238E27FC236}">
                  <a16:creationId xmlns:a16="http://schemas.microsoft.com/office/drawing/2014/main" id="{AD580F3E-D207-C824-C6CE-E03885628E75}"/>
                </a:ext>
              </a:extLst>
            </p:cNvPr>
            <p:cNvSpPr/>
            <p:nvPr/>
          </p:nvSpPr>
          <p:spPr>
            <a:xfrm>
              <a:off x="6102780" y="6727278"/>
              <a:ext cx="26646" cy="62521"/>
            </a:xfrm>
            <a:custGeom>
              <a:avLst/>
              <a:gdLst>
                <a:gd name="csX0" fmla="*/ 15226 w 26646"/>
                <a:gd name="csY0" fmla="*/ 61807 h 62521"/>
                <a:gd name="csX1" fmla="*/ 15226 w 26646"/>
                <a:gd name="csY1" fmla="*/ 17992 h 62521"/>
                <a:gd name="csX2" fmla="*/ 0 w 26646"/>
                <a:gd name="csY2" fmla="*/ 26564 h 62521"/>
                <a:gd name="csX3" fmla="*/ 0 w 26646"/>
                <a:gd name="csY3" fmla="*/ 16087 h 62521"/>
                <a:gd name="csX4" fmla="*/ 18082 w 26646"/>
                <a:gd name="csY4" fmla="*/ 847 h 62521"/>
                <a:gd name="csX5" fmla="*/ 26646 w 26646"/>
                <a:gd name="csY5" fmla="*/ 847 h 62521"/>
                <a:gd name="csX6" fmla="*/ 26646 w 26646"/>
                <a:gd name="csY6" fmla="*/ 61807 h 62521"/>
                <a:gd name="csX7" fmla="*/ 15226 w 26646"/>
                <a:gd name="csY7" fmla="*/ 61807 h 625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46" h="62521">
                  <a:moveTo>
                    <a:pt x="15226" y="61807"/>
                  </a:moveTo>
                  <a:lnTo>
                    <a:pt x="15226" y="17992"/>
                  </a:lnTo>
                  <a:cubicBezTo>
                    <a:pt x="10468" y="21802"/>
                    <a:pt x="5710" y="25612"/>
                    <a:pt x="0" y="26564"/>
                  </a:cubicBezTo>
                  <a:cubicBezTo>
                    <a:pt x="0" y="22754"/>
                    <a:pt x="0" y="19897"/>
                    <a:pt x="0" y="16087"/>
                  </a:cubicBezTo>
                  <a:cubicBezTo>
                    <a:pt x="7613" y="13229"/>
                    <a:pt x="13323" y="7514"/>
                    <a:pt x="18082" y="847"/>
                  </a:cubicBezTo>
                  <a:cubicBezTo>
                    <a:pt x="19984" y="-1058"/>
                    <a:pt x="23791" y="847"/>
                    <a:pt x="26646" y="847"/>
                  </a:cubicBezTo>
                  <a:lnTo>
                    <a:pt x="26646" y="61807"/>
                  </a:lnTo>
                  <a:cubicBezTo>
                    <a:pt x="22840" y="62759"/>
                    <a:pt x="19033" y="62759"/>
                    <a:pt x="15226" y="61807"/>
                  </a:cubicBezTo>
                  <a:close/>
                </a:path>
              </a:pathLst>
            </a:custGeom>
            <a:solidFill>
              <a:srgbClr val="FFFFFF"/>
            </a:solidFill>
            <a:ln w="9512" cap="flat">
              <a:noFill/>
              <a:prstDash val="solid"/>
              <a:miter/>
            </a:ln>
          </p:spPr>
          <p:txBody>
            <a:bodyPr/>
            <a:lstStyle/>
            <a:p>
              <a:endParaRPr lang="en-US"/>
            </a:p>
          </p:txBody>
        </p:sp>
        <p:sp>
          <p:nvSpPr>
            <p:cNvPr id="74" name="Freeform 233">
              <a:extLst>
                <a:ext uri="{FF2B5EF4-FFF2-40B4-BE49-F238E27FC236}">
                  <a16:creationId xmlns:a16="http://schemas.microsoft.com/office/drawing/2014/main" id="{2064217C-A3CD-7069-FF61-6E7031BBFD1B}"/>
                </a:ext>
              </a:extLst>
            </p:cNvPr>
            <p:cNvSpPr/>
            <p:nvPr/>
          </p:nvSpPr>
          <p:spPr>
            <a:xfrm>
              <a:off x="5928205" y="6727025"/>
              <a:ext cx="27069" cy="63488"/>
            </a:xfrm>
            <a:custGeom>
              <a:avLst/>
              <a:gdLst>
                <a:gd name="csX0" fmla="*/ 14698 w 27069"/>
                <a:gd name="csY0" fmla="*/ 62060 h 63488"/>
                <a:gd name="csX1" fmla="*/ 14698 w 27069"/>
                <a:gd name="csY1" fmla="*/ 18245 h 63488"/>
                <a:gd name="csX2" fmla="*/ 423 w 27069"/>
                <a:gd name="csY2" fmla="*/ 26818 h 63488"/>
                <a:gd name="csX3" fmla="*/ 423 w 27069"/>
                <a:gd name="csY3" fmla="*/ 16340 h 63488"/>
                <a:gd name="csX4" fmla="*/ 17553 w 27069"/>
                <a:gd name="csY4" fmla="*/ 1100 h 63488"/>
                <a:gd name="csX5" fmla="*/ 27069 w 27069"/>
                <a:gd name="csY5" fmla="*/ 1100 h 63488"/>
                <a:gd name="csX6" fmla="*/ 27069 w 27069"/>
                <a:gd name="csY6" fmla="*/ 62060 h 63488"/>
                <a:gd name="csX7" fmla="*/ 15649 w 27069"/>
                <a:gd name="csY7" fmla="*/ 62060 h 634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069" h="63488">
                  <a:moveTo>
                    <a:pt x="14698" y="62060"/>
                  </a:moveTo>
                  <a:lnTo>
                    <a:pt x="14698" y="18245"/>
                  </a:lnTo>
                  <a:cubicBezTo>
                    <a:pt x="9940" y="21102"/>
                    <a:pt x="6133" y="24912"/>
                    <a:pt x="423" y="26818"/>
                  </a:cubicBezTo>
                  <a:cubicBezTo>
                    <a:pt x="-529" y="23960"/>
                    <a:pt x="423" y="20150"/>
                    <a:pt x="423" y="16340"/>
                  </a:cubicBezTo>
                  <a:cubicBezTo>
                    <a:pt x="8036" y="13482"/>
                    <a:pt x="13746" y="8720"/>
                    <a:pt x="17553" y="1100"/>
                  </a:cubicBezTo>
                  <a:cubicBezTo>
                    <a:pt x="19456" y="-805"/>
                    <a:pt x="23263" y="147"/>
                    <a:pt x="27069" y="1100"/>
                  </a:cubicBezTo>
                  <a:lnTo>
                    <a:pt x="27069" y="62060"/>
                  </a:lnTo>
                  <a:cubicBezTo>
                    <a:pt x="23263" y="63965"/>
                    <a:pt x="20407" y="63965"/>
                    <a:pt x="15649" y="62060"/>
                  </a:cubicBezTo>
                  <a:close/>
                </a:path>
              </a:pathLst>
            </a:custGeom>
            <a:solidFill>
              <a:srgbClr val="FFFFFF"/>
            </a:solidFill>
            <a:ln w="9512" cap="flat">
              <a:noFill/>
              <a:prstDash val="solid"/>
              <a:miter/>
            </a:ln>
          </p:spPr>
          <p:txBody>
            <a:bodyPr/>
            <a:lstStyle/>
            <a:p>
              <a:endParaRPr lang="en-US"/>
            </a:p>
          </p:txBody>
        </p:sp>
        <p:sp>
          <p:nvSpPr>
            <p:cNvPr id="75" name="Freeform 234">
              <a:extLst>
                <a:ext uri="{FF2B5EF4-FFF2-40B4-BE49-F238E27FC236}">
                  <a16:creationId xmlns:a16="http://schemas.microsoft.com/office/drawing/2014/main" id="{BE76A45E-23D8-F2B8-0E52-EF9D8DC7ECB0}"/>
                </a:ext>
              </a:extLst>
            </p:cNvPr>
            <p:cNvSpPr/>
            <p:nvPr/>
          </p:nvSpPr>
          <p:spPr>
            <a:xfrm>
              <a:off x="5977690" y="6745270"/>
              <a:ext cx="10891" cy="11430"/>
            </a:xfrm>
            <a:custGeom>
              <a:avLst/>
              <a:gdLst>
                <a:gd name="csX0" fmla="*/ 10891 w 10891"/>
                <a:gd name="csY0" fmla="*/ 11430 h 11430"/>
                <a:gd name="csX1" fmla="*/ 423 w 10891"/>
                <a:gd name="csY1" fmla="*/ 11430 h 11430"/>
                <a:gd name="csX2" fmla="*/ 423 w 10891"/>
                <a:gd name="csY2" fmla="*/ 0 h 11430"/>
                <a:gd name="csX3" fmla="*/ 9940 w 10891"/>
                <a:gd name="csY3" fmla="*/ 0 h 11430"/>
                <a:gd name="csX4" fmla="*/ 9940 w 10891"/>
                <a:gd name="csY4" fmla="*/ 11430 h 11430"/>
              </a:gdLst>
              <a:ahLst/>
              <a:cxnLst>
                <a:cxn ang="0">
                  <a:pos x="csX0" y="csY0"/>
                </a:cxn>
                <a:cxn ang="0">
                  <a:pos x="csX1" y="csY1"/>
                </a:cxn>
                <a:cxn ang="0">
                  <a:pos x="csX2" y="csY2"/>
                </a:cxn>
                <a:cxn ang="0">
                  <a:pos x="csX3" y="csY3"/>
                </a:cxn>
                <a:cxn ang="0">
                  <a:pos x="csX4" y="csY4"/>
                </a:cxn>
              </a:cxnLst>
              <a:rect l="l" t="t" r="r" b="b"/>
              <a:pathLst>
                <a:path w="10891" h="11430">
                  <a:moveTo>
                    <a:pt x="10891" y="11430"/>
                  </a:moveTo>
                  <a:cubicBezTo>
                    <a:pt x="7085" y="11430"/>
                    <a:pt x="4230" y="11430"/>
                    <a:pt x="423" y="11430"/>
                  </a:cubicBezTo>
                  <a:cubicBezTo>
                    <a:pt x="423" y="7620"/>
                    <a:pt x="-529" y="3810"/>
                    <a:pt x="423" y="0"/>
                  </a:cubicBezTo>
                  <a:cubicBezTo>
                    <a:pt x="4230" y="0"/>
                    <a:pt x="7085" y="0"/>
                    <a:pt x="9940" y="0"/>
                  </a:cubicBezTo>
                  <a:cubicBezTo>
                    <a:pt x="10891" y="3810"/>
                    <a:pt x="10891" y="6668"/>
                    <a:pt x="9940" y="11430"/>
                  </a:cubicBezTo>
                  <a:close/>
                </a:path>
              </a:pathLst>
            </a:custGeom>
            <a:solidFill>
              <a:srgbClr val="FFFFFF"/>
            </a:solidFill>
            <a:ln w="9512" cap="flat">
              <a:noFill/>
              <a:prstDash val="solid"/>
              <a:miter/>
            </a:ln>
          </p:spPr>
          <p:txBody>
            <a:bodyPr/>
            <a:lstStyle/>
            <a:p>
              <a:endParaRPr lang="en-US"/>
            </a:p>
          </p:txBody>
        </p:sp>
        <p:sp>
          <p:nvSpPr>
            <p:cNvPr id="76" name="Freeform 235">
              <a:extLst>
                <a:ext uri="{FF2B5EF4-FFF2-40B4-BE49-F238E27FC236}">
                  <a16:creationId xmlns:a16="http://schemas.microsoft.com/office/drawing/2014/main" id="{05F85EF7-8F1D-B8C8-C527-B0EC4F47454E}"/>
                </a:ext>
              </a:extLst>
            </p:cNvPr>
            <p:cNvSpPr/>
            <p:nvPr/>
          </p:nvSpPr>
          <p:spPr>
            <a:xfrm>
              <a:off x="5977690" y="6778607"/>
              <a:ext cx="11842" cy="11191"/>
            </a:xfrm>
            <a:custGeom>
              <a:avLst/>
              <a:gdLst>
                <a:gd name="csX0" fmla="*/ 11843 w 11842"/>
                <a:gd name="csY0" fmla="*/ 10478 h 11191"/>
                <a:gd name="csX1" fmla="*/ 423 w 11842"/>
                <a:gd name="csY1" fmla="*/ 10478 h 11191"/>
                <a:gd name="csX2" fmla="*/ 423 w 11842"/>
                <a:gd name="csY2" fmla="*/ 0 h 11191"/>
                <a:gd name="csX3" fmla="*/ 9940 w 11842"/>
                <a:gd name="csY3" fmla="*/ 0 h 11191"/>
                <a:gd name="csX4" fmla="*/ 10891 w 11842"/>
                <a:gd name="csY4" fmla="*/ 9525 h 11191"/>
              </a:gdLst>
              <a:ahLst/>
              <a:cxnLst>
                <a:cxn ang="0">
                  <a:pos x="csX0" y="csY0"/>
                </a:cxn>
                <a:cxn ang="0">
                  <a:pos x="csX1" y="csY1"/>
                </a:cxn>
                <a:cxn ang="0">
                  <a:pos x="csX2" y="csY2"/>
                </a:cxn>
                <a:cxn ang="0">
                  <a:pos x="csX3" y="csY3"/>
                </a:cxn>
                <a:cxn ang="0">
                  <a:pos x="csX4" y="csY4"/>
                </a:cxn>
              </a:cxnLst>
              <a:rect l="l" t="t" r="r" b="b"/>
              <a:pathLst>
                <a:path w="11842" h="11191">
                  <a:moveTo>
                    <a:pt x="11843" y="10478"/>
                  </a:moveTo>
                  <a:cubicBezTo>
                    <a:pt x="8036" y="11430"/>
                    <a:pt x="4230" y="11430"/>
                    <a:pt x="423" y="10478"/>
                  </a:cubicBezTo>
                  <a:cubicBezTo>
                    <a:pt x="-529" y="6668"/>
                    <a:pt x="423" y="3810"/>
                    <a:pt x="423" y="0"/>
                  </a:cubicBezTo>
                  <a:cubicBezTo>
                    <a:pt x="4230" y="0"/>
                    <a:pt x="7085" y="0"/>
                    <a:pt x="9940" y="0"/>
                  </a:cubicBezTo>
                  <a:cubicBezTo>
                    <a:pt x="9940" y="3810"/>
                    <a:pt x="9940" y="5715"/>
                    <a:pt x="10891" y="9525"/>
                  </a:cubicBezTo>
                  <a:close/>
                </a:path>
              </a:pathLst>
            </a:custGeom>
            <a:solidFill>
              <a:srgbClr val="FFFFFF"/>
            </a:solidFill>
            <a:ln w="9512" cap="flat">
              <a:noFill/>
              <a:prstDash val="solid"/>
              <a:miter/>
            </a:ln>
          </p:spPr>
          <p:txBody>
            <a:bodyPr/>
            <a:lstStyle/>
            <a:p>
              <a:endParaRPr lang="en-US"/>
            </a:p>
          </p:txBody>
        </p:sp>
      </p:grpSp>
      <p:grpSp>
        <p:nvGrpSpPr>
          <p:cNvPr id="77" name="Graphic 210">
            <a:extLst>
              <a:ext uri="{FF2B5EF4-FFF2-40B4-BE49-F238E27FC236}">
                <a16:creationId xmlns:a16="http://schemas.microsoft.com/office/drawing/2014/main" id="{915060C0-4FFF-67FA-32DE-F1DDFA2C0FF6}"/>
              </a:ext>
            </a:extLst>
          </p:cNvPr>
          <p:cNvGrpSpPr/>
          <p:nvPr userDrawn="1"/>
        </p:nvGrpSpPr>
        <p:grpSpPr>
          <a:xfrm>
            <a:off x="3712089" y="6556261"/>
            <a:ext cx="281284" cy="180661"/>
            <a:chOff x="6392083" y="6370938"/>
            <a:chExt cx="648075" cy="416242"/>
          </a:xfrm>
          <a:solidFill>
            <a:srgbClr val="FFFFFF"/>
          </a:solidFill>
        </p:grpSpPr>
        <p:sp>
          <p:nvSpPr>
            <p:cNvPr id="78" name="Freeform 152">
              <a:extLst>
                <a:ext uri="{FF2B5EF4-FFF2-40B4-BE49-F238E27FC236}">
                  <a16:creationId xmlns:a16="http://schemas.microsoft.com/office/drawing/2014/main" id="{51B7C80E-E640-C16F-E4BF-B72B8B4AFA87}"/>
                </a:ext>
              </a:extLst>
            </p:cNvPr>
            <p:cNvSpPr/>
            <p:nvPr/>
          </p:nvSpPr>
          <p:spPr>
            <a:xfrm>
              <a:off x="6433955" y="6416615"/>
              <a:ext cx="289302" cy="295468"/>
            </a:xfrm>
            <a:custGeom>
              <a:avLst/>
              <a:gdLst>
                <a:gd name="csX0" fmla="*/ 94214 w 289302"/>
                <a:gd name="csY0" fmla="*/ 28617 h 295468"/>
                <a:gd name="csX1" fmla="*/ 35211 w 289302"/>
                <a:gd name="csY1" fmla="*/ 133392 h 295468"/>
                <a:gd name="csX2" fmla="*/ 35211 w 289302"/>
                <a:gd name="csY2" fmla="*/ 161015 h 295468"/>
                <a:gd name="csX3" fmla="*/ 89456 w 289302"/>
                <a:gd name="csY3" fmla="*/ 262932 h 295468"/>
                <a:gd name="csX4" fmla="*/ 198896 w 289302"/>
                <a:gd name="csY4" fmla="*/ 264837 h 295468"/>
                <a:gd name="csX5" fmla="*/ 206509 w 289302"/>
                <a:gd name="csY5" fmla="*/ 271505 h 295468"/>
                <a:gd name="csX6" fmla="*/ 215074 w 289302"/>
                <a:gd name="csY6" fmla="*/ 277220 h 295468"/>
                <a:gd name="csX7" fmla="*/ 151313 w 289302"/>
                <a:gd name="csY7" fmla="*/ 295317 h 295468"/>
                <a:gd name="csX8" fmla="*/ 0 w 289302"/>
                <a:gd name="csY8" fmla="*/ 147680 h 295468"/>
                <a:gd name="csX9" fmla="*/ 142748 w 289302"/>
                <a:gd name="csY9" fmla="*/ 42 h 295468"/>
                <a:gd name="csX10" fmla="*/ 248382 w 289302"/>
                <a:gd name="csY10" fmla="*/ 42905 h 295468"/>
                <a:gd name="csX11" fmla="*/ 289303 w 289302"/>
                <a:gd name="csY11" fmla="*/ 147680 h 295468"/>
                <a:gd name="csX12" fmla="*/ 234107 w 289302"/>
                <a:gd name="csY12" fmla="*/ 264837 h 295468"/>
                <a:gd name="csX13" fmla="*/ 219832 w 289302"/>
                <a:gd name="csY13" fmla="*/ 247692 h 295468"/>
                <a:gd name="csX14" fmla="*/ 255043 w 289302"/>
                <a:gd name="csY14" fmla="*/ 162920 h 295468"/>
                <a:gd name="csX15" fmla="*/ 255043 w 289302"/>
                <a:gd name="csY15" fmla="*/ 131487 h 295468"/>
                <a:gd name="csX16" fmla="*/ 198896 w 289302"/>
                <a:gd name="csY16" fmla="*/ 30522 h 295468"/>
                <a:gd name="csX17" fmla="*/ 93262 w 289302"/>
                <a:gd name="csY17" fmla="*/ 28617 h 2954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89302" h="295468">
                  <a:moveTo>
                    <a:pt x="94214" y="28617"/>
                  </a:moveTo>
                  <a:cubicBezTo>
                    <a:pt x="58051" y="49572"/>
                    <a:pt x="35211" y="92435"/>
                    <a:pt x="35211" y="133392"/>
                  </a:cubicBezTo>
                  <a:lnTo>
                    <a:pt x="35211" y="161015"/>
                  </a:lnTo>
                  <a:cubicBezTo>
                    <a:pt x="35211" y="201020"/>
                    <a:pt x="56148" y="241025"/>
                    <a:pt x="89456" y="262932"/>
                  </a:cubicBezTo>
                  <a:cubicBezTo>
                    <a:pt x="122764" y="284840"/>
                    <a:pt x="165588" y="285792"/>
                    <a:pt x="198896" y="264837"/>
                  </a:cubicBezTo>
                  <a:lnTo>
                    <a:pt x="206509" y="271505"/>
                  </a:lnTo>
                  <a:cubicBezTo>
                    <a:pt x="209364" y="273410"/>
                    <a:pt x="212219" y="275315"/>
                    <a:pt x="215074" y="277220"/>
                  </a:cubicBezTo>
                  <a:cubicBezTo>
                    <a:pt x="195089" y="288650"/>
                    <a:pt x="172250" y="294365"/>
                    <a:pt x="151313" y="295317"/>
                  </a:cubicBezTo>
                  <a:cubicBezTo>
                    <a:pt x="65664" y="299127"/>
                    <a:pt x="0" y="230547"/>
                    <a:pt x="0" y="147680"/>
                  </a:cubicBezTo>
                  <a:cubicBezTo>
                    <a:pt x="0" y="67670"/>
                    <a:pt x="59954" y="995"/>
                    <a:pt x="142748" y="42"/>
                  </a:cubicBezTo>
                  <a:cubicBezTo>
                    <a:pt x="225542" y="-910"/>
                    <a:pt x="220784" y="14330"/>
                    <a:pt x="248382" y="42905"/>
                  </a:cubicBezTo>
                  <a:cubicBezTo>
                    <a:pt x="275979" y="71480"/>
                    <a:pt x="289303" y="108627"/>
                    <a:pt x="289303" y="147680"/>
                  </a:cubicBezTo>
                  <a:cubicBezTo>
                    <a:pt x="289303" y="186732"/>
                    <a:pt x="271221" y="237215"/>
                    <a:pt x="234107" y="264837"/>
                  </a:cubicBezTo>
                  <a:cubicBezTo>
                    <a:pt x="229349" y="259122"/>
                    <a:pt x="223639" y="254360"/>
                    <a:pt x="219832" y="247692"/>
                  </a:cubicBezTo>
                  <a:cubicBezTo>
                    <a:pt x="241720" y="224832"/>
                    <a:pt x="255043" y="194352"/>
                    <a:pt x="255043" y="162920"/>
                  </a:cubicBezTo>
                  <a:cubicBezTo>
                    <a:pt x="255043" y="131487"/>
                    <a:pt x="255043" y="141965"/>
                    <a:pt x="255043" y="131487"/>
                  </a:cubicBezTo>
                  <a:cubicBezTo>
                    <a:pt x="254092" y="91482"/>
                    <a:pt x="233155" y="52430"/>
                    <a:pt x="198896" y="30522"/>
                  </a:cubicBezTo>
                  <a:cubicBezTo>
                    <a:pt x="166539" y="10520"/>
                    <a:pt x="126570" y="9567"/>
                    <a:pt x="93262" y="28617"/>
                  </a:cubicBezTo>
                  <a:close/>
                </a:path>
              </a:pathLst>
            </a:custGeom>
            <a:solidFill>
              <a:srgbClr val="FFFFFF"/>
            </a:solidFill>
            <a:ln w="9512" cap="flat">
              <a:noFill/>
              <a:prstDash val="solid"/>
              <a:miter/>
            </a:ln>
          </p:spPr>
          <p:txBody>
            <a:bodyPr/>
            <a:lstStyle/>
            <a:p>
              <a:endParaRPr lang="en-US"/>
            </a:p>
          </p:txBody>
        </p:sp>
        <p:sp>
          <p:nvSpPr>
            <p:cNvPr id="79" name="Freeform 153">
              <a:extLst>
                <a:ext uri="{FF2B5EF4-FFF2-40B4-BE49-F238E27FC236}">
                  <a16:creationId xmlns:a16="http://schemas.microsoft.com/office/drawing/2014/main" id="{07F6428C-6BC5-5D37-8750-1637BA4C5218}"/>
                </a:ext>
              </a:extLst>
            </p:cNvPr>
            <p:cNvSpPr/>
            <p:nvPr/>
          </p:nvSpPr>
          <p:spPr>
            <a:xfrm>
              <a:off x="6507233" y="6484285"/>
              <a:ext cx="146554" cy="154305"/>
            </a:xfrm>
            <a:custGeom>
              <a:avLst/>
              <a:gdLst>
                <a:gd name="csX0" fmla="*/ 129425 w 146554"/>
                <a:gd name="csY0" fmla="*/ 154305 h 154305"/>
                <a:gd name="csX1" fmla="*/ 0 w 146554"/>
                <a:gd name="csY1" fmla="*/ 154305 h 154305"/>
                <a:gd name="csX2" fmla="*/ 0 w 146554"/>
                <a:gd name="csY2" fmla="*/ 149543 h 154305"/>
                <a:gd name="csX3" fmla="*/ 17130 w 146554"/>
                <a:gd name="csY3" fmla="*/ 145733 h 154305"/>
                <a:gd name="csX4" fmla="*/ 24743 w 146554"/>
                <a:gd name="csY4" fmla="*/ 131445 h 154305"/>
                <a:gd name="csX5" fmla="*/ 24743 w 146554"/>
                <a:gd name="csY5" fmla="*/ 21908 h 154305"/>
                <a:gd name="csX6" fmla="*/ 11420 w 146554"/>
                <a:gd name="csY6" fmla="*/ 5715 h 154305"/>
                <a:gd name="csX7" fmla="*/ 1903 w 146554"/>
                <a:gd name="csY7" fmla="*/ 4763 h 154305"/>
                <a:gd name="csX8" fmla="*/ 1903 w 146554"/>
                <a:gd name="csY8" fmla="*/ 0 h 154305"/>
                <a:gd name="csX9" fmla="*/ 53292 w 146554"/>
                <a:gd name="csY9" fmla="*/ 0 h 154305"/>
                <a:gd name="csX10" fmla="*/ 53292 w 146554"/>
                <a:gd name="csY10" fmla="*/ 120015 h 154305"/>
                <a:gd name="csX11" fmla="*/ 65664 w 146554"/>
                <a:gd name="csY11" fmla="*/ 140970 h 154305"/>
                <a:gd name="csX12" fmla="*/ 89456 w 146554"/>
                <a:gd name="csY12" fmla="*/ 143828 h 154305"/>
                <a:gd name="csX13" fmla="*/ 143699 w 146554"/>
                <a:gd name="csY13" fmla="*/ 113347 h 154305"/>
                <a:gd name="csX14" fmla="*/ 146555 w 146554"/>
                <a:gd name="csY14" fmla="*/ 114300 h 154305"/>
                <a:gd name="csX15" fmla="*/ 130377 w 146554"/>
                <a:gd name="csY15" fmla="*/ 153353 h 154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6554" h="154305">
                  <a:moveTo>
                    <a:pt x="129425" y="154305"/>
                  </a:moveTo>
                  <a:lnTo>
                    <a:pt x="0" y="154305"/>
                  </a:lnTo>
                  <a:cubicBezTo>
                    <a:pt x="0" y="152400"/>
                    <a:pt x="0" y="151447"/>
                    <a:pt x="0" y="149543"/>
                  </a:cubicBezTo>
                  <a:cubicBezTo>
                    <a:pt x="5710" y="149543"/>
                    <a:pt x="12371" y="148590"/>
                    <a:pt x="17130" y="145733"/>
                  </a:cubicBezTo>
                  <a:cubicBezTo>
                    <a:pt x="21888" y="142875"/>
                    <a:pt x="24743" y="137160"/>
                    <a:pt x="24743" y="131445"/>
                  </a:cubicBezTo>
                  <a:lnTo>
                    <a:pt x="24743" y="21908"/>
                  </a:lnTo>
                  <a:cubicBezTo>
                    <a:pt x="24743" y="14288"/>
                    <a:pt x="18082" y="8572"/>
                    <a:pt x="11420" y="5715"/>
                  </a:cubicBezTo>
                  <a:cubicBezTo>
                    <a:pt x="4758" y="2858"/>
                    <a:pt x="4758" y="4763"/>
                    <a:pt x="1903" y="4763"/>
                  </a:cubicBezTo>
                  <a:cubicBezTo>
                    <a:pt x="1903" y="3810"/>
                    <a:pt x="1903" y="1905"/>
                    <a:pt x="1903" y="0"/>
                  </a:cubicBezTo>
                  <a:lnTo>
                    <a:pt x="53292" y="0"/>
                  </a:lnTo>
                  <a:cubicBezTo>
                    <a:pt x="53292" y="0"/>
                    <a:pt x="53292" y="120015"/>
                    <a:pt x="53292" y="120015"/>
                  </a:cubicBezTo>
                  <a:cubicBezTo>
                    <a:pt x="53292" y="129540"/>
                    <a:pt x="57099" y="137160"/>
                    <a:pt x="65664" y="140970"/>
                  </a:cubicBezTo>
                  <a:cubicBezTo>
                    <a:pt x="74229" y="144780"/>
                    <a:pt x="80891" y="144780"/>
                    <a:pt x="89456" y="143828"/>
                  </a:cubicBezTo>
                  <a:cubicBezTo>
                    <a:pt x="109440" y="141922"/>
                    <a:pt x="134183" y="132397"/>
                    <a:pt x="143699" y="113347"/>
                  </a:cubicBezTo>
                  <a:cubicBezTo>
                    <a:pt x="144651" y="113347"/>
                    <a:pt x="145603" y="113347"/>
                    <a:pt x="146555" y="114300"/>
                  </a:cubicBezTo>
                  <a:lnTo>
                    <a:pt x="130377" y="153353"/>
                  </a:lnTo>
                  <a:close/>
                </a:path>
              </a:pathLst>
            </a:custGeom>
            <a:solidFill>
              <a:srgbClr val="FFFFFF"/>
            </a:solidFill>
            <a:ln w="9512" cap="flat">
              <a:noFill/>
              <a:prstDash val="solid"/>
              <a:miter/>
            </a:ln>
          </p:spPr>
          <p:txBody>
            <a:bodyPr/>
            <a:lstStyle/>
            <a:p>
              <a:endParaRPr lang="en-US"/>
            </a:p>
          </p:txBody>
        </p:sp>
        <p:sp>
          <p:nvSpPr>
            <p:cNvPr id="80" name="Freeform 154">
              <a:extLst>
                <a:ext uri="{FF2B5EF4-FFF2-40B4-BE49-F238E27FC236}">
                  <a16:creationId xmlns:a16="http://schemas.microsoft.com/office/drawing/2014/main" id="{9489514D-5B32-628F-7BC6-0C9087DC8218}"/>
                </a:ext>
              </a:extLst>
            </p:cNvPr>
            <p:cNvSpPr/>
            <p:nvPr/>
          </p:nvSpPr>
          <p:spPr>
            <a:xfrm>
              <a:off x="6772744" y="6372843"/>
              <a:ext cx="267414" cy="343852"/>
            </a:xfrm>
            <a:custGeom>
              <a:avLst/>
              <a:gdLst>
                <a:gd name="csX0" fmla="*/ 267414 w 267414"/>
                <a:gd name="csY0" fmla="*/ 343852 h 343852"/>
                <a:gd name="csX1" fmla="*/ 0 w 267414"/>
                <a:gd name="csY1" fmla="*/ 343852 h 343852"/>
                <a:gd name="csX2" fmla="*/ 0 w 267414"/>
                <a:gd name="csY2" fmla="*/ 0 h 343852"/>
                <a:gd name="csX3" fmla="*/ 267414 w 267414"/>
                <a:gd name="csY3" fmla="*/ 0 h 343852"/>
                <a:gd name="csX4" fmla="*/ 267414 w 267414"/>
                <a:gd name="csY4" fmla="*/ 343852 h 343852"/>
                <a:gd name="csX5" fmla="*/ 262656 w 267414"/>
                <a:gd name="csY5" fmla="*/ 339090 h 343852"/>
                <a:gd name="csX6" fmla="*/ 262656 w 267414"/>
                <a:gd name="csY6" fmla="*/ 4763 h 343852"/>
                <a:gd name="csX7" fmla="*/ 4758 w 267414"/>
                <a:gd name="csY7" fmla="*/ 4763 h 343852"/>
                <a:gd name="csX8" fmla="*/ 4758 w 267414"/>
                <a:gd name="csY8" fmla="*/ 339090 h 343852"/>
                <a:gd name="csX9" fmla="*/ 262656 w 267414"/>
                <a:gd name="csY9" fmla="*/ 339090 h 3438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67414" h="343852">
                  <a:moveTo>
                    <a:pt x="267414" y="343852"/>
                  </a:moveTo>
                  <a:lnTo>
                    <a:pt x="0" y="343852"/>
                  </a:lnTo>
                  <a:cubicBezTo>
                    <a:pt x="0" y="343852"/>
                    <a:pt x="0" y="0"/>
                    <a:pt x="0" y="0"/>
                  </a:cubicBezTo>
                  <a:lnTo>
                    <a:pt x="267414" y="0"/>
                  </a:lnTo>
                  <a:cubicBezTo>
                    <a:pt x="267414" y="0"/>
                    <a:pt x="267414" y="343852"/>
                    <a:pt x="267414" y="343852"/>
                  </a:cubicBezTo>
                  <a:close/>
                  <a:moveTo>
                    <a:pt x="262656" y="339090"/>
                  </a:moveTo>
                  <a:lnTo>
                    <a:pt x="262656" y="4763"/>
                  </a:lnTo>
                  <a:cubicBezTo>
                    <a:pt x="262656" y="4763"/>
                    <a:pt x="4758" y="4763"/>
                    <a:pt x="4758" y="4763"/>
                  </a:cubicBezTo>
                  <a:lnTo>
                    <a:pt x="4758" y="339090"/>
                  </a:lnTo>
                  <a:cubicBezTo>
                    <a:pt x="4758" y="339090"/>
                    <a:pt x="262656" y="339090"/>
                    <a:pt x="262656" y="339090"/>
                  </a:cubicBezTo>
                  <a:close/>
                </a:path>
              </a:pathLst>
            </a:custGeom>
            <a:solidFill>
              <a:srgbClr val="FFFFFF"/>
            </a:solidFill>
            <a:ln w="9512" cap="flat">
              <a:noFill/>
              <a:prstDash val="solid"/>
              <a:miter/>
            </a:ln>
          </p:spPr>
          <p:txBody>
            <a:bodyPr/>
            <a:lstStyle/>
            <a:p>
              <a:endParaRPr lang="en-US"/>
            </a:p>
          </p:txBody>
        </p:sp>
        <p:sp>
          <p:nvSpPr>
            <p:cNvPr id="81" name="Freeform 155">
              <a:extLst>
                <a:ext uri="{FF2B5EF4-FFF2-40B4-BE49-F238E27FC236}">
                  <a16:creationId xmlns:a16="http://schemas.microsoft.com/office/drawing/2014/main" id="{18EBF650-25BA-2F06-3870-2B6E3270928A}"/>
                </a:ext>
              </a:extLst>
            </p:cNvPr>
            <p:cNvSpPr/>
            <p:nvPr/>
          </p:nvSpPr>
          <p:spPr>
            <a:xfrm>
              <a:off x="6562957" y="6485238"/>
              <a:ext cx="70887" cy="140017"/>
            </a:xfrm>
            <a:custGeom>
              <a:avLst/>
              <a:gdLst>
                <a:gd name="csX0" fmla="*/ 38489 w 70887"/>
                <a:gd name="csY0" fmla="*/ 138113 h 140017"/>
                <a:gd name="csX1" fmla="*/ 24214 w 70887"/>
                <a:gd name="csY1" fmla="*/ 100965 h 140017"/>
                <a:gd name="csX2" fmla="*/ 17553 w 70887"/>
                <a:gd name="csY2" fmla="*/ 87630 h 140017"/>
                <a:gd name="csX3" fmla="*/ 423 w 70887"/>
                <a:gd name="csY3" fmla="*/ 79057 h 140017"/>
                <a:gd name="csX4" fmla="*/ 423 w 70887"/>
                <a:gd name="csY4" fmla="*/ 75247 h 140017"/>
                <a:gd name="csX5" fmla="*/ 39441 w 70887"/>
                <a:gd name="csY5" fmla="*/ 53340 h 140017"/>
                <a:gd name="csX6" fmla="*/ 41344 w 70887"/>
                <a:gd name="csY6" fmla="*/ 31432 h 140017"/>
                <a:gd name="csX7" fmla="*/ 423 w 70887"/>
                <a:gd name="csY7" fmla="*/ 4763 h 140017"/>
                <a:gd name="csX8" fmla="*/ 423 w 70887"/>
                <a:gd name="csY8" fmla="*/ 0 h 140017"/>
                <a:gd name="csX9" fmla="*/ 25166 w 70887"/>
                <a:gd name="csY9" fmla="*/ 0 h 140017"/>
                <a:gd name="csX10" fmla="*/ 50861 w 70887"/>
                <a:gd name="csY10" fmla="*/ 6668 h 140017"/>
                <a:gd name="csX11" fmla="*/ 70845 w 70887"/>
                <a:gd name="csY11" fmla="*/ 37147 h 140017"/>
                <a:gd name="csX12" fmla="*/ 35634 w 70887"/>
                <a:gd name="csY12" fmla="*/ 80010 h 140017"/>
                <a:gd name="csX13" fmla="*/ 53715 w 70887"/>
                <a:gd name="csY13" fmla="*/ 100965 h 140017"/>
                <a:gd name="csX14" fmla="*/ 64183 w 70887"/>
                <a:gd name="csY14" fmla="*/ 130493 h 140017"/>
                <a:gd name="csX15" fmla="*/ 39441 w 70887"/>
                <a:gd name="csY15" fmla="*/ 140018 h 1400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887" h="140017">
                  <a:moveTo>
                    <a:pt x="38489" y="138113"/>
                  </a:moveTo>
                  <a:lnTo>
                    <a:pt x="24214" y="100965"/>
                  </a:lnTo>
                  <a:cubicBezTo>
                    <a:pt x="22311" y="96203"/>
                    <a:pt x="20408" y="91440"/>
                    <a:pt x="17553" y="87630"/>
                  </a:cubicBezTo>
                  <a:cubicBezTo>
                    <a:pt x="14698" y="83820"/>
                    <a:pt x="7084" y="79057"/>
                    <a:pt x="423" y="79057"/>
                  </a:cubicBezTo>
                  <a:cubicBezTo>
                    <a:pt x="423" y="78105"/>
                    <a:pt x="423" y="76200"/>
                    <a:pt x="423" y="75247"/>
                  </a:cubicBezTo>
                  <a:cubicBezTo>
                    <a:pt x="16601" y="75247"/>
                    <a:pt x="33731" y="68580"/>
                    <a:pt x="39441" y="53340"/>
                  </a:cubicBezTo>
                  <a:cubicBezTo>
                    <a:pt x="45150" y="38100"/>
                    <a:pt x="43248" y="39053"/>
                    <a:pt x="41344" y="31432"/>
                  </a:cubicBezTo>
                  <a:cubicBezTo>
                    <a:pt x="38489" y="12382"/>
                    <a:pt x="16601" y="5715"/>
                    <a:pt x="423" y="4763"/>
                  </a:cubicBezTo>
                  <a:cubicBezTo>
                    <a:pt x="-529" y="4763"/>
                    <a:pt x="423" y="1905"/>
                    <a:pt x="423" y="0"/>
                  </a:cubicBezTo>
                  <a:lnTo>
                    <a:pt x="25166" y="0"/>
                  </a:lnTo>
                  <a:cubicBezTo>
                    <a:pt x="34682" y="0"/>
                    <a:pt x="43248" y="2857"/>
                    <a:pt x="50861" y="6668"/>
                  </a:cubicBezTo>
                  <a:cubicBezTo>
                    <a:pt x="63232" y="12382"/>
                    <a:pt x="69894" y="23813"/>
                    <a:pt x="70845" y="37147"/>
                  </a:cubicBezTo>
                  <a:cubicBezTo>
                    <a:pt x="71797" y="60007"/>
                    <a:pt x="56570" y="74295"/>
                    <a:pt x="35634" y="80010"/>
                  </a:cubicBezTo>
                  <a:cubicBezTo>
                    <a:pt x="44199" y="83820"/>
                    <a:pt x="49909" y="92393"/>
                    <a:pt x="53715" y="100965"/>
                  </a:cubicBezTo>
                  <a:lnTo>
                    <a:pt x="64183" y="130493"/>
                  </a:lnTo>
                  <a:cubicBezTo>
                    <a:pt x="56570" y="134303"/>
                    <a:pt x="48957" y="137160"/>
                    <a:pt x="39441" y="140018"/>
                  </a:cubicBezTo>
                  <a:close/>
                </a:path>
              </a:pathLst>
            </a:custGeom>
            <a:solidFill>
              <a:srgbClr val="FFFFFF"/>
            </a:solidFill>
            <a:ln w="9512" cap="flat">
              <a:noFill/>
              <a:prstDash val="solid"/>
              <a:miter/>
            </a:ln>
          </p:spPr>
          <p:txBody>
            <a:bodyPr/>
            <a:lstStyle/>
            <a:p>
              <a:endParaRPr lang="en-US"/>
            </a:p>
          </p:txBody>
        </p:sp>
        <p:sp>
          <p:nvSpPr>
            <p:cNvPr id="82" name="Freeform 156">
              <a:extLst>
                <a:ext uri="{FF2B5EF4-FFF2-40B4-BE49-F238E27FC236}">
                  <a16:creationId xmlns:a16="http://schemas.microsoft.com/office/drawing/2014/main" id="{31F7FAC0-63E5-F859-B343-90913CBF3872}"/>
                </a:ext>
              </a:extLst>
            </p:cNvPr>
            <p:cNvSpPr/>
            <p:nvPr/>
          </p:nvSpPr>
          <p:spPr>
            <a:xfrm>
              <a:off x="6611915" y="6643353"/>
              <a:ext cx="92310" cy="61912"/>
            </a:xfrm>
            <a:custGeom>
              <a:avLst/>
              <a:gdLst>
                <a:gd name="csX0" fmla="*/ 90407 w 92310"/>
                <a:gd name="csY0" fmla="*/ 58103 h 61912"/>
                <a:gd name="csX1" fmla="*/ 92310 w 92310"/>
                <a:gd name="csY1" fmla="*/ 60007 h 61912"/>
                <a:gd name="csX2" fmla="*/ 90407 w 92310"/>
                <a:gd name="csY2" fmla="*/ 61913 h 61912"/>
                <a:gd name="csX3" fmla="*/ 52341 w 92310"/>
                <a:gd name="csY3" fmla="*/ 53340 h 61912"/>
                <a:gd name="csX4" fmla="*/ 9517 w 92310"/>
                <a:gd name="csY4" fmla="*/ 17145 h 61912"/>
                <a:gd name="csX5" fmla="*/ 0 w 92310"/>
                <a:gd name="csY5" fmla="*/ 0 h 61912"/>
                <a:gd name="csX6" fmla="*/ 24743 w 92310"/>
                <a:gd name="csY6" fmla="*/ 0 h 61912"/>
                <a:gd name="csX7" fmla="*/ 44728 w 92310"/>
                <a:gd name="csY7" fmla="*/ 32385 h 61912"/>
                <a:gd name="csX8" fmla="*/ 68519 w 92310"/>
                <a:gd name="csY8" fmla="*/ 51435 h 61912"/>
                <a:gd name="csX9" fmla="*/ 90407 w 92310"/>
                <a:gd name="csY9" fmla="*/ 57150 h 619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10" h="61912">
                  <a:moveTo>
                    <a:pt x="90407" y="58103"/>
                  </a:moveTo>
                  <a:cubicBezTo>
                    <a:pt x="91358" y="58103"/>
                    <a:pt x="92310" y="59055"/>
                    <a:pt x="92310" y="60007"/>
                  </a:cubicBezTo>
                  <a:cubicBezTo>
                    <a:pt x="92310" y="60960"/>
                    <a:pt x="92310" y="61913"/>
                    <a:pt x="90407" y="61913"/>
                  </a:cubicBezTo>
                  <a:cubicBezTo>
                    <a:pt x="77084" y="61913"/>
                    <a:pt x="64712" y="59055"/>
                    <a:pt x="52341" y="53340"/>
                  </a:cubicBezTo>
                  <a:cubicBezTo>
                    <a:pt x="35211" y="44767"/>
                    <a:pt x="20936" y="32385"/>
                    <a:pt x="9517" y="17145"/>
                  </a:cubicBezTo>
                  <a:cubicBezTo>
                    <a:pt x="5710" y="11430"/>
                    <a:pt x="2855" y="6667"/>
                    <a:pt x="0" y="0"/>
                  </a:cubicBezTo>
                  <a:lnTo>
                    <a:pt x="24743" y="0"/>
                  </a:lnTo>
                  <a:cubicBezTo>
                    <a:pt x="29501" y="12382"/>
                    <a:pt x="36163" y="22860"/>
                    <a:pt x="44728" y="32385"/>
                  </a:cubicBezTo>
                  <a:cubicBezTo>
                    <a:pt x="51390" y="40005"/>
                    <a:pt x="59003" y="46672"/>
                    <a:pt x="68519" y="51435"/>
                  </a:cubicBezTo>
                  <a:cubicBezTo>
                    <a:pt x="75181" y="55245"/>
                    <a:pt x="82794" y="57150"/>
                    <a:pt x="90407" y="57150"/>
                  </a:cubicBezTo>
                  <a:close/>
                </a:path>
              </a:pathLst>
            </a:custGeom>
            <a:solidFill>
              <a:srgbClr val="FFFFFF"/>
            </a:solidFill>
            <a:ln w="9512" cap="flat">
              <a:noFill/>
              <a:prstDash val="solid"/>
              <a:miter/>
            </a:ln>
          </p:spPr>
          <p:txBody>
            <a:bodyPr/>
            <a:lstStyle/>
            <a:p>
              <a:endParaRPr lang="en-US"/>
            </a:p>
          </p:txBody>
        </p:sp>
        <p:sp>
          <p:nvSpPr>
            <p:cNvPr id="83" name="Freeform 157">
              <a:extLst>
                <a:ext uri="{FF2B5EF4-FFF2-40B4-BE49-F238E27FC236}">
                  <a16:creationId xmlns:a16="http://schemas.microsoft.com/office/drawing/2014/main" id="{1126A4DD-3AE6-A9DE-744F-C39533F37BB5}"/>
                </a:ext>
              </a:extLst>
            </p:cNvPr>
            <p:cNvSpPr/>
            <p:nvPr/>
          </p:nvSpPr>
          <p:spPr>
            <a:xfrm>
              <a:off x="6420632" y="6784322"/>
              <a:ext cx="320706" cy="2857"/>
            </a:xfrm>
            <a:custGeom>
              <a:avLst/>
              <a:gdLst>
                <a:gd name="csX0" fmla="*/ 320707 w 320706"/>
                <a:gd name="csY0" fmla="*/ 1905 h 2857"/>
                <a:gd name="csX1" fmla="*/ 951 w 320706"/>
                <a:gd name="csY1" fmla="*/ 1905 h 2857"/>
                <a:gd name="csX2" fmla="*/ 0 w 320706"/>
                <a:gd name="csY2" fmla="*/ 1905 h 2857"/>
                <a:gd name="csX3" fmla="*/ 0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951" y="1905"/>
                    <a:pt x="951" y="1905"/>
                    <a:pt x="0" y="1905"/>
                  </a:cubicBezTo>
                  <a:cubicBezTo>
                    <a:pt x="0" y="1905"/>
                    <a:pt x="0" y="0"/>
                    <a:pt x="0"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84" name="Freeform 158">
              <a:extLst>
                <a:ext uri="{FF2B5EF4-FFF2-40B4-BE49-F238E27FC236}">
                  <a16:creationId xmlns:a16="http://schemas.microsoft.com/office/drawing/2014/main" id="{2C85A327-AE1B-88F3-8EFC-FDAB135C0C01}"/>
                </a:ext>
              </a:extLst>
            </p:cNvPr>
            <p:cNvSpPr/>
            <p:nvPr/>
          </p:nvSpPr>
          <p:spPr>
            <a:xfrm>
              <a:off x="6420632" y="6736697"/>
              <a:ext cx="320706" cy="2857"/>
            </a:xfrm>
            <a:custGeom>
              <a:avLst/>
              <a:gdLst>
                <a:gd name="csX0" fmla="*/ 320707 w 320706"/>
                <a:gd name="csY0" fmla="*/ 1905 h 2857"/>
                <a:gd name="csX1" fmla="*/ 951 w 320706"/>
                <a:gd name="csY1" fmla="*/ 1905 h 2857"/>
                <a:gd name="csX2" fmla="*/ 0 w 320706"/>
                <a:gd name="csY2" fmla="*/ 1905 h 2857"/>
                <a:gd name="csX3" fmla="*/ 951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0" y="1905"/>
                    <a:pt x="951" y="1905"/>
                    <a:pt x="0" y="1905"/>
                  </a:cubicBezTo>
                  <a:cubicBezTo>
                    <a:pt x="0" y="1905"/>
                    <a:pt x="0" y="0"/>
                    <a:pt x="951"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85" name="Freeform 159">
              <a:extLst>
                <a:ext uri="{FF2B5EF4-FFF2-40B4-BE49-F238E27FC236}">
                  <a16:creationId xmlns:a16="http://schemas.microsoft.com/office/drawing/2014/main" id="{31CB68C7-06F7-DF67-7157-DE8B460DE9CF}"/>
                </a:ext>
              </a:extLst>
            </p:cNvPr>
            <p:cNvSpPr/>
            <p:nvPr/>
          </p:nvSpPr>
          <p:spPr>
            <a:xfrm>
              <a:off x="6880632" y="6739555"/>
              <a:ext cx="22137" cy="33337"/>
            </a:xfrm>
            <a:custGeom>
              <a:avLst/>
              <a:gdLst>
                <a:gd name="csX0" fmla="*/ 20586 w 22137"/>
                <a:gd name="csY0" fmla="*/ 7620 h 33337"/>
                <a:gd name="csX1" fmla="*/ 11069 w 22137"/>
                <a:gd name="csY1" fmla="*/ 33338 h 33337"/>
                <a:gd name="csX2" fmla="*/ 1553 w 22137"/>
                <a:gd name="csY2" fmla="*/ 26670 h 33337"/>
                <a:gd name="csX3" fmla="*/ 11069 w 22137"/>
                <a:gd name="csY3" fmla="*/ 0 h 33337"/>
                <a:gd name="csX4" fmla="*/ 20586 w 22137"/>
                <a:gd name="csY4" fmla="*/ 6667 h 33337"/>
                <a:gd name="csX5" fmla="*/ 11069 w 22137"/>
                <a:gd name="csY5" fmla="*/ 3810 h 33337"/>
                <a:gd name="csX6" fmla="*/ 7262 w 22137"/>
                <a:gd name="csY6" fmla="*/ 25717 h 33337"/>
                <a:gd name="csX7" fmla="*/ 12021 w 22137"/>
                <a:gd name="csY7" fmla="*/ 29527 h 33337"/>
                <a:gd name="csX8" fmla="*/ 12021 w 22137"/>
                <a:gd name="csY8" fmla="*/ 4763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137" h="33337">
                  <a:moveTo>
                    <a:pt x="20586" y="7620"/>
                  </a:moveTo>
                  <a:cubicBezTo>
                    <a:pt x="23440" y="16192"/>
                    <a:pt x="23440" y="33338"/>
                    <a:pt x="11069" y="33338"/>
                  </a:cubicBezTo>
                  <a:cubicBezTo>
                    <a:pt x="-1303" y="33338"/>
                    <a:pt x="3455" y="31432"/>
                    <a:pt x="1553" y="26670"/>
                  </a:cubicBezTo>
                  <a:cubicBezTo>
                    <a:pt x="-1303" y="18097"/>
                    <a:pt x="-1303" y="0"/>
                    <a:pt x="11069" y="0"/>
                  </a:cubicBezTo>
                  <a:cubicBezTo>
                    <a:pt x="23440" y="0"/>
                    <a:pt x="18682" y="2857"/>
                    <a:pt x="20586" y="6667"/>
                  </a:cubicBezTo>
                  <a:close/>
                  <a:moveTo>
                    <a:pt x="11069" y="3810"/>
                  </a:moveTo>
                  <a:cubicBezTo>
                    <a:pt x="4407" y="3810"/>
                    <a:pt x="4407" y="19050"/>
                    <a:pt x="7262" y="25717"/>
                  </a:cubicBezTo>
                  <a:cubicBezTo>
                    <a:pt x="10117" y="32385"/>
                    <a:pt x="10117" y="29527"/>
                    <a:pt x="12021" y="29527"/>
                  </a:cubicBezTo>
                  <a:cubicBezTo>
                    <a:pt x="19634" y="29527"/>
                    <a:pt x="19634" y="3810"/>
                    <a:pt x="12021" y="4763"/>
                  </a:cubicBezTo>
                  <a:close/>
                </a:path>
              </a:pathLst>
            </a:custGeom>
            <a:solidFill>
              <a:srgbClr val="FFFFFF"/>
            </a:solidFill>
            <a:ln w="9512" cap="flat">
              <a:noFill/>
              <a:prstDash val="solid"/>
              <a:miter/>
            </a:ln>
          </p:spPr>
          <p:txBody>
            <a:bodyPr/>
            <a:lstStyle/>
            <a:p>
              <a:endParaRPr lang="en-US"/>
            </a:p>
          </p:txBody>
        </p:sp>
        <p:sp>
          <p:nvSpPr>
            <p:cNvPr id="86" name="Freeform 160">
              <a:extLst>
                <a:ext uri="{FF2B5EF4-FFF2-40B4-BE49-F238E27FC236}">
                  <a16:creationId xmlns:a16="http://schemas.microsoft.com/office/drawing/2014/main" id="{292FA4BF-E119-25D2-1726-5060B37E2B16}"/>
                </a:ext>
              </a:extLst>
            </p:cNvPr>
            <p:cNvSpPr/>
            <p:nvPr/>
          </p:nvSpPr>
          <p:spPr>
            <a:xfrm>
              <a:off x="6907244" y="6739555"/>
              <a:ext cx="21253" cy="33519"/>
            </a:xfrm>
            <a:custGeom>
              <a:avLst/>
              <a:gdLst>
                <a:gd name="csX0" fmla="*/ 19667 w 21253"/>
                <a:gd name="csY0" fmla="*/ 6667 h 33519"/>
                <a:gd name="csX1" fmla="*/ 11103 w 21253"/>
                <a:gd name="csY1" fmla="*/ 33338 h 33519"/>
                <a:gd name="csX2" fmla="*/ 1586 w 21253"/>
                <a:gd name="csY2" fmla="*/ 26670 h 33519"/>
                <a:gd name="csX3" fmla="*/ 10151 w 21253"/>
                <a:gd name="csY3" fmla="*/ 0 h 33519"/>
                <a:gd name="csX4" fmla="*/ 19667 w 21253"/>
                <a:gd name="csY4" fmla="*/ 6667 h 33519"/>
                <a:gd name="csX5" fmla="*/ 14909 w 21253"/>
                <a:gd name="csY5" fmla="*/ 7620 h 33519"/>
                <a:gd name="csX6" fmla="*/ 10151 w 21253"/>
                <a:gd name="csY6" fmla="*/ 4763 h 33519"/>
                <a:gd name="csX7" fmla="*/ 10151 w 21253"/>
                <a:gd name="csY7" fmla="*/ 29527 h 33519"/>
                <a:gd name="csX8" fmla="*/ 14909 w 21253"/>
                <a:gd name="csY8" fmla="*/ 7620 h 335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253" h="33519">
                  <a:moveTo>
                    <a:pt x="19667" y="6667"/>
                  </a:moveTo>
                  <a:cubicBezTo>
                    <a:pt x="22523" y="15240"/>
                    <a:pt x="22523" y="32385"/>
                    <a:pt x="11103" y="33338"/>
                  </a:cubicBezTo>
                  <a:cubicBezTo>
                    <a:pt x="-317" y="34290"/>
                    <a:pt x="3489" y="31432"/>
                    <a:pt x="1586" y="26670"/>
                  </a:cubicBezTo>
                  <a:cubicBezTo>
                    <a:pt x="-1269" y="18097"/>
                    <a:pt x="-1269" y="0"/>
                    <a:pt x="10151" y="0"/>
                  </a:cubicBezTo>
                  <a:cubicBezTo>
                    <a:pt x="21571" y="0"/>
                    <a:pt x="17764" y="1905"/>
                    <a:pt x="19667" y="6667"/>
                  </a:cubicBezTo>
                  <a:close/>
                  <a:moveTo>
                    <a:pt x="14909" y="7620"/>
                  </a:moveTo>
                  <a:cubicBezTo>
                    <a:pt x="14909" y="5715"/>
                    <a:pt x="12054" y="4763"/>
                    <a:pt x="10151" y="4763"/>
                  </a:cubicBezTo>
                  <a:cubicBezTo>
                    <a:pt x="2537" y="4763"/>
                    <a:pt x="2537" y="29527"/>
                    <a:pt x="10151" y="29527"/>
                  </a:cubicBezTo>
                  <a:cubicBezTo>
                    <a:pt x="17764" y="29527"/>
                    <a:pt x="16812" y="14288"/>
                    <a:pt x="14909" y="7620"/>
                  </a:cubicBezTo>
                  <a:close/>
                </a:path>
              </a:pathLst>
            </a:custGeom>
            <a:solidFill>
              <a:srgbClr val="FFFFFF"/>
            </a:solidFill>
            <a:ln w="9512" cap="flat">
              <a:noFill/>
              <a:prstDash val="solid"/>
              <a:miter/>
            </a:ln>
          </p:spPr>
          <p:txBody>
            <a:bodyPr/>
            <a:lstStyle/>
            <a:p>
              <a:endParaRPr lang="en-US"/>
            </a:p>
          </p:txBody>
        </p:sp>
        <p:sp>
          <p:nvSpPr>
            <p:cNvPr id="87" name="Freeform 161">
              <a:extLst>
                <a:ext uri="{FF2B5EF4-FFF2-40B4-BE49-F238E27FC236}">
                  <a16:creationId xmlns:a16="http://schemas.microsoft.com/office/drawing/2014/main" id="{6659E72D-4D08-11A8-7C88-96F9B6EDA3A0}"/>
                </a:ext>
              </a:extLst>
            </p:cNvPr>
            <p:cNvSpPr/>
            <p:nvPr/>
          </p:nvSpPr>
          <p:spPr>
            <a:xfrm>
              <a:off x="6572752" y="6370938"/>
              <a:ext cx="22153" cy="28011"/>
            </a:xfrm>
            <a:custGeom>
              <a:avLst/>
              <a:gdLst>
                <a:gd name="csX0" fmla="*/ 20129 w 22153"/>
                <a:gd name="csY0" fmla="*/ 27622 h 28011"/>
                <a:gd name="csX1" fmla="*/ 9661 w 22153"/>
                <a:gd name="csY1" fmla="*/ 23813 h 28011"/>
                <a:gd name="csX2" fmla="*/ 145 w 22153"/>
                <a:gd name="csY2" fmla="*/ 12382 h 28011"/>
                <a:gd name="csX3" fmla="*/ 11564 w 22153"/>
                <a:gd name="csY3" fmla="*/ 0 h 28011"/>
                <a:gd name="csX4" fmla="*/ 22033 w 22153"/>
                <a:gd name="csY4" fmla="*/ 12382 h 28011"/>
                <a:gd name="csX5" fmla="*/ 16322 w 22153"/>
                <a:gd name="csY5" fmla="*/ 22860 h 28011"/>
                <a:gd name="csX6" fmla="*/ 20129 w 22153"/>
                <a:gd name="csY6" fmla="*/ 27622 h 28011"/>
                <a:gd name="csX7" fmla="*/ 17274 w 22153"/>
                <a:gd name="csY7" fmla="*/ 18097 h 28011"/>
                <a:gd name="csX8" fmla="*/ 17274 w 22153"/>
                <a:gd name="csY8" fmla="*/ 7620 h 28011"/>
                <a:gd name="csX9" fmla="*/ 10613 w 22153"/>
                <a:gd name="csY9" fmla="*/ 2857 h 28011"/>
                <a:gd name="csX10" fmla="*/ 3951 w 22153"/>
                <a:gd name="csY10" fmla="*/ 6668 h 28011"/>
                <a:gd name="csX11" fmla="*/ 3951 w 22153"/>
                <a:gd name="csY11" fmla="*/ 17145 h 28011"/>
                <a:gd name="csX12" fmla="*/ 9661 w 22153"/>
                <a:gd name="csY12" fmla="*/ 20003 h 28011"/>
                <a:gd name="csX13" fmla="*/ 15371 w 22153"/>
                <a:gd name="csY13" fmla="*/ 17145 h 280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2153" h="28011">
                  <a:moveTo>
                    <a:pt x="20129" y="27622"/>
                  </a:moveTo>
                  <a:cubicBezTo>
                    <a:pt x="14420" y="29528"/>
                    <a:pt x="16322" y="23813"/>
                    <a:pt x="9661" y="23813"/>
                  </a:cubicBezTo>
                  <a:cubicBezTo>
                    <a:pt x="3000" y="23813"/>
                    <a:pt x="-807" y="18097"/>
                    <a:pt x="145" y="12382"/>
                  </a:cubicBezTo>
                  <a:cubicBezTo>
                    <a:pt x="1096" y="6668"/>
                    <a:pt x="4903" y="0"/>
                    <a:pt x="11564" y="0"/>
                  </a:cubicBezTo>
                  <a:cubicBezTo>
                    <a:pt x="18226" y="0"/>
                    <a:pt x="22984" y="5715"/>
                    <a:pt x="22033" y="12382"/>
                  </a:cubicBezTo>
                  <a:cubicBezTo>
                    <a:pt x="21081" y="19050"/>
                    <a:pt x="20129" y="20955"/>
                    <a:pt x="16322" y="22860"/>
                  </a:cubicBezTo>
                  <a:cubicBezTo>
                    <a:pt x="17274" y="24765"/>
                    <a:pt x="19178" y="25718"/>
                    <a:pt x="20129" y="27622"/>
                  </a:cubicBezTo>
                  <a:close/>
                  <a:moveTo>
                    <a:pt x="17274" y="18097"/>
                  </a:moveTo>
                  <a:cubicBezTo>
                    <a:pt x="19178" y="15240"/>
                    <a:pt x="19178" y="11430"/>
                    <a:pt x="17274" y="7620"/>
                  </a:cubicBezTo>
                  <a:cubicBezTo>
                    <a:pt x="15371" y="3810"/>
                    <a:pt x="13468" y="2857"/>
                    <a:pt x="10613" y="2857"/>
                  </a:cubicBezTo>
                  <a:cubicBezTo>
                    <a:pt x="7758" y="2857"/>
                    <a:pt x="5854" y="3810"/>
                    <a:pt x="3951" y="6668"/>
                  </a:cubicBezTo>
                  <a:cubicBezTo>
                    <a:pt x="2048" y="9525"/>
                    <a:pt x="2048" y="14288"/>
                    <a:pt x="3951" y="17145"/>
                  </a:cubicBezTo>
                  <a:cubicBezTo>
                    <a:pt x="5854" y="20003"/>
                    <a:pt x="7758" y="20003"/>
                    <a:pt x="9661" y="20003"/>
                  </a:cubicBezTo>
                  <a:cubicBezTo>
                    <a:pt x="11564" y="20003"/>
                    <a:pt x="14420" y="20003"/>
                    <a:pt x="15371" y="17145"/>
                  </a:cubicBezTo>
                  <a:close/>
                </a:path>
              </a:pathLst>
            </a:custGeom>
            <a:solidFill>
              <a:srgbClr val="FFFFFF"/>
            </a:solidFill>
            <a:ln w="9512" cap="flat">
              <a:noFill/>
              <a:prstDash val="solid"/>
              <a:miter/>
            </a:ln>
          </p:spPr>
          <p:txBody>
            <a:bodyPr/>
            <a:lstStyle/>
            <a:p>
              <a:endParaRPr lang="en-US"/>
            </a:p>
          </p:txBody>
        </p:sp>
        <p:sp>
          <p:nvSpPr>
            <p:cNvPr id="88" name="Freeform 162">
              <a:extLst>
                <a:ext uri="{FF2B5EF4-FFF2-40B4-BE49-F238E27FC236}">
                  <a16:creationId xmlns:a16="http://schemas.microsoft.com/office/drawing/2014/main" id="{0AE052C7-99F3-D34C-81AF-715894F34960}"/>
                </a:ext>
              </a:extLst>
            </p:cNvPr>
            <p:cNvSpPr/>
            <p:nvPr/>
          </p:nvSpPr>
          <p:spPr>
            <a:xfrm>
              <a:off x="6614770" y="6749905"/>
              <a:ext cx="23206" cy="24306"/>
            </a:xfrm>
            <a:custGeom>
              <a:avLst/>
              <a:gdLst>
                <a:gd name="csX0" fmla="*/ 19033 w 23206"/>
                <a:gd name="csY0" fmla="*/ 21082 h 24306"/>
                <a:gd name="csX1" fmla="*/ 2855 w 23206"/>
                <a:gd name="csY1" fmla="*/ 21082 h 24306"/>
                <a:gd name="csX2" fmla="*/ 2855 w 23206"/>
                <a:gd name="csY2" fmla="*/ 3937 h 24306"/>
                <a:gd name="csX3" fmla="*/ 19985 w 23206"/>
                <a:gd name="csY3" fmla="*/ 3937 h 24306"/>
                <a:gd name="csX4" fmla="*/ 19985 w 23206"/>
                <a:gd name="csY4" fmla="*/ 21082 h 24306"/>
                <a:gd name="csX5" fmla="*/ 18082 w 23206"/>
                <a:gd name="csY5" fmla="*/ 15367 h 24306"/>
                <a:gd name="csX6" fmla="*/ 18082 w 23206"/>
                <a:gd name="csY6" fmla="*/ 7747 h 24306"/>
                <a:gd name="csX7" fmla="*/ 11420 w 23206"/>
                <a:gd name="csY7" fmla="*/ 2985 h 24306"/>
                <a:gd name="csX8" fmla="*/ 4758 w 23206"/>
                <a:gd name="csY8" fmla="*/ 7747 h 24306"/>
                <a:gd name="csX9" fmla="*/ 4758 w 23206"/>
                <a:gd name="csY9" fmla="*/ 15367 h 24306"/>
                <a:gd name="csX10" fmla="*/ 12371 w 23206"/>
                <a:gd name="csY10" fmla="*/ 20129 h 24306"/>
                <a:gd name="csX11" fmla="*/ 19033 w 23206"/>
                <a:gd name="csY11" fmla="*/ 14414 h 243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3206" h="24306">
                  <a:moveTo>
                    <a:pt x="19033" y="21082"/>
                  </a:moveTo>
                  <a:cubicBezTo>
                    <a:pt x="14275" y="25845"/>
                    <a:pt x="6662" y="24892"/>
                    <a:pt x="2855" y="21082"/>
                  </a:cubicBezTo>
                  <a:cubicBezTo>
                    <a:pt x="-952" y="17272"/>
                    <a:pt x="-952" y="8700"/>
                    <a:pt x="2855" y="3937"/>
                  </a:cubicBezTo>
                  <a:cubicBezTo>
                    <a:pt x="6662" y="-825"/>
                    <a:pt x="15227" y="-1778"/>
                    <a:pt x="19985" y="3937"/>
                  </a:cubicBezTo>
                  <a:cubicBezTo>
                    <a:pt x="24743" y="9652"/>
                    <a:pt x="23791" y="16320"/>
                    <a:pt x="19985" y="21082"/>
                  </a:cubicBezTo>
                  <a:close/>
                  <a:moveTo>
                    <a:pt x="18082" y="15367"/>
                  </a:moveTo>
                  <a:cubicBezTo>
                    <a:pt x="18082" y="12510"/>
                    <a:pt x="18082" y="9652"/>
                    <a:pt x="18082" y="7747"/>
                  </a:cubicBezTo>
                  <a:cubicBezTo>
                    <a:pt x="18082" y="5842"/>
                    <a:pt x="14275" y="2985"/>
                    <a:pt x="11420" y="2985"/>
                  </a:cubicBezTo>
                  <a:cubicBezTo>
                    <a:pt x="8565" y="2985"/>
                    <a:pt x="5710" y="4889"/>
                    <a:pt x="4758" y="7747"/>
                  </a:cubicBezTo>
                  <a:cubicBezTo>
                    <a:pt x="3807" y="10604"/>
                    <a:pt x="4758" y="12510"/>
                    <a:pt x="4758" y="15367"/>
                  </a:cubicBezTo>
                  <a:cubicBezTo>
                    <a:pt x="4758" y="18225"/>
                    <a:pt x="8565" y="20129"/>
                    <a:pt x="12371" y="20129"/>
                  </a:cubicBezTo>
                  <a:cubicBezTo>
                    <a:pt x="16178" y="20129"/>
                    <a:pt x="18082" y="18225"/>
                    <a:pt x="19033" y="14414"/>
                  </a:cubicBezTo>
                  <a:close/>
                </a:path>
              </a:pathLst>
            </a:custGeom>
            <a:solidFill>
              <a:srgbClr val="FFFFFF"/>
            </a:solidFill>
            <a:ln w="9512" cap="flat">
              <a:noFill/>
              <a:prstDash val="solid"/>
              <a:miter/>
            </a:ln>
          </p:spPr>
          <p:txBody>
            <a:bodyPr/>
            <a:lstStyle/>
            <a:p>
              <a:endParaRPr lang="en-US"/>
            </a:p>
          </p:txBody>
        </p:sp>
        <p:sp>
          <p:nvSpPr>
            <p:cNvPr id="89" name="Freeform 163">
              <a:extLst>
                <a:ext uri="{FF2B5EF4-FFF2-40B4-BE49-F238E27FC236}">
                  <a16:creationId xmlns:a16="http://schemas.microsoft.com/office/drawing/2014/main" id="{E9BD6A5F-3CE8-B440-4014-85845EE801D9}"/>
                </a:ext>
              </a:extLst>
            </p:cNvPr>
            <p:cNvSpPr/>
            <p:nvPr/>
          </p:nvSpPr>
          <p:spPr>
            <a:xfrm>
              <a:off x="6450964" y="6749080"/>
              <a:ext cx="22960" cy="24764"/>
            </a:xfrm>
            <a:custGeom>
              <a:avLst/>
              <a:gdLst>
                <a:gd name="csX0" fmla="*/ 11541 w 22960"/>
                <a:gd name="csY0" fmla="*/ 24765 h 24764"/>
                <a:gd name="csX1" fmla="*/ 121 w 22960"/>
                <a:gd name="csY1" fmla="*/ 13335 h 24764"/>
                <a:gd name="csX2" fmla="*/ 11541 w 22960"/>
                <a:gd name="csY2" fmla="*/ 0 h 24764"/>
                <a:gd name="csX3" fmla="*/ 22961 w 22960"/>
                <a:gd name="csY3" fmla="*/ 13335 h 24764"/>
                <a:gd name="csX4" fmla="*/ 11541 w 22960"/>
                <a:gd name="csY4" fmla="*/ 24765 h 24764"/>
                <a:gd name="csX5" fmla="*/ 18202 w 22960"/>
                <a:gd name="csY5" fmla="*/ 17145 h 24764"/>
                <a:gd name="csX6" fmla="*/ 18202 w 22960"/>
                <a:gd name="csY6" fmla="*/ 7620 h 24764"/>
                <a:gd name="csX7" fmla="*/ 12493 w 22960"/>
                <a:gd name="csY7" fmla="*/ 3810 h 24764"/>
                <a:gd name="csX8" fmla="*/ 6782 w 22960"/>
                <a:gd name="csY8" fmla="*/ 6667 h 24764"/>
                <a:gd name="csX9" fmla="*/ 5831 w 22960"/>
                <a:gd name="csY9" fmla="*/ 16192 h 24764"/>
                <a:gd name="csX10" fmla="*/ 12493 w 22960"/>
                <a:gd name="csY10" fmla="*/ 21907 h 24764"/>
                <a:gd name="csX11" fmla="*/ 19154 w 22960"/>
                <a:gd name="csY11" fmla="*/ 18097 h 247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2960" h="24764">
                  <a:moveTo>
                    <a:pt x="11541" y="24765"/>
                  </a:moveTo>
                  <a:cubicBezTo>
                    <a:pt x="4879" y="24765"/>
                    <a:pt x="1073" y="20002"/>
                    <a:pt x="121" y="13335"/>
                  </a:cubicBezTo>
                  <a:cubicBezTo>
                    <a:pt x="-831" y="6667"/>
                    <a:pt x="3927" y="0"/>
                    <a:pt x="11541" y="0"/>
                  </a:cubicBezTo>
                  <a:cubicBezTo>
                    <a:pt x="19154" y="0"/>
                    <a:pt x="22961" y="5715"/>
                    <a:pt x="22961" y="13335"/>
                  </a:cubicBezTo>
                  <a:cubicBezTo>
                    <a:pt x="22961" y="20955"/>
                    <a:pt x="18202" y="24765"/>
                    <a:pt x="11541" y="24765"/>
                  </a:cubicBezTo>
                  <a:close/>
                  <a:moveTo>
                    <a:pt x="18202" y="17145"/>
                  </a:moveTo>
                  <a:cubicBezTo>
                    <a:pt x="19154" y="14288"/>
                    <a:pt x="19154" y="10477"/>
                    <a:pt x="18202" y="7620"/>
                  </a:cubicBezTo>
                  <a:cubicBezTo>
                    <a:pt x="17251" y="4763"/>
                    <a:pt x="14395" y="3810"/>
                    <a:pt x="12493" y="3810"/>
                  </a:cubicBezTo>
                  <a:cubicBezTo>
                    <a:pt x="10589" y="3810"/>
                    <a:pt x="7734" y="3810"/>
                    <a:pt x="6782" y="6667"/>
                  </a:cubicBezTo>
                  <a:cubicBezTo>
                    <a:pt x="5831" y="9525"/>
                    <a:pt x="4879" y="13335"/>
                    <a:pt x="5831" y="16192"/>
                  </a:cubicBezTo>
                  <a:cubicBezTo>
                    <a:pt x="6782" y="19050"/>
                    <a:pt x="9637" y="20955"/>
                    <a:pt x="12493" y="21907"/>
                  </a:cubicBezTo>
                  <a:cubicBezTo>
                    <a:pt x="15347" y="22860"/>
                    <a:pt x="18202" y="20955"/>
                    <a:pt x="19154" y="18097"/>
                  </a:cubicBezTo>
                  <a:close/>
                </a:path>
              </a:pathLst>
            </a:custGeom>
            <a:solidFill>
              <a:srgbClr val="FFFFFF"/>
            </a:solidFill>
            <a:ln w="9512" cap="flat">
              <a:noFill/>
              <a:prstDash val="solid"/>
              <a:miter/>
            </a:ln>
          </p:spPr>
          <p:txBody>
            <a:bodyPr/>
            <a:lstStyle/>
            <a:p>
              <a:endParaRPr lang="en-US"/>
            </a:p>
          </p:txBody>
        </p:sp>
        <p:sp>
          <p:nvSpPr>
            <p:cNvPr id="90" name="Freeform 164">
              <a:extLst>
                <a:ext uri="{FF2B5EF4-FFF2-40B4-BE49-F238E27FC236}">
                  <a16:creationId xmlns:a16="http://schemas.microsoft.com/office/drawing/2014/main" id="{B93EE8D5-A8A2-C8A9-81C0-8FFD555FFA8B}"/>
                </a:ext>
              </a:extLst>
            </p:cNvPr>
            <p:cNvSpPr/>
            <p:nvPr/>
          </p:nvSpPr>
          <p:spPr>
            <a:xfrm>
              <a:off x="6393444" y="6577832"/>
              <a:ext cx="23503" cy="23312"/>
            </a:xfrm>
            <a:custGeom>
              <a:avLst/>
              <a:gdLst>
                <a:gd name="csX0" fmla="*/ 21478 w 23503"/>
                <a:gd name="csY0" fmla="*/ 18848 h 23312"/>
                <a:gd name="csX1" fmla="*/ 5300 w 23503"/>
                <a:gd name="csY1" fmla="*/ 21705 h 23312"/>
                <a:gd name="csX2" fmla="*/ 2445 w 23503"/>
                <a:gd name="csY2" fmla="*/ 4560 h 23312"/>
                <a:gd name="csX3" fmla="*/ 18624 w 23503"/>
                <a:gd name="csY3" fmla="*/ 2655 h 23312"/>
                <a:gd name="csX4" fmla="*/ 21478 w 23503"/>
                <a:gd name="csY4" fmla="*/ 18848 h 23312"/>
                <a:gd name="csX5" fmla="*/ 15769 w 23503"/>
                <a:gd name="csY5" fmla="*/ 17895 h 23312"/>
                <a:gd name="csX6" fmla="*/ 20527 w 23503"/>
                <a:gd name="csY6" fmla="*/ 10275 h 23312"/>
                <a:gd name="csX7" fmla="*/ 14817 w 23503"/>
                <a:gd name="csY7" fmla="*/ 3608 h 23312"/>
                <a:gd name="csX8" fmla="*/ 6252 w 23503"/>
                <a:gd name="csY8" fmla="*/ 5513 h 23312"/>
                <a:gd name="csX9" fmla="*/ 3397 w 23503"/>
                <a:gd name="csY9" fmla="*/ 13133 h 23312"/>
                <a:gd name="csX10" fmla="*/ 15769 w 23503"/>
                <a:gd name="csY10" fmla="*/ 17895 h 233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3503" h="23312">
                  <a:moveTo>
                    <a:pt x="21478" y="18848"/>
                  </a:moveTo>
                  <a:cubicBezTo>
                    <a:pt x="17672" y="23610"/>
                    <a:pt x="10058" y="24563"/>
                    <a:pt x="5300" y="21705"/>
                  </a:cubicBezTo>
                  <a:cubicBezTo>
                    <a:pt x="542" y="18848"/>
                    <a:pt x="-2313" y="10275"/>
                    <a:pt x="2445" y="4560"/>
                  </a:cubicBezTo>
                  <a:cubicBezTo>
                    <a:pt x="7204" y="-1155"/>
                    <a:pt x="13865" y="-1155"/>
                    <a:pt x="18624" y="2655"/>
                  </a:cubicBezTo>
                  <a:cubicBezTo>
                    <a:pt x="23382" y="6465"/>
                    <a:pt x="25285" y="14085"/>
                    <a:pt x="21478" y="18848"/>
                  </a:cubicBezTo>
                  <a:close/>
                  <a:moveTo>
                    <a:pt x="15769" y="17895"/>
                  </a:moveTo>
                  <a:cubicBezTo>
                    <a:pt x="19575" y="16943"/>
                    <a:pt x="20527" y="14085"/>
                    <a:pt x="20527" y="10275"/>
                  </a:cubicBezTo>
                  <a:cubicBezTo>
                    <a:pt x="20527" y="6465"/>
                    <a:pt x="17672" y="4560"/>
                    <a:pt x="14817" y="3608"/>
                  </a:cubicBezTo>
                  <a:cubicBezTo>
                    <a:pt x="11962" y="2655"/>
                    <a:pt x="9107" y="3608"/>
                    <a:pt x="6252" y="5513"/>
                  </a:cubicBezTo>
                  <a:cubicBezTo>
                    <a:pt x="3397" y="7418"/>
                    <a:pt x="2445" y="10275"/>
                    <a:pt x="3397" y="13133"/>
                  </a:cubicBezTo>
                  <a:cubicBezTo>
                    <a:pt x="4349" y="18848"/>
                    <a:pt x="11010" y="19800"/>
                    <a:pt x="15769" y="17895"/>
                  </a:cubicBezTo>
                  <a:close/>
                </a:path>
              </a:pathLst>
            </a:custGeom>
            <a:solidFill>
              <a:srgbClr val="FFFFFF"/>
            </a:solidFill>
            <a:ln w="9512" cap="flat">
              <a:noFill/>
              <a:prstDash val="solid"/>
              <a:miter/>
            </a:ln>
          </p:spPr>
          <p:txBody>
            <a:bodyPr/>
            <a:lstStyle/>
            <a:p>
              <a:endParaRPr lang="en-US"/>
            </a:p>
          </p:txBody>
        </p:sp>
        <p:sp>
          <p:nvSpPr>
            <p:cNvPr id="91" name="Freeform 165">
              <a:extLst>
                <a:ext uri="{FF2B5EF4-FFF2-40B4-BE49-F238E27FC236}">
                  <a16:creationId xmlns:a16="http://schemas.microsoft.com/office/drawing/2014/main" id="{A3D3A669-040D-56AF-413A-8400D815CAAB}"/>
                </a:ext>
              </a:extLst>
            </p:cNvPr>
            <p:cNvSpPr/>
            <p:nvPr/>
          </p:nvSpPr>
          <p:spPr>
            <a:xfrm>
              <a:off x="6392083" y="6533670"/>
              <a:ext cx="22839" cy="19194"/>
            </a:xfrm>
            <a:custGeom>
              <a:avLst/>
              <a:gdLst>
                <a:gd name="csX0" fmla="*/ 22839 w 22839"/>
                <a:gd name="csY0" fmla="*/ 19195 h 19194"/>
                <a:gd name="csX1" fmla="*/ 0 w 22839"/>
                <a:gd name="csY1" fmla="*/ 17290 h 19194"/>
                <a:gd name="csX2" fmla="*/ 0 w 22839"/>
                <a:gd name="csY2" fmla="*/ 9670 h 19194"/>
                <a:gd name="csX3" fmla="*/ 13323 w 22839"/>
                <a:gd name="csY3" fmla="*/ 145 h 19194"/>
                <a:gd name="csX4" fmla="*/ 22839 w 22839"/>
                <a:gd name="csY4" fmla="*/ 10622 h 19194"/>
                <a:gd name="csX5" fmla="*/ 22839 w 22839"/>
                <a:gd name="csY5" fmla="*/ 19195 h 19194"/>
                <a:gd name="csX6" fmla="*/ 19984 w 22839"/>
                <a:gd name="csY6" fmla="*/ 15385 h 19194"/>
                <a:gd name="csX7" fmla="*/ 19984 w 22839"/>
                <a:gd name="csY7" fmla="*/ 5860 h 19194"/>
                <a:gd name="csX8" fmla="*/ 6661 w 22839"/>
                <a:gd name="csY8" fmla="*/ 4907 h 19194"/>
                <a:gd name="csX9" fmla="*/ 4758 w 22839"/>
                <a:gd name="csY9" fmla="*/ 13480 h 19194"/>
                <a:gd name="csX10" fmla="*/ 20936 w 22839"/>
                <a:gd name="csY10" fmla="*/ 15385 h 19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2839" h="19194">
                  <a:moveTo>
                    <a:pt x="22839" y="19195"/>
                  </a:moveTo>
                  <a:lnTo>
                    <a:pt x="0" y="17290"/>
                  </a:lnTo>
                  <a:cubicBezTo>
                    <a:pt x="0" y="14432"/>
                    <a:pt x="0" y="11575"/>
                    <a:pt x="0" y="9670"/>
                  </a:cubicBezTo>
                  <a:cubicBezTo>
                    <a:pt x="951" y="3002"/>
                    <a:pt x="6661" y="-808"/>
                    <a:pt x="13323" y="145"/>
                  </a:cubicBezTo>
                  <a:cubicBezTo>
                    <a:pt x="19984" y="1097"/>
                    <a:pt x="22839" y="4907"/>
                    <a:pt x="22839" y="10622"/>
                  </a:cubicBezTo>
                  <a:cubicBezTo>
                    <a:pt x="22839" y="16337"/>
                    <a:pt x="22839" y="16337"/>
                    <a:pt x="22839" y="19195"/>
                  </a:cubicBezTo>
                  <a:close/>
                  <a:moveTo>
                    <a:pt x="19984" y="15385"/>
                  </a:moveTo>
                  <a:cubicBezTo>
                    <a:pt x="19984" y="12527"/>
                    <a:pt x="20936" y="8717"/>
                    <a:pt x="19984" y="5860"/>
                  </a:cubicBezTo>
                  <a:cubicBezTo>
                    <a:pt x="17130" y="1097"/>
                    <a:pt x="10468" y="1097"/>
                    <a:pt x="6661" y="4907"/>
                  </a:cubicBezTo>
                  <a:cubicBezTo>
                    <a:pt x="2855" y="8717"/>
                    <a:pt x="3806" y="10622"/>
                    <a:pt x="4758" y="13480"/>
                  </a:cubicBezTo>
                  <a:lnTo>
                    <a:pt x="20936" y="15385"/>
                  </a:lnTo>
                  <a:close/>
                </a:path>
              </a:pathLst>
            </a:custGeom>
            <a:solidFill>
              <a:srgbClr val="FFFFFF"/>
            </a:solidFill>
            <a:ln w="9512" cap="flat">
              <a:noFill/>
              <a:prstDash val="solid"/>
              <a:miter/>
            </a:ln>
          </p:spPr>
          <p:txBody>
            <a:bodyPr/>
            <a:lstStyle/>
            <a:p>
              <a:endParaRPr lang="en-US"/>
            </a:p>
          </p:txBody>
        </p:sp>
        <p:sp>
          <p:nvSpPr>
            <p:cNvPr id="92" name="Freeform 166">
              <a:extLst>
                <a:ext uri="{FF2B5EF4-FFF2-40B4-BE49-F238E27FC236}">
                  <a16:creationId xmlns:a16="http://schemas.microsoft.com/office/drawing/2014/main" id="{ED425D41-3208-482F-D653-3029DC562BDB}"/>
                </a:ext>
              </a:extLst>
            </p:cNvPr>
            <p:cNvSpPr/>
            <p:nvPr/>
          </p:nvSpPr>
          <p:spPr>
            <a:xfrm>
              <a:off x="6428807" y="6439518"/>
              <a:ext cx="25133" cy="23812"/>
            </a:xfrm>
            <a:custGeom>
              <a:avLst/>
              <a:gdLst>
                <a:gd name="csX0" fmla="*/ 12761 w 25133"/>
                <a:gd name="csY0" fmla="*/ 12382 h 23812"/>
                <a:gd name="csX1" fmla="*/ 10858 w 25133"/>
                <a:gd name="csY1" fmla="*/ 10477 h 23812"/>
                <a:gd name="csX2" fmla="*/ 15616 w 25133"/>
                <a:gd name="csY2" fmla="*/ 4763 h 23812"/>
                <a:gd name="csX3" fmla="*/ 25133 w 25133"/>
                <a:gd name="csY3" fmla="*/ 12382 h 23812"/>
                <a:gd name="csX4" fmla="*/ 19423 w 25133"/>
                <a:gd name="csY4" fmla="*/ 20955 h 23812"/>
                <a:gd name="csX5" fmla="*/ 5148 w 25133"/>
                <a:gd name="csY5" fmla="*/ 20955 h 23812"/>
                <a:gd name="csX6" fmla="*/ 1342 w 25133"/>
                <a:gd name="csY6" fmla="*/ 6667 h 23812"/>
                <a:gd name="csX7" fmla="*/ 8003 w 25133"/>
                <a:gd name="csY7" fmla="*/ 0 h 23812"/>
                <a:gd name="csX8" fmla="*/ 10858 w 25133"/>
                <a:gd name="csY8" fmla="*/ 1905 h 23812"/>
                <a:gd name="csX9" fmla="*/ 6100 w 25133"/>
                <a:gd name="csY9" fmla="*/ 5715 h 23812"/>
                <a:gd name="csX10" fmla="*/ 8003 w 25133"/>
                <a:gd name="csY10" fmla="*/ 18097 h 23812"/>
                <a:gd name="csX11" fmla="*/ 16568 w 25133"/>
                <a:gd name="csY11" fmla="*/ 20002 h 23812"/>
                <a:gd name="csX12" fmla="*/ 22278 w 25133"/>
                <a:gd name="csY12" fmla="*/ 14288 h 23812"/>
                <a:gd name="csX13" fmla="*/ 17519 w 25133"/>
                <a:gd name="csY13" fmla="*/ 10477 h 23812"/>
                <a:gd name="csX14" fmla="*/ 14664 w 25133"/>
                <a:gd name="csY14" fmla="*/ 13335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5133" h="23812">
                  <a:moveTo>
                    <a:pt x="12761" y="12382"/>
                  </a:moveTo>
                  <a:cubicBezTo>
                    <a:pt x="12761" y="12382"/>
                    <a:pt x="9906" y="12382"/>
                    <a:pt x="10858" y="10477"/>
                  </a:cubicBezTo>
                  <a:cubicBezTo>
                    <a:pt x="11810" y="8572"/>
                    <a:pt x="13713" y="6667"/>
                    <a:pt x="15616" y="4763"/>
                  </a:cubicBezTo>
                  <a:lnTo>
                    <a:pt x="25133" y="12382"/>
                  </a:lnTo>
                  <a:cubicBezTo>
                    <a:pt x="24181" y="15240"/>
                    <a:pt x="22278" y="18097"/>
                    <a:pt x="19423" y="20955"/>
                  </a:cubicBezTo>
                  <a:cubicBezTo>
                    <a:pt x="15616" y="24765"/>
                    <a:pt x="9906" y="24765"/>
                    <a:pt x="5148" y="20955"/>
                  </a:cubicBezTo>
                  <a:cubicBezTo>
                    <a:pt x="390" y="17145"/>
                    <a:pt x="-1514" y="11430"/>
                    <a:pt x="1342" y="6667"/>
                  </a:cubicBezTo>
                  <a:cubicBezTo>
                    <a:pt x="4197" y="1905"/>
                    <a:pt x="5148" y="952"/>
                    <a:pt x="8003" y="0"/>
                  </a:cubicBezTo>
                  <a:cubicBezTo>
                    <a:pt x="8003" y="0"/>
                    <a:pt x="9906" y="1905"/>
                    <a:pt x="10858" y="1905"/>
                  </a:cubicBezTo>
                  <a:cubicBezTo>
                    <a:pt x="8955" y="2857"/>
                    <a:pt x="7051" y="3810"/>
                    <a:pt x="6100" y="5715"/>
                  </a:cubicBezTo>
                  <a:cubicBezTo>
                    <a:pt x="3245" y="9525"/>
                    <a:pt x="4197" y="15240"/>
                    <a:pt x="8003" y="18097"/>
                  </a:cubicBezTo>
                  <a:cubicBezTo>
                    <a:pt x="11810" y="20955"/>
                    <a:pt x="12761" y="20955"/>
                    <a:pt x="16568" y="20002"/>
                  </a:cubicBezTo>
                  <a:cubicBezTo>
                    <a:pt x="20375" y="19050"/>
                    <a:pt x="21326" y="17145"/>
                    <a:pt x="22278" y="14288"/>
                  </a:cubicBezTo>
                  <a:cubicBezTo>
                    <a:pt x="20375" y="12382"/>
                    <a:pt x="19423" y="11430"/>
                    <a:pt x="17519" y="10477"/>
                  </a:cubicBezTo>
                  <a:cubicBezTo>
                    <a:pt x="16568" y="10477"/>
                    <a:pt x="15616" y="12382"/>
                    <a:pt x="14664" y="13335"/>
                  </a:cubicBezTo>
                  <a:close/>
                </a:path>
              </a:pathLst>
            </a:custGeom>
            <a:solidFill>
              <a:srgbClr val="FFFFFF"/>
            </a:solidFill>
            <a:ln w="9512" cap="flat">
              <a:noFill/>
              <a:prstDash val="solid"/>
              <a:miter/>
            </a:ln>
          </p:spPr>
          <p:txBody>
            <a:bodyPr/>
            <a:lstStyle/>
            <a:p>
              <a:endParaRPr lang="en-US"/>
            </a:p>
          </p:txBody>
        </p:sp>
        <p:sp>
          <p:nvSpPr>
            <p:cNvPr id="93" name="Freeform 167">
              <a:extLst>
                <a:ext uri="{FF2B5EF4-FFF2-40B4-BE49-F238E27FC236}">
                  <a16:creationId xmlns:a16="http://schemas.microsoft.com/office/drawing/2014/main" id="{AB48F8BB-EE78-AEF5-2BCE-AEFAC7028791}"/>
                </a:ext>
              </a:extLst>
            </p:cNvPr>
            <p:cNvSpPr/>
            <p:nvPr/>
          </p:nvSpPr>
          <p:spPr>
            <a:xfrm>
              <a:off x="6495813" y="6386071"/>
              <a:ext cx="23791" cy="25138"/>
            </a:xfrm>
            <a:custGeom>
              <a:avLst/>
              <a:gdLst>
                <a:gd name="csX0" fmla="*/ 13323 w 23791"/>
                <a:gd name="csY0" fmla="*/ 14394 h 25138"/>
                <a:gd name="csX1" fmla="*/ 8565 w 23791"/>
                <a:gd name="csY1" fmla="*/ 15346 h 25138"/>
                <a:gd name="csX2" fmla="*/ 12371 w 23791"/>
                <a:gd name="csY2" fmla="*/ 23919 h 25138"/>
                <a:gd name="csX3" fmla="*/ 9517 w 23791"/>
                <a:gd name="csY3" fmla="*/ 24871 h 25138"/>
                <a:gd name="csX4" fmla="*/ 0 w 23791"/>
                <a:gd name="csY4" fmla="*/ 3916 h 25138"/>
                <a:gd name="csX5" fmla="*/ 15227 w 23791"/>
                <a:gd name="csY5" fmla="*/ 2964 h 25138"/>
                <a:gd name="csX6" fmla="*/ 13323 w 23791"/>
                <a:gd name="csY6" fmla="*/ 10584 h 25138"/>
                <a:gd name="csX7" fmla="*/ 23791 w 23791"/>
                <a:gd name="csY7" fmla="*/ 18204 h 25138"/>
                <a:gd name="csX8" fmla="*/ 20936 w 23791"/>
                <a:gd name="csY8" fmla="*/ 20109 h 25138"/>
                <a:gd name="csX9" fmla="*/ 13323 w 23791"/>
                <a:gd name="csY9" fmla="*/ 13441 h 25138"/>
                <a:gd name="csX10" fmla="*/ 6662 w 23791"/>
                <a:gd name="csY10" fmla="*/ 12489 h 25138"/>
                <a:gd name="csX11" fmla="*/ 12371 w 23791"/>
                <a:gd name="csY11" fmla="*/ 6774 h 25138"/>
                <a:gd name="csX12" fmla="*/ 4758 w 23791"/>
                <a:gd name="csY12" fmla="*/ 6774 h 25138"/>
                <a:gd name="csX13" fmla="*/ 7613 w 23791"/>
                <a:gd name="csY13" fmla="*/ 12489 h 25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3791" h="25138">
                  <a:moveTo>
                    <a:pt x="13323" y="14394"/>
                  </a:moveTo>
                  <a:cubicBezTo>
                    <a:pt x="12371" y="14394"/>
                    <a:pt x="8565" y="14394"/>
                    <a:pt x="8565" y="15346"/>
                  </a:cubicBezTo>
                  <a:lnTo>
                    <a:pt x="12371" y="23919"/>
                  </a:lnTo>
                  <a:cubicBezTo>
                    <a:pt x="12371" y="23919"/>
                    <a:pt x="10469" y="25824"/>
                    <a:pt x="9517" y="24871"/>
                  </a:cubicBezTo>
                  <a:lnTo>
                    <a:pt x="0" y="3916"/>
                  </a:lnTo>
                  <a:cubicBezTo>
                    <a:pt x="4758" y="1059"/>
                    <a:pt x="12371" y="-2751"/>
                    <a:pt x="15227" y="2964"/>
                  </a:cubicBezTo>
                  <a:cubicBezTo>
                    <a:pt x="18082" y="8679"/>
                    <a:pt x="16178" y="8679"/>
                    <a:pt x="13323" y="10584"/>
                  </a:cubicBezTo>
                  <a:cubicBezTo>
                    <a:pt x="16178" y="10584"/>
                    <a:pt x="20936" y="16299"/>
                    <a:pt x="23791" y="18204"/>
                  </a:cubicBezTo>
                  <a:cubicBezTo>
                    <a:pt x="23791" y="18204"/>
                    <a:pt x="21888" y="20109"/>
                    <a:pt x="20936" y="20109"/>
                  </a:cubicBezTo>
                  <a:cubicBezTo>
                    <a:pt x="18082" y="18204"/>
                    <a:pt x="16178" y="16299"/>
                    <a:pt x="13323" y="13441"/>
                  </a:cubicBezTo>
                  <a:close/>
                  <a:moveTo>
                    <a:pt x="6662" y="12489"/>
                  </a:moveTo>
                  <a:cubicBezTo>
                    <a:pt x="10469" y="11536"/>
                    <a:pt x="13323" y="9631"/>
                    <a:pt x="12371" y="6774"/>
                  </a:cubicBezTo>
                  <a:cubicBezTo>
                    <a:pt x="11420" y="3916"/>
                    <a:pt x="6662" y="5821"/>
                    <a:pt x="4758" y="6774"/>
                  </a:cubicBezTo>
                  <a:cubicBezTo>
                    <a:pt x="4758" y="8679"/>
                    <a:pt x="6662" y="10584"/>
                    <a:pt x="7613" y="12489"/>
                  </a:cubicBezTo>
                  <a:close/>
                </a:path>
              </a:pathLst>
            </a:custGeom>
            <a:solidFill>
              <a:srgbClr val="FFFFFF"/>
            </a:solidFill>
            <a:ln w="9512" cap="flat">
              <a:noFill/>
              <a:prstDash val="solid"/>
              <a:miter/>
            </a:ln>
          </p:spPr>
          <p:txBody>
            <a:bodyPr/>
            <a:lstStyle/>
            <a:p>
              <a:endParaRPr lang="en-US"/>
            </a:p>
          </p:txBody>
        </p:sp>
        <p:sp>
          <p:nvSpPr>
            <p:cNvPr id="94" name="Freeform 168">
              <a:extLst>
                <a:ext uri="{FF2B5EF4-FFF2-40B4-BE49-F238E27FC236}">
                  <a16:creationId xmlns:a16="http://schemas.microsoft.com/office/drawing/2014/main" id="{D2BC1D6B-78E5-783D-A8B4-DB0D8B88D683}"/>
                </a:ext>
              </a:extLst>
            </p:cNvPr>
            <p:cNvSpPr/>
            <p:nvPr/>
          </p:nvSpPr>
          <p:spPr>
            <a:xfrm>
              <a:off x="6552912" y="6373081"/>
              <a:ext cx="18081" cy="23574"/>
            </a:xfrm>
            <a:custGeom>
              <a:avLst/>
              <a:gdLst>
                <a:gd name="csX0" fmla="*/ 18082 w 18081"/>
                <a:gd name="csY0" fmla="*/ 21669 h 23574"/>
                <a:gd name="csX1" fmla="*/ 4758 w 18081"/>
                <a:gd name="csY1" fmla="*/ 14050 h 23574"/>
                <a:gd name="csX2" fmla="*/ 4758 w 18081"/>
                <a:gd name="csY2" fmla="*/ 23575 h 23574"/>
                <a:gd name="csX3" fmla="*/ 1903 w 18081"/>
                <a:gd name="csY3" fmla="*/ 23575 h 23574"/>
                <a:gd name="csX4" fmla="*/ 0 w 18081"/>
                <a:gd name="csY4" fmla="*/ 714 h 23574"/>
                <a:gd name="csX5" fmla="*/ 14275 w 18081"/>
                <a:gd name="csY5" fmla="*/ 3572 h 23574"/>
                <a:gd name="csX6" fmla="*/ 11420 w 18081"/>
                <a:gd name="csY6" fmla="*/ 11192 h 23574"/>
                <a:gd name="csX7" fmla="*/ 18082 w 18081"/>
                <a:gd name="csY7" fmla="*/ 21669 h 23574"/>
                <a:gd name="csX8" fmla="*/ 8565 w 18081"/>
                <a:gd name="csY8" fmla="*/ 9287 h 23574"/>
                <a:gd name="csX9" fmla="*/ 10469 w 18081"/>
                <a:gd name="csY9" fmla="*/ 6429 h 23574"/>
                <a:gd name="csX10" fmla="*/ 2855 w 18081"/>
                <a:gd name="csY10" fmla="*/ 4525 h 23574"/>
                <a:gd name="csX11" fmla="*/ 2855 w 18081"/>
                <a:gd name="csY11" fmla="*/ 10239 h 23574"/>
                <a:gd name="csX12" fmla="*/ 8565 w 18081"/>
                <a:gd name="csY12" fmla="*/ 10239 h 23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081" h="23574">
                  <a:moveTo>
                    <a:pt x="18082" y="21669"/>
                  </a:moveTo>
                  <a:cubicBezTo>
                    <a:pt x="11420" y="26432"/>
                    <a:pt x="12371" y="9287"/>
                    <a:pt x="4758" y="14050"/>
                  </a:cubicBezTo>
                  <a:lnTo>
                    <a:pt x="4758" y="23575"/>
                  </a:lnTo>
                  <a:cubicBezTo>
                    <a:pt x="4758" y="23575"/>
                    <a:pt x="2855" y="23575"/>
                    <a:pt x="1903" y="23575"/>
                  </a:cubicBezTo>
                  <a:lnTo>
                    <a:pt x="0" y="714"/>
                  </a:lnTo>
                  <a:cubicBezTo>
                    <a:pt x="4758" y="714"/>
                    <a:pt x="13323" y="-2143"/>
                    <a:pt x="14275" y="3572"/>
                  </a:cubicBezTo>
                  <a:cubicBezTo>
                    <a:pt x="15227" y="9287"/>
                    <a:pt x="14275" y="9287"/>
                    <a:pt x="11420" y="11192"/>
                  </a:cubicBezTo>
                  <a:cubicBezTo>
                    <a:pt x="14275" y="14050"/>
                    <a:pt x="16178" y="17859"/>
                    <a:pt x="18082" y="21669"/>
                  </a:cubicBezTo>
                  <a:close/>
                  <a:moveTo>
                    <a:pt x="8565" y="9287"/>
                  </a:moveTo>
                  <a:cubicBezTo>
                    <a:pt x="10469" y="9287"/>
                    <a:pt x="10469" y="7382"/>
                    <a:pt x="10469" y="6429"/>
                  </a:cubicBezTo>
                  <a:cubicBezTo>
                    <a:pt x="10469" y="2619"/>
                    <a:pt x="4758" y="3572"/>
                    <a:pt x="2855" y="4525"/>
                  </a:cubicBezTo>
                  <a:lnTo>
                    <a:pt x="2855" y="10239"/>
                  </a:lnTo>
                  <a:cubicBezTo>
                    <a:pt x="4758" y="10239"/>
                    <a:pt x="6662" y="10239"/>
                    <a:pt x="8565" y="10239"/>
                  </a:cubicBezTo>
                  <a:close/>
                </a:path>
              </a:pathLst>
            </a:custGeom>
            <a:solidFill>
              <a:srgbClr val="FFFFFF"/>
            </a:solidFill>
            <a:ln w="9512" cap="flat">
              <a:noFill/>
              <a:prstDash val="solid"/>
              <a:miter/>
            </a:ln>
          </p:spPr>
          <p:txBody>
            <a:bodyPr/>
            <a:lstStyle/>
            <a:p>
              <a:endParaRPr lang="en-US"/>
            </a:p>
          </p:txBody>
        </p:sp>
        <p:sp>
          <p:nvSpPr>
            <p:cNvPr id="95" name="Freeform 169">
              <a:extLst>
                <a:ext uri="{FF2B5EF4-FFF2-40B4-BE49-F238E27FC236}">
                  <a16:creationId xmlns:a16="http://schemas.microsoft.com/office/drawing/2014/main" id="{B29C4C09-5AAA-1921-81A0-D0F427952FF8}"/>
                </a:ext>
              </a:extLst>
            </p:cNvPr>
            <p:cNvSpPr/>
            <p:nvPr/>
          </p:nvSpPr>
          <p:spPr>
            <a:xfrm>
              <a:off x="6403502" y="6476393"/>
              <a:ext cx="26646" cy="21226"/>
            </a:xfrm>
            <a:custGeom>
              <a:avLst/>
              <a:gdLst>
                <a:gd name="csX0" fmla="*/ 14275 w 26646"/>
                <a:gd name="csY0" fmla="*/ 14559 h 21226"/>
                <a:gd name="csX1" fmla="*/ 22840 w 26646"/>
                <a:gd name="csY1" fmla="*/ 18369 h 21226"/>
                <a:gd name="csX2" fmla="*/ 20936 w 26646"/>
                <a:gd name="csY2" fmla="*/ 21227 h 21226"/>
                <a:gd name="csX3" fmla="*/ 0 w 26646"/>
                <a:gd name="csY3" fmla="*/ 11702 h 21226"/>
                <a:gd name="csX4" fmla="*/ 10469 w 26646"/>
                <a:gd name="csY4" fmla="*/ 272 h 21226"/>
                <a:gd name="csX5" fmla="*/ 14275 w 26646"/>
                <a:gd name="csY5" fmla="*/ 5987 h 21226"/>
                <a:gd name="csX6" fmla="*/ 26647 w 26646"/>
                <a:gd name="csY6" fmla="*/ 5987 h 21226"/>
                <a:gd name="csX7" fmla="*/ 24743 w 26646"/>
                <a:gd name="csY7" fmla="*/ 8844 h 21226"/>
                <a:gd name="csX8" fmla="*/ 15227 w 26646"/>
                <a:gd name="csY8" fmla="*/ 8844 h 21226"/>
                <a:gd name="csX9" fmla="*/ 12372 w 26646"/>
                <a:gd name="csY9" fmla="*/ 13607 h 21226"/>
                <a:gd name="csX10" fmla="*/ 11420 w 26646"/>
                <a:gd name="csY10" fmla="*/ 12654 h 21226"/>
                <a:gd name="csX11" fmla="*/ 13323 w 26646"/>
                <a:gd name="csY11" fmla="*/ 7892 h 21226"/>
                <a:gd name="csX12" fmla="*/ 11420 w 26646"/>
                <a:gd name="csY12" fmla="*/ 5034 h 21226"/>
                <a:gd name="csX13" fmla="*/ 5710 w 26646"/>
                <a:gd name="csY13" fmla="*/ 10749 h 21226"/>
                <a:gd name="csX14" fmla="*/ 11420 w 26646"/>
                <a:gd name="csY14" fmla="*/ 13607 h 21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6646" h="21226">
                  <a:moveTo>
                    <a:pt x="14275" y="14559"/>
                  </a:moveTo>
                  <a:lnTo>
                    <a:pt x="22840" y="18369"/>
                  </a:lnTo>
                  <a:cubicBezTo>
                    <a:pt x="22840" y="19322"/>
                    <a:pt x="22840" y="20274"/>
                    <a:pt x="20936" y="21227"/>
                  </a:cubicBezTo>
                  <a:lnTo>
                    <a:pt x="0" y="11702"/>
                  </a:lnTo>
                  <a:cubicBezTo>
                    <a:pt x="1903" y="6939"/>
                    <a:pt x="3807" y="-1633"/>
                    <a:pt x="10469" y="272"/>
                  </a:cubicBezTo>
                  <a:cubicBezTo>
                    <a:pt x="17130" y="2177"/>
                    <a:pt x="14275" y="4082"/>
                    <a:pt x="14275" y="5987"/>
                  </a:cubicBezTo>
                  <a:cubicBezTo>
                    <a:pt x="19033" y="5987"/>
                    <a:pt x="22840" y="5987"/>
                    <a:pt x="26647" y="5987"/>
                  </a:cubicBezTo>
                  <a:cubicBezTo>
                    <a:pt x="26647" y="6939"/>
                    <a:pt x="26647" y="8844"/>
                    <a:pt x="24743" y="8844"/>
                  </a:cubicBezTo>
                  <a:lnTo>
                    <a:pt x="15227" y="8844"/>
                  </a:lnTo>
                  <a:cubicBezTo>
                    <a:pt x="13323" y="8844"/>
                    <a:pt x="12372" y="11702"/>
                    <a:pt x="12372" y="13607"/>
                  </a:cubicBezTo>
                  <a:close/>
                  <a:moveTo>
                    <a:pt x="11420" y="12654"/>
                  </a:moveTo>
                  <a:cubicBezTo>
                    <a:pt x="12372" y="10749"/>
                    <a:pt x="13323" y="9797"/>
                    <a:pt x="13323" y="7892"/>
                  </a:cubicBezTo>
                  <a:cubicBezTo>
                    <a:pt x="13323" y="5987"/>
                    <a:pt x="13323" y="5034"/>
                    <a:pt x="11420" y="5034"/>
                  </a:cubicBezTo>
                  <a:cubicBezTo>
                    <a:pt x="8565" y="4082"/>
                    <a:pt x="6662" y="7892"/>
                    <a:pt x="5710" y="10749"/>
                  </a:cubicBezTo>
                  <a:cubicBezTo>
                    <a:pt x="7614" y="11702"/>
                    <a:pt x="9517" y="12654"/>
                    <a:pt x="11420" y="13607"/>
                  </a:cubicBezTo>
                  <a:close/>
                </a:path>
              </a:pathLst>
            </a:custGeom>
            <a:solidFill>
              <a:srgbClr val="FFFFFF"/>
            </a:solidFill>
            <a:ln w="9512" cap="flat">
              <a:noFill/>
              <a:prstDash val="solid"/>
              <a:miter/>
            </a:ln>
          </p:spPr>
          <p:txBody>
            <a:bodyPr/>
            <a:lstStyle/>
            <a:p>
              <a:endParaRPr lang="en-US"/>
            </a:p>
          </p:txBody>
        </p:sp>
        <p:sp>
          <p:nvSpPr>
            <p:cNvPr id="96" name="Freeform 170">
              <a:extLst>
                <a:ext uri="{FF2B5EF4-FFF2-40B4-BE49-F238E27FC236}">
                  <a16:creationId xmlns:a16="http://schemas.microsoft.com/office/drawing/2014/main" id="{958D3DE6-81C2-A5F5-4C0E-BDF2B6CC72E8}"/>
                </a:ext>
              </a:extLst>
            </p:cNvPr>
            <p:cNvSpPr/>
            <p:nvPr/>
          </p:nvSpPr>
          <p:spPr>
            <a:xfrm>
              <a:off x="6685668" y="6750032"/>
              <a:ext cx="15774" cy="23812"/>
            </a:xfrm>
            <a:custGeom>
              <a:avLst/>
              <a:gdLst>
                <a:gd name="csX0" fmla="*/ 14750 w 15774"/>
                <a:gd name="csY0" fmla="*/ 4763 h 23812"/>
                <a:gd name="csX1" fmla="*/ 8089 w 15774"/>
                <a:gd name="csY1" fmla="*/ 23813 h 23812"/>
                <a:gd name="csX2" fmla="*/ 1428 w 15774"/>
                <a:gd name="csY2" fmla="*/ 19050 h 23812"/>
                <a:gd name="csX3" fmla="*/ 1428 w 15774"/>
                <a:gd name="csY3" fmla="*/ 4763 h 23812"/>
                <a:gd name="csX4" fmla="*/ 8089 w 15774"/>
                <a:gd name="csY4" fmla="*/ 0 h 23812"/>
                <a:gd name="csX5" fmla="*/ 14750 w 15774"/>
                <a:gd name="csY5" fmla="*/ 4763 h 23812"/>
                <a:gd name="csX6" fmla="*/ 8089 w 15774"/>
                <a:gd name="csY6" fmla="*/ 2858 h 23812"/>
                <a:gd name="csX7" fmla="*/ 8089 w 15774"/>
                <a:gd name="csY7" fmla="*/ 20955 h 23812"/>
                <a:gd name="csX8" fmla="*/ 8089 w 15774"/>
                <a:gd name="csY8"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74" h="23812">
                  <a:moveTo>
                    <a:pt x="14750" y="4763"/>
                  </a:moveTo>
                  <a:cubicBezTo>
                    <a:pt x="16654" y="10478"/>
                    <a:pt x="16654" y="23813"/>
                    <a:pt x="8089" y="23813"/>
                  </a:cubicBezTo>
                  <a:cubicBezTo>
                    <a:pt x="-476" y="23813"/>
                    <a:pt x="2379" y="21908"/>
                    <a:pt x="1428" y="19050"/>
                  </a:cubicBezTo>
                  <a:cubicBezTo>
                    <a:pt x="-476" y="14288"/>
                    <a:pt x="-476" y="9525"/>
                    <a:pt x="1428" y="4763"/>
                  </a:cubicBezTo>
                  <a:cubicBezTo>
                    <a:pt x="3330" y="0"/>
                    <a:pt x="5234" y="0"/>
                    <a:pt x="8089" y="0"/>
                  </a:cubicBezTo>
                  <a:cubicBezTo>
                    <a:pt x="10944" y="0"/>
                    <a:pt x="13799" y="1905"/>
                    <a:pt x="14750" y="4763"/>
                  </a:cubicBezTo>
                  <a:close/>
                  <a:moveTo>
                    <a:pt x="8089" y="2858"/>
                  </a:moveTo>
                  <a:cubicBezTo>
                    <a:pt x="2379" y="2858"/>
                    <a:pt x="2379" y="21908"/>
                    <a:pt x="8089" y="20955"/>
                  </a:cubicBezTo>
                  <a:cubicBezTo>
                    <a:pt x="13799" y="20003"/>
                    <a:pt x="13799" y="1905"/>
                    <a:pt x="8089" y="2858"/>
                  </a:cubicBezTo>
                  <a:close/>
                </a:path>
              </a:pathLst>
            </a:custGeom>
            <a:solidFill>
              <a:srgbClr val="FFFFFF"/>
            </a:solidFill>
            <a:ln w="9512" cap="flat">
              <a:noFill/>
              <a:prstDash val="solid"/>
              <a:miter/>
            </a:ln>
          </p:spPr>
          <p:txBody>
            <a:bodyPr/>
            <a:lstStyle/>
            <a:p>
              <a:endParaRPr lang="en-US"/>
            </a:p>
          </p:txBody>
        </p:sp>
        <p:sp>
          <p:nvSpPr>
            <p:cNvPr id="97" name="Freeform 171">
              <a:extLst>
                <a:ext uri="{FF2B5EF4-FFF2-40B4-BE49-F238E27FC236}">
                  <a16:creationId xmlns:a16="http://schemas.microsoft.com/office/drawing/2014/main" id="{51C9A86F-105D-8362-1E97-B0AC9396BE9B}"/>
                </a:ext>
              </a:extLst>
            </p:cNvPr>
            <p:cNvSpPr/>
            <p:nvPr/>
          </p:nvSpPr>
          <p:spPr>
            <a:xfrm>
              <a:off x="6523338" y="6750032"/>
              <a:ext cx="15371" cy="23812"/>
            </a:xfrm>
            <a:custGeom>
              <a:avLst/>
              <a:gdLst>
                <a:gd name="csX0" fmla="*/ 14348 w 15371"/>
                <a:gd name="csY0" fmla="*/ 4763 h 23812"/>
                <a:gd name="csX1" fmla="*/ 7686 w 15371"/>
                <a:gd name="csY1" fmla="*/ 23813 h 23812"/>
                <a:gd name="csX2" fmla="*/ 1024 w 15371"/>
                <a:gd name="csY2" fmla="*/ 19050 h 23812"/>
                <a:gd name="csX3" fmla="*/ 7686 w 15371"/>
                <a:gd name="csY3" fmla="*/ 0 h 23812"/>
                <a:gd name="csX4" fmla="*/ 14348 w 15371"/>
                <a:gd name="csY4" fmla="*/ 4763 h 23812"/>
                <a:gd name="csX5" fmla="*/ 7686 w 15371"/>
                <a:gd name="csY5" fmla="*/ 2858 h 23812"/>
                <a:gd name="csX6" fmla="*/ 7686 w 15371"/>
                <a:gd name="csY6" fmla="*/ 20955 h 23812"/>
                <a:gd name="csX7" fmla="*/ 7686 w 15371"/>
                <a:gd name="csY7"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12">
                  <a:moveTo>
                    <a:pt x="14348" y="4763"/>
                  </a:moveTo>
                  <a:cubicBezTo>
                    <a:pt x="16251" y="10478"/>
                    <a:pt x="16251" y="23813"/>
                    <a:pt x="7686" y="23813"/>
                  </a:cubicBezTo>
                  <a:cubicBezTo>
                    <a:pt x="-879" y="23813"/>
                    <a:pt x="1976" y="21908"/>
                    <a:pt x="1024" y="19050"/>
                  </a:cubicBezTo>
                  <a:cubicBezTo>
                    <a:pt x="-879" y="12383"/>
                    <a:pt x="-879" y="0"/>
                    <a:pt x="7686" y="0"/>
                  </a:cubicBezTo>
                  <a:cubicBezTo>
                    <a:pt x="16251" y="0"/>
                    <a:pt x="13396" y="1905"/>
                    <a:pt x="14348" y="4763"/>
                  </a:cubicBezTo>
                  <a:close/>
                  <a:moveTo>
                    <a:pt x="7686" y="2858"/>
                  </a:moveTo>
                  <a:cubicBezTo>
                    <a:pt x="1976" y="2858"/>
                    <a:pt x="1976" y="21908"/>
                    <a:pt x="7686" y="20955"/>
                  </a:cubicBezTo>
                  <a:cubicBezTo>
                    <a:pt x="13396" y="20003"/>
                    <a:pt x="12444" y="2858"/>
                    <a:pt x="7686" y="2858"/>
                  </a:cubicBezTo>
                  <a:close/>
                </a:path>
              </a:pathLst>
            </a:custGeom>
            <a:solidFill>
              <a:srgbClr val="FFFFFF"/>
            </a:solidFill>
            <a:ln w="9512" cap="flat">
              <a:noFill/>
              <a:prstDash val="solid"/>
              <a:miter/>
            </a:ln>
          </p:spPr>
          <p:txBody>
            <a:bodyPr/>
            <a:lstStyle/>
            <a:p>
              <a:endParaRPr lang="en-US"/>
            </a:p>
          </p:txBody>
        </p:sp>
        <p:sp>
          <p:nvSpPr>
            <p:cNvPr id="98" name="Freeform 172">
              <a:extLst>
                <a:ext uri="{FF2B5EF4-FFF2-40B4-BE49-F238E27FC236}">
                  <a16:creationId xmlns:a16="http://schemas.microsoft.com/office/drawing/2014/main" id="{030BEF7C-D52A-F4CD-29C4-B97E56BE1D72}"/>
                </a:ext>
              </a:extLst>
            </p:cNvPr>
            <p:cNvSpPr/>
            <p:nvPr/>
          </p:nvSpPr>
          <p:spPr>
            <a:xfrm>
              <a:off x="6503883" y="6749781"/>
              <a:ext cx="16216" cy="24064"/>
            </a:xfrm>
            <a:custGeom>
              <a:avLst/>
              <a:gdLst>
                <a:gd name="csX0" fmla="*/ 14770 w 16216"/>
                <a:gd name="csY0" fmla="*/ 5014 h 24064"/>
                <a:gd name="csX1" fmla="*/ 8108 w 16216"/>
                <a:gd name="csY1" fmla="*/ 24064 h 24064"/>
                <a:gd name="csX2" fmla="*/ 1447 w 16216"/>
                <a:gd name="csY2" fmla="*/ 5014 h 24064"/>
                <a:gd name="csX3" fmla="*/ 8108 w 16216"/>
                <a:gd name="csY3" fmla="*/ 252 h 24064"/>
                <a:gd name="csX4" fmla="*/ 14770 w 16216"/>
                <a:gd name="csY4" fmla="*/ 5014 h 24064"/>
                <a:gd name="csX5" fmla="*/ 8108 w 16216"/>
                <a:gd name="csY5" fmla="*/ 3110 h 24064"/>
                <a:gd name="csX6" fmla="*/ 8108 w 16216"/>
                <a:gd name="csY6" fmla="*/ 21207 h 24064"/>
                <a:gd name="csX7" fmla="*/ 8108 w 16216"/>
                <a:gd name="csY7" fmla="*/ 3110 h 240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216" h="24064">
                  <a:moveTo>
                    <a:pt x="14770" y="5014"/>
                  </a:moveTo>
                  <a:cubicBezTo>
                    <a:pt x="17625" y="11682"/>
                    <a:pt x="16674" y="24064"/>
                    <a:pt x="8108" y="24064"/>
                  </a:cubicBezTo>
                  <a:cubicBezTo>
                    <a:pt x="-457" y="24064"/>
                    <a:pt x="-1408" y="11682"/>
                    <a:pt x="1447" y="5014"/>
                  </a:cubicBezTo>
                  <a:cubicBezTo>
                    <a:pt x="4302" y="-1653"/>
                    <a:pt x="5254" y="252"/>
                    <a:pt x="8108" y="252"/>
                  </a:cubicBezTo>
                  <a:cubicBezTo>
                    <a:pt x="10963" y="252"/>
                    <a:pt x="13818" y="2157"/>
                    <a:pt x="14770" y="5014"/>
                  </a:cubicBezTo>
                  <a:close/>
                  <a:moveTo>
                    <a:pt x="8108" y="3110"/>
                  </a:moveTo>
                  <a:cubicBezTo>
                    <a:pt x="2399" y="3110"/>
                    <a:pt x="2399" y="22160"/>
                    <a:pt x="8108" y="21207"/>
                  </a:cubicBezTo>
                  <a:cubicBezTo>
                    <a:pt x="13818" y="20254"/>
                    <a:pt x="13818" y="2157"/>
                    <a:pt x="8108" y="3110"/>
                  </a:cubicBezTo>
                  <a:close/>
                </a:path>
              </a:pathLst>
            </a:custGeom>
            <a:solidFill>
              <a:srgbClr val="FFFFFF"/>
            </a:solidFill>
            <a:ln w="9512" cap="flat">
              <a:noFill/>
              <a:prstDash val="solid"/>
              <a:miter/>
            </a:ln>
          </p:spPr>
          <p:txBody>
            <a:bodyPr/>
            <a:lstStyle/>
            <a:p>
              <a:endParaRPr lang="en-US"/>
            </a:p>
          </p:txBody>
        </p:sp>
        <p:sp>
          <p:nvSpPr>
            <p:cNvPr id="99" name="Freeform 173">
              <a:extLst>
                <a:ext uri="{FF2B5EF4-FFF2-40B4-BE49-F238E27FC236}">
                  <a16:creationId xmlns:a16="http://schemas.microsoft.com/office/drawing/2014/main" id="{3342DD36-3E3C-744F-261A-A5F2F343FF23}"/>
                </a:ext>
              </a:extLst>
            </p:cNvPr>
            <p:cNvSpPr/>
            <p:nvPr/>
          </p:nvSpPr>
          <p:spPr>
            <a:xfrm>
              <a:off x="6935477" y="6740384"/>
              <a:ext cx="11419" cy="31556"/>
            </a:xfrm>
            <a:custGeom>
              <a:avLst/>
              <a:gdLst>
                <a:gd name="csX0" fmla="*/ 6662 w 11419"/>
                <a:gd name="csY0" fmla="*/ 31557 h 31556"/>
                <a:gd name="csX1" fmla="*/ 6662 w 11419"/>
                <a:gd name="csY1" fmla="*/ 5839 h 31556"/>
                <a:gd name="csX2" fmla="*/ 1903 w 11419"/>
                <a:gd name="csY2" fmla="*/ 9649 h 31556"/>
                <a:gd name="csX3" fmla="*/ 0 w 11419"/>
                <a:gd name="csY3" fmla="*/ 6791 h 31556"/>
                <a:gd name="csX4" fmla="*/ 11420 w 11419"/>
                <a:gd name="csY4" fmla="*/ 124 h 31556"/>
                <a:gd name="csX5" fmla="*/ 11420 w 11419"/>
                <a:gd name="csY5" fmla="*/ 31557 h 31556"/>
                <a:gd name="csX6" fmla="*/ 6662 w 11419"/>
                <a:gd name="csY6" fmla="*/ 31557 h 3155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419" h="31556">
                  <a:moveTo>
                    <a:pt x="6662" y="31557"/>
                  </a:moveTo>
                  <a:lnTo>
                    <a:pt x="6662" y="5839"/>
                  </a:lnTo>
                  <a:cubicBezTo>
                    <a:pt x="6662" y="5839"/>
                    <a:pt x="1903" y="9649"/>
                    <a:pt x="1903" y="9649"/>
                  </a:cubicBezTo>
                  <a:cubicBezTo>
                    <a:pt x="951" y="9649"/>
                    <a:pt x="0" y="7744"/>
                    <a:pt x="0" y="6791"/>
                  </a:cubicBezTo>
                  <a:cubicBezTo>
                    <a:pt x="3807" y="3934"/>
                    <a:pt x="7613" y="-828"/>
                    <a:pt x="11420" y="124"/>
                  </a:cubicBezTo>
                  <a:lnTo>
                    <a:pt x="11420" y="31557"/>
                  </a:lnTo>
                  <a:cubicBezTo>
                    <a:pt x="9517" y="31557"/>
                    <a:pt x="8565" y="31557"/>
                    <a:pt x="6662" y="31557"/>
                  </a:cubicBezTo>
                  <a:close/>
                </a:path>
              </a:pathLst>
            </a:custGeom>
            <a:solidFill>
              <a:srgbClr val="FFFFFF"/>
            </a:solidFill>
            <a:ln w="9512" cap="flat">
              <a:noFill/>
              <a:prstDash val="solid"/>
              <a:miter/>
            </a:ln>
          </p:spPr>
          <p:txBody>
            <a:bodyPr/>
            <a:lstStyle/>
            <a:p>
              <a:endParaRPr lang="en-US"/>
            </a:p>
          </p:txBody>
        </p:sp>
        <p:sp>
          <p:nvSpPr>
            <p:cNvPr id="100" name="Freeform 174">
              <a:extLst>
                <a:ext uri="{FF2B5EF4-FFF2-40B4-BE49-F238E27FC236}">
                  <a16:creationId xmlns:a16="http://schemas.microsoft.com/office/drawing/2014/main" id="{9A452438-E767-A764-F436-C418362E4A97}"/>
                </a:ext>
              </a:extLst>
            </p:cNvPr>
            <p:cNvSpPr/>
            <p:nvPr/>
          </p:nvSpPr>
          <p:spPr>
            <a:xfrm>
              <a:off x="6704152" y="6749973"/>
              <a:ext cx="15371" cy="23871"/>
            </a:xfrm>
            <a:custGeom>
              <a:avLst/>
              <a:gdLst>
                <a:gd name="csX0" fmla="*/ 14348 w 15371"/>
                <a:gd name="csY0" fmla="*/ 4822 h 23871"/>
                <a:gd name="csX1" fmla="*/ 7686 w 15371"/>
                <a:gd name="csY1" fmla="*/ 23872 h 23871"/>
                <a:gd name="csX2" fmla="*/ 1024 w 15371"/>
                <a:gd name="csY2" fmla="*/ 4822 h 23871"/>
                <a:gd name="csX3" fmla="*/ 7686 w 15371"/>
                <a:gd name="csY3" fmla="*/ 59 h 23871"/>
                <a:gd name="csX4" fmla="*/ 14348 w 15371"/>
                <a:gd name="csY4" fmla="*/ 5775 h 23871"/>
                <a:gd name="csX5" fmla="*/ 7686 w 15371"/>
                <a:gd name="csY5" fmla="*/ 2917 h 23871"/>
                <a:gd name="csX6" fmla="*/ 7686 w 15371"/>
                <a:gd name="csY6" fmla="*/ 21015 h 23871"/>
                <a:gd name="csX7" fmla="*/ 7686 w 15371"/>
                <a:gd name="csY7" fmla="*/ 2917 h 238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71">
                  <a:moveTo>
                    <a:pt x="14348" y="4822"/>
                  </a:moveTo>
                  <a:cubicBezTo>
                    <a:pt x="16251" y="11490"/>
                    <a:pt x="16251" y="23872"/>
                    <a:pt x="7686" y="23872"/>
                  </a:cubicBezTo>
                  <a:cubicBezTo>
                    <a:pt x="-879" y="23872"/>
                    <a:pt x="-879" y="10537"/>
                    <a:pt x="1024" y="4822"/>
                  </a:cubicBezTo>
                  <a:cubicBezTo>
                    <a:pt x="2928" y="-893"/>
                    <a:pt x="4831" y="59"/>
                    <a:pt x="7686" y="59"/>
                  </a:cubicBezTo>
                  <a:cubicBezTo>
                    <a:pt x="10541" y="59"/>
                    <a:pt x="13396" y="1965"/>
                    <a:pt x="14348" y="5775"/>
                  </a:cubicBezTo>
                  <a:close/>
                  <a:moveTo>
                    <a:pt x="7686" y="2917"/>
                  </a:moveTo>
                  <a:cubicBezTo>
                    <a:pt x="1976" y="2917"/>
                    <a:pt x="1976" y="21015"/>
                    <a:pt x="7686" y="21015"/>
                  </a:cubicBezTo>
                  <a:cubicBezTo>
                    <a:pt x="13396" y="21015"/>
                    <a:pt x="13396" y="2917"/>
                    <a:pt x="7686" y="2917"/>
                  </a:cubicBezTo>
                  <a:close/>
                </a:path>
              </a:pathLst>
            </a:custGeom>
            <a:solidFill>
              <a:srgbClr val="FFFFFF"/>
            </a:solidFill>
            <a:ln w="9512" cap="flat">
              <a:noFill/>
              <a:prstDash val="solid"/>
              <a:miter/>
            </a:ln>
          </p:spPr>
          <p:txBody>
            <a:bodyPr/>
            <a:lstStyle/>
            <a:p>
              <a:endParaRPr lang="en-US"/>
            </a:p>
          </p:txBody>
        </p:sp>
        <p:sp>
          <p:nvSpPr>
            <p:cNvPr id="101" name="Freeform 175">
              <a:extLst>
                <a:ext uri="{FF2B5EF4-FFF2-40B4-BE49-F238E27FC236}">
                  <a16:creationId xmlns:a16="http://schemas.microsoft.com/office/drawing/2014/main" id="{A0B0F26D-AD7E-A236-49E5-1561D8717CE5}"/>
                </a:ext>
              </a:extLst>
            </p:cNvPr>
            <p:cNvSpPr/>
            <p:nvPr/>
          </p:nvSpPr>
          <p:spPr>
            <a:xfrm>
              <a:off x="6485345" y="6749701"/>
              <a:ext cx="15226" cy="24420"/>
            </a:xfrm>
            <a:custGeom>
              <a:avLst/>
              <a:gdLst>
                <a:gd name="csX0" fmla="*/ 15226 w 15226"/>
                <a:gd name="csY0" fmla="*/ 18430 h 24420"/>
                <a:gd name="csX1" fmla="*/ 1903 w 15226"/>
                <a:gd name="csY1" fmla="*/ 23192 h 24420"/>
                <a:gd name="csX2" fmla="*/ 1903 w 15226"/>
                <a:gd name="csY2" fmla="*/ 21287 h 24420"/>
                <a:gd name="csX3" fmla="*/ 9517 w 15226"/>
                <a:gd name="csY3" fmla="*/ 21287 h 24420"/>
                <a:gd name="csX4" fmla="*/ 12371 w 15226"/>
                <a:gd name="csY4" fmla="*/ 14619 h 24420"/>
                <a:gd name="csX5" fmla="*/ 3806 w 15226"/>
                <a:gd name="csY5" fmla="*/ 14619 h 24420"/>
                <a:gd name="csX6" fmla="*/ 0 w 15226"/>
                <a:gd name="csY6" fmla="*/ 6999 h 24420"/>
                <a:gd name="csX7" fmla="*/ 5710 w 15226"/>
                <a:gd name="csY7" fmla="*/ 332 h 24420"/>
                <a:gd name="csX8" fmla="*/ 13323 w 15226"/>
                <a:gd name="csY8" fmla="*/ 5094 h 24420"/>
                <a:gd name="csX9" fmla="*/ 13323 w 15226"/>
                <a:gd name="csY9" fmla="*/ 18430 h 24420"/>
                <a:gd name="csX10" fmla="*/ 12371 w 15226"/>
                <a:gd name="csY10" fmla="*/ 6047 h 24420"/>
                <a:gd name="csX11" fmla="*/ 8565 w 15226"/>
                <a:gd name="csY11" fmla="*/ 2237 h 24420"/>
                <a:gd name="csX12" fmla="*/ 4758 w 15226"/>
                <a:gd name="csY12" fmla="*/ 6047 h 24420"/>
                <a:gd name="csX13" fmla="*/ 6662 w 15226"/>
                <a:gd name="csY13" fmla="*/ 10809 h 24420"/>
                <a:gd name="csX14" fmla="*/ 11420 w 15226"/>
                <a:gd name="csY14" fmla="*/ 10809 h 24420"/>
                <a:gd name="csX15" fmla="*/ 12371 w 15226"/>
                <a:gd name="csY15" fmla="*/ 6047 h 244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5226" h="24420">
                  <a:moveTo>
                    <a:pt x="15226" y="18430"/>
                  </a:moveTo>
                  <a:cubicBezTo>
                    <a:pt x="12371" y="27002"/>
                    <a:pt x="2855" y="24144"/>
                    <a:pt x="1903" y="23192"/>
                  </a:cubicBezTo>
                  <a:cubicBezTo>
                    <a:pt x="951" y="22239"/>
                    <a:pt x="1903" y="21287"/>
                    <a:pt x="1903" y="21287"/>
                  </a:cubicBezTo>
                  <a:cubicBezTo>
                    <a:pt x="4758" y="21287"/>
                    <a:pt x="6662" y="22239"/>
                    <a:pt x="9517" y="21287"/>
                  </a:cubicBezTo>
                  <a:cubicBezTo>
                    <a:pt x="12371" y="20334"/>
                    <a:pt x="12371" y="17477"/>
                    <a:pt x="12371" y="14619"/>
                  </a:cubicBezTo>
                  <a:cubicBezTo>
                    <a:pt x="9517" y="16524"/>
                    <a:pt x="6662" y="16524"/>
                    <a:pt x="3806" y="14619"/>
                  </a:cubicBezTo>
                  <a:cubicBezTo>
                    <a:pt x="951" y="12714"/>
                    <a:pt x="0" y="9857"/>
                    <a:pt x="0" y="6999"/>
                  </a:cubicBezTo>
                  <a:cubicBezTo>
                    <a:pt x="0" y="4142"/>
                    <a:pt x="2855" y="1284"/>
                    <a:pt x="5710" y="332"/>
                  </a:cubicBezTo>
                  <a:cubicBezTo>
                    <a:pt x="8565" y="-620"/>
                    <a:pt x="12371" y="332"/>
                    <a:pt x="13323" y="5094"/>
                  </a:cubicBezTo>
                  <a:cubicBezTo>
                    <a:pt x="14275" y="9857"/>
                    <a:pt x="15226" y="14619"/>
                    <a:pt x="13323" y="18430"/>
                  </a:cubicBezTo>
                  <a:close/>
                  <a:moveTo>
                    <a:pt x="12371" y="6047"/>
                  </a:moveTo>
                  <a:cubicBezTo>
                    <a:pt x="12371" y="4142"/>
                    <a:pt x="10468" y="2237"/>
                    <a:pt x="8565" y="2237"/>
                  </a:cubicBezTo>
                  <a:cubicBezTo>
                    <a:pt x="6662" y="2237"/>
                    <a:pt x="5710" y="4142"/>
                    <a:pt x="4758" y="6047"/>
                  </a:cubicBezTo>
                  <a:cubicBezTo>
                    <a:pt x="3806" y="7952"/>
                    <a:pt x="4758" y="9857"/>
                    <a:pt x="6662" y="10809"/>
                  </a:cubicBezTo>
                  <a:cubicBezTo>
                    <a:pt x="8565" y="11762"/>
                    <a:pt x="10468" y="10809"/>
                    <a:pt x="11420" y="10809"/>
                  </a:cubicBezTo>
                  <a:cubicBezTo>
                    <a:pt x="12371" y="10809"/>
                    <a:pt x="13323" y="7952"/>
                    <a:pt x="12371" y="6047"/>
                  </a:cubicBezTo>
                  <a:close/>
                </a:path>
              </a:pathLst>
            </a:custGeom>
            <a:solidFill>
              <a:srgbClr val="FFFFFF"/>
            </a:solidFill>
            <a:ln w="9512" cap="flat">
              <a:noFill/>
              <a:prstDash val="solid"/>
              <a:miter/>
            </a:ln>
          </p:spPr>
          <p:txBody>
            <a:bodyPr/>
            <a:lstStyle/>
            <a:p>
              <a:endParaRPr lang="en-US"/>
            </a:p>
          </p:txBody>
        </p:sp>
        <p:sp>
          <p:nvSpPr>
            <p:cNvPr id="102" name="Freeform 176">
              <a:extLst>
                <a:ext uri="{FF2B5EF4-FFF2-40B4-BE49-F238E27FC236}">
                  <a16:creationId xmlns:a16="http://schemas.microsoft.com/office/drawing/2014/main" id="{88914616-459F-3C91-1475-C847ED594265}"/>
                </a:ext>
              </a:extLst>
            </p:cNvPr>
            <p:cNvSpPr/>
            <p:nvPr/>
          </p:nvSpPr>
          <p:spPr>
            <a:xfrm>
              <a:off x="6596688" y="6375277"/>
              <a:ext cx="22839" cy="24235"/>
            </a:xfrm>
            <a:custGeom>
              <a:avLst/>
              <a:gdLst>
                <a:gd name="csX0" fmla="*/ 17130 w 22839"/>
                <a:gd name="csY0" fmla="*/ 17568 h 24235"/>
                <a:gd name="csX1" fmla="*/ 6661 w 22839"/>
                <a:gd name="csY1" fmla="*/ 15663 h 24235"/>
                <a:gd name="csX2" fmla="*/ 3806 w 22839"/>
                <a:gd name="csY2" fmla="*/ 20426 h 24235"/>
                <a:gd name="csX3" fmla="*/ 0 w 22839"/>
                <a:gd name="csY3" fmla="*/ 20426 h 24235"/>
                <a:gd name="csX4" fmla="*/ 13323 w 22839"/>
                <a:gd name="csY4" fmla="*/ 423 h 24235"/>
                <a:gd name="csX5" fmla="*/ 17130 w 22839"/>
                <a:gd name="csY5" fmla="*/ 423 h 24235"/>
                <a:gd name="csX6" fmla="*/ 22839 w 22839"/>
                <a:gd name="csY6" fmla="*/ 24236 h 24235"/>
                <a:gd name="csX7" fmla="*/ 19033 w 22839"/>
                <a:gd name="csY7" fmla="*/ 24236 h 24235"/>
                <a:gd name="csX8" fmla="*/ 17130 w 22839"/>
                <a:gd name="csY8" fmla="*/ 18521 h 24235"/>
                <a:gd name="csX9" fmla="*/ 16178 w 22839"/>
                <a:gd name="csY9" fmla="*/ 13758 h 24235"/>
                <a:gd name="csX10" fmla="*/ 13323 w 22839"/>
                <a:gd name="csY10" fmla="*/ 3281 h 24235"/>
                <a:gd name="csX11" fmla="*/ 7613 w 22839"/>
                <a:gd name="csY11" fmla="*/ 12806 h 24235"/>
                <a:gd name="csX12" fmla="*/ 16178 w 22839"/>
                <a:gd name="csY12" fmla="*/ 13758 h 242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839" h="24235">
                  <a:moveTo>
                    <a:pt x="17130" y="17568"/>
                  </a:moveTo>
                  <a:lnTo>
                    <a:pt x="6661" y="15663"/>
                  </a:lnTo>
                  <a:cubicBezTo>
                    <a:pt x="4758" y="16616"/>
                    <a:pt x="4758" y="19473"/>
                    <a:pt x="3806" y="20426"/>
                  </a:cubicBezTo>
                  <a:cubicBezTo>
                    <a:pt x="2855" y="21378"/>
                    <a:pt x="951" y="20426"/>
                    <a:pt x="0" y="20426"/>
                  </a:cubicBezTo>
                  <a:lnTo>
                    <a:pt x="13323" y="423"/>
                  </a:lnTo>
                  <a:cubicBezTo>
                    <a:pt x="13323" y="-529"/>
                    <a:pt x="17130" y="423"/>
                    <a:pt x="17130" y="423"/>
                  </a:cubicBezTo>
                  <a:lnTo>
                    <a:pt x="22839" y="24236"/>
                  </a:lnTo>
                  <a:cubicBezTo>
                    <a:pt x="21888" y="24236"/>
                    <a:pt x="19984" y="24236"/>
                    <a:pt x="19033" y="24236"/>
                  </a:cubicBezTo>
                  <a:cubicBezTo>
                    <a:pt x="18081" y="22331"/>
                    <a:pt x="19033" y="20426"/>
                    <a:pt x="17130" y="18521"/>
                  </a:cubicBezTo>
                  <a:close/>
                  <a:moveTo>
                    <a:pt x="16178" y="13758"/>
                  </a:moveTo>
                  <a:cubicBezTo>
                    <a:pt x="16178" y="9948"/>
                    <a:pt x="15226" y="6138"/>
                    <a:pt x="13323" y="3281"/>
                  </a:cubicBezTo>
                  <a:lnTo>
                    <a:pt x="7613" y="12806"/>
                  </a:lnTo>
                  <a:cubicBezTo>
                    <a:pt x="10468" y="12806"/>
                    <a:pt x="13323" y="13758"/>
                    <a:pt x="16178" y="13758"/>
                  </a:cubicBezTo>
                  <a:close/>
                </a:path>
              </a:pathLst>
            </a:custGeom>
            <a:solidFill>
              <a:srgbClr val="FFFFFF"/>
            </a:solidFill>
            <a:ln w="9512" cap="flat">
              <a:noFill/>
              <a:prstDash val="solid"/>
              <a:miter/>
            </a:ln>
          </p:spPr>
          <p:txBody>
            <a:bodyPr/>
            <a:lstStyle/>
            <a:p>
              <a:endParaRPr lang="en-US"/>
            </a:p>
          </p:txBody>
        </p:sp>
        <p:sp>
          <p:nvSpPr>
            <p:cNvPr id="103" name="Freeform 177">
              <a:extLst>
                <a:ext uri="{FF2B5EF4-FFF2-40B4-BE49-F238E27FC236}">
                  <a16:creationId xmlns:a16="http://schemas.microsoft.com/office/drawing/2014/main" id="{C86ECD00-7A42-EF56-C2BF-F2FED163A73F}"/>
                </a:ext>
              </a:extLst>
            </p:cNvPr>
            <p:cNvSpPr/>
            <p:nvPr/>
          </p:nvSpPr>
          <p:spPr>
            <a:xfrm>
              <a:off x="6413971" y="6457615"/>
              <a:ext cx="26646" cy="21907"/>
            </a:xfrm>
            <a:custGeom>
              <a:avLst/>
              <a:gdLst>
                <a:gd name="csX0" fmla="*/ 13323 w 26646"/>
                <a:gd name="csY0" fmla="*/ 14288 h 21907"/>
                <a:gd name="csX1" fmla="*/ 19033 w 26646"/>
                <a:gd name="csY1" fmla="*/ 18097 h 21907"/>
                <a:gd name="csX2" fmla="*/ 23791 w 26646"/>
                <a:gd name="csY2" fmla="*/ 10478 h 21907"/>
                <a:gd name="csX3" fmla="*/ 26646 w 26646"/>
                <a:gd name="csY3" fmla="*/ 11430 h 21907"/>
                <a:gd name="csX4" fmla="*/ 19984 w 26646"/>
                <a:gd name="csY4" fmla="*/ 21907 h 21907"/>
                <a:gd name="csX5" fmla="*/ 0 w 26646"/>
                <a:gd name="csY5" fmla="*/ 10478 h 21907"/>
                <a:gd name="csX6" fmla="*/ 6662 w 26646"/>
                <a:gd name="csY6" fmla="*/ 0 h 21907"/>
                <a:gd name="csX7" fmla="*/ 9517 w 26646"/>
                <a:gd name="csY7" fmla="*/ 1905 h 21907"/>
                <a:gd name="csX8" fmla="*/ 4758 w 26646"/>
                <a:gd name="csY8" fmla="*/ 9525 h 21907"/>
                <a:gd name="csX9" fmla="*/ 10468 w 26646"/>
                <a:gd name="csY9" fmla="*/ 12382 h 21907"/>
                <a:gd name="csX10" fmla="*/ 15226 w 26646"/>
                <a:gd name="csY10" fmla="*/ 5715 h 21907"/>
                <a:gd name="csX11" fmla="*/ 18081 w 26646"/>
                <a:gd name="csY11" fmla="*/ 7620 h 21907"/>
                <a:gd name="csX12" fmla="*/ 14275 w 26646"/>
                <a:gd name="csY12"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6646" h="21907">
                  <a:moveTo>
                    <a:pt x="13323" y="14288"/>
                  </a:moveTo>
                  <a:cubicBezTo>
                    <a:pt x="15226" y="16192"/>
                    <a:pt x="17130" y="17145"/>
                    <a:pt x="19033" y="18097"/>
                  </a:cubicBezTo>
                  <a:lnTo>
                    <a:pt x="23791" y="10478"/>
                  </a:lnTo>
                  <a:cubicBezTo>
                    <a:pt x="23791" y="10478"/>
                    <a:pt x="26646" y="10478"/>
                    <a:pt x="26646" y="11430"/>
                  </a:cubicBezTo>
                  <a:cubicBezTo>
                    <a:pt x="24743" y="15240"/>
                    <a:pt x="22839" y="18097"/>
                    <a:pt x="19984" y="21907"/>
                  </a:cubicBezTo>
                  <a:lnTo>
                    <a:pt x="0" y="10478"/>
                  </a:lnTo>
                  <a:cubicBezTo>
                    <a:pt x="1903" y="6667"/>
                    <a:pt x="3806" y="2857"/>
                    <a:pt x="6662" y="0"/>
                  </a:cubicBezTo>
                  <a:cubicBezTo>
                    <a:pt x="6662" y="0"/>
                    <a:pt x="9517" y="0"/>
                    <a:pt x="9517" y="1905"/>
                  </a:cubicBezTo>
                  <a:lnTo>
                    <a:pt x="4758" y="9525"/>
                  </a:lnTo>
                  <a:cubicBezTo>
                    <a:pt x="6662" y="10478"/>
                    <a:pt x="8565" y="11430"/>
                    <a:pt x="10468" y="12382"/>
                  </a:cubicBezTo>
                  <a:lnTo>
                    <a:pt x="15226" y="5715"/>
                  </a:lnTo>
                  <a:cubicBezTo>
                    <a:pt x="16178" y="5715"/>
                    <a:pt x="17130" y="5715"/>
                    <a:pt x="18081" y="7620"/>
                  </a:cubicBezTo>
                  <a:lnTo>
                    <a:pt x="14275" y="14288"/>
                  </a:lnTo>
                  <a:close/>
                </a:path>
              </a:pathLst>
            </a:custGeom>
            <a:solidFill>
              <a:srgbClr val="FFFFFF"/>
            </a:solidFill>
            <a:ln w="9512" cap="flat">
              <a:noFill/>
              <a:prstDash val="solid"/>
              <a:miter/>
            </a:ln>
          </p:spPr>
          <p:txBody>
            <a:bodyPr/>
            <a:lstStyle/>
            <a:p>
              <a:endParaRPr lang="en-US"/>
            </a:p>
          </p:txBody>
        </p:sp>
        <p:sp>
          <p:nvSpPr>
            <p:cNvPr id="104" name="Freeform 178">
              <a:extLst>
                <a:ext uri="{FF2B5EF4-FFF2-40B4-BE49-F238E27FC236}">
                  <a16:creationId xmlns:a16="http://schemas.microsoft.com/office/drawing/2014/main" id="{BF7EF183-79DD-622E-F335-AC2779437752}"/>
                </a:ext>
              </a:extLst>
            </p:cNvPr>
            <p:cNvSpPr/>
            <p:nvPr/>
          </p:nvSpPr>
          <p:spPr>
            <a:xfrm>
              <a:off x="6479635" y="6392845"/>
              <a:ext cx="22040" cy="26670"/>
            </a:xfrm>
            <a:custGeom>
              <a:avLst/>
              <a:gdLst>
                <a:gd name="csX0" fmla="*/ 8565 w 22040"/>
                <a:gd name="csY0" fmla="*/ 17145 h 26670"/>
                <a:gd name="csX1" fmla="*/ 12372 w 22040"/>
                <a:gd name="csY1" fmla="*/ 22860 h 26670"/>
                <a:gd name="csX2" fmla="*/ 19985 w 22040"/>
                <a:gd name="csY2" fmla="*/ 18098 h 26670"/>
                <a:gd name="csX3" fmla="*/ 21888 w 22040"/>
                <a:gd name="csY3" fmla="*/ 20003 h 26670"/>
                <a:gd name="csX4" fmla="*/ 11420 w 22040"/>
                <a:gd name="csY4" fmla="*/ 26670 h 26670"/>
                <a:gd name="csX5" fmla="*/ 0 w 22040"/>
                <a:gd name="csY5" fmla="*/ 6668 h 26670"/>
                <a:gd name="csX6" fmla="*/ 10469 w 22040"/>
                <a:gd name="csY6" fmla="*/ 0 h 26670"/>
                <a:gd name="csX7" fmla="*/ 12372 w 22040"/>
                <a:gd name="csY7" fmla="*/ 2858 h 26670"/>
                <a:gd name="csX8" fmla="*/ 4758 w 22040"/>
                <a:gd name="csY8" fmla="*/ 7620 h 26670"/>
                <a:gd name="csX9" fmla="*/ 7614 w 22040"/>
                <a:gd name="csY9" fmla="*/ 13335 h 26670"/>
                <a:gd name="csX10" fmla="*/ 14275 w 22040"/>
                <a:gd name="csY10" fmla="*/ 9525 h 26670"/>
                <a:gd name="csX11" fmla="*/ 15227 w 22040"/>
                <a:gd name="csY11" fmla="*/ 12383 h 26670"/>
                <a:gd name="csX12" fmla="*/ 8565 w 22040"/>
                <a:gd name="csY12" fmla="*/ 16193 h 266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040" h="26670">
                  <a:moveTo>
                    <a:pt x="8565" y="17145"/>
                  </a:moveTo>
                  <a:cubicBezTo>
                    <a:pt x="9517" y="19050"/>
                    <a:pt x="10469" y="21908"/>
                    <a:pt x="12372" y="22860"/>
                  </a:cubicBezTo>
                  <a:cubicBezTo>
                    <a:pt x="15227" y="21908"/>
                    <a:pt x="17130" y="20003"/>
                    <a:pt x="19985" y="18098"/>
                  </a:cubicBezTo>
                  <a:cubicBezTo>
                    <a:pt x="22840" y="16193"/>
                    <a:pt x="21888" y="20003"/>
                    <a:pt x="21888" y="20003"/>
                  </a:cubicBezTo>
                  <a:lnTo>
                    <a:pt x="11420" y="26670"/>
                  </a:lnTo>
                  <a:lnTo>
                    <a:pt x="0" y="6668"/>
                  </a:lnTo>
                  <a:lnTo>
                    <a:pt x="10469" y="0"/>
                  </a:lnTo>
                  <a:cubicBezTo>
                    <a:pt x="10469" y="0"/>
                    <a:pt x="12372" y="1905"/>
                    <a:pt x="12372" y="2858"/>
                  </a:cubicBezTo>
                  <a:lnTo>
                    <a:pt x="4758" y="7620"/>
                  </a:lnTo>
                  <a:cubicBezTo>
                    <a:pt x="5710" y="9525"/>
                    <a:pt x="6662" y="11430"/>
                    <a:pt x="7614" y="13335"/>
                  </a:cubicBezTo>
                  <a:lnTo>
                    <a:pt x="14275" y="9525"/>
                  </a:lnTo>
                  <a:cubicBezTo>
                    <a:pt x="14275" y="9525"/>
                    <a:pt x="16178" y="11430"/>
                    <a:pt x="15227" y="12383"/>
                  </a:cubicBezTo>
                  <a:cubicBezTo>
                    <a:pt x="13323" y="14288"/>
                    <a:pt x="11420" y="15240"/>
                    <a:pt x="8565" y="16193"/>
                  </a:cubicBezTo>
                  <a:close/>
                </a:path>
              </a:pathLst>
            </a:custGeom>
            <a:solidFill>
              <a:srgbClr val="FFFFFF"/>
            </a:solidFill>
            <a:ln w="9512" cap="flat">
              <a:noFill/>
              <a:prstDash val="solid"/>
              <a:miter/>
            </a:ln>
          </p:spPr>
          <p:txBody>
            <a:bodyPr/>
            <a:lstStyle/>
            <a:p>
              <a:endParaRPr lang="en-US"/>
            </a:p>
          </p:txBody>
        </p:sp>
        <p:sp>
          <p:nvSpPr>
            <p:cNvPr id="105" name="Freeform 179">
              <a:extLst>
                <a:ext uri="{FF2B5EF4-FFF2-40B4-BE49-F238E27FC236}">
                  <a16:creationId xmlns:a16="http://schemas.microsoft.com/office/drawing/2014/main" id="{29DD1875-8DC9-A8DE-440D-8FE53CACC9F1}"/>
                </a:ext>
              </a:extLst>
            </p:cNvPr>
            <p:cNvSpPr/>
            <p:nvPr/>
          </p:nvSpPr>
          <p:spPr>
            <a:xfrm>
              <a:off x="6666687" y="6750985"/>
              <a:ext cx="17023" cy="21907"/>
            </a:xfrm>
            <a:custGeom>
              <a:avLst/>
              <a:gdLst>
                <a:gd name="csX0" fmla="*/ 13746 w 17023"/>
                <a:gd name="csY0" fmla="*/ 21908 h 21907"/>
                <a:gd name="csX1" fmla="*/ 10891 w 17023"/>
                <a:gd name="csY1" fmla="*/ 21908 h 21907"/>
                <a:gd name="csX2" fmla="*/ 10891 w 17023"/>
                <a:gd name="csY2" fmla="*/ 17145 h 21907"/>
                <a:gd name="csX3" fmla="*/ 423 w 17023"/>
                <a:gd name="csY3" fmla="*/ 17145 h 21907"/>
                <a:gd name="csX4" fmla="*/ 423 w 17023"/>
                <a:gd name="csY4" fmla="*/ 13335 h 21907"/>
                <a:gd name="csX5" fmla="*/ 8988 w 17023"/>
                <a:gd name="csY5" fmla="*/ 0 h 21907"/>
                <a:gd name="csX6" fmla="*/ 13746 w 17023"/>
                <a:gd name="csY6" fmla="*/ 0 h 21907"/>
                <a:gd name="csX7" fmla="*/ 13746 w 17023"/>
                <a:gd name="csY7" fmla="*/ 14288 h 21907"/>
                <a:gd name="csX8" fmla="*/ 16601 w 17023"/>
                <a:gd name="csY8" fmla="*/ 14288 h 21907"/>
                <a:gd name="csX9" fmla="*/ 16601 w 17023"/>
                <a:gd name="csY9" fmla="*/ 16193 h 21907"/>
                <a:gd name="csX10" fmla="*/ 14698 w 17023"/>
                <a:gd name="csY10" fmla="*/ 16193 h 21907"/>
                <a:gd name="csX11" fmla="*/ 14698 w 17023"/>
                <a:gd name="csY11" fmla="*/ 20955 h 21907"/>
                <a:gd name="csX12" fmla="*/ 10891 w 17023"/>
                <a:gd name="csY12" fmla="*/ 14288 h 21907"/>
                <a:gd name="csX13" fmla="*/ 10891 w 17023"/>
                <a:gd name="csY13" fmla="*/ 2858 h 21907"/>
                <a:gd name="csX14" fmla="*/ 4230 w 17023"/>
                <a:gd name="csY14" fmla="*/ 14288 h 21907"/>
                <a:gd name="csX15" fmla="*/ 10891 w 17023"/>
                <a:gd name="csY15"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023" h="21907">
                  <a:moveTo>
                    <a:pt x="13746" y="21908"/>
                  </a:moveTo>
                  <a:cubicBezTo>
                    <a:pt x="13746" y="21908"/>
                    <a:pt x="11843" y="21908"/>
                    <a:pt x="10891" y="21908"/>
                  </a:cubicBezTo>
                  <a:lnTo>
                    <a:pt x="10891" y="17145"/>
                  </a:lnTo>
                  <a:cubicBezTo>
                    <a:pt x="10891" y="17145"/>
                    <a:pt x="423" y="17145"/>
                    <a:pt x="423" y="17145"/>
                  </a:cubicBezTo>
                  <a:cubicBezTo>
                    <a:pt x="-529" y="17145"/>
                    <a:pt x="423" y="14288"/>
                    <a:pt x="423" y="13335"/>
                  </a:cubicBezTo>
                  <a:lnTo>
                    <a:pt x="8988" y="0"/>
                  </a:lnTo>
                  <a:cubicBezTo>
                    <a:pt x="9939" y="0"/>
                    <a:pt x="11843" y="0"/>
                    <a:pt x="13746" y="0"/>
                  </a:cubicBezTo>
                  <a:lnTo>
                    <a:pt x="13746" y="14288"/>
                  </a:lnTo>
                  <a:cubicBezTo>
                    <a:pt x="14698" y="14288"/>
                    <a:pt x="15650" y="14288"/>
                    <a:pt x="16601" y="14288"/>
                  </a:cubicBezTo>
                  <a:cubicBezTo>
                    <a:pt x="17552" y="14288"/>
                    <a:pt x="16601" y="16193"/>
                    <a:pt x="16601" y="16193"/>
                  </a:cubicBezTo>
                  <a:cubicBezTo>
                    <a:pt x="16601" y="16193"/>
                    <a:pt x="15650" y="16193"/>
                    <a:pt x="14698" y="16193"/>
                  </a:cubicBezTo>
                  <a:cubicBezTo>
                    <a:pt x="13746" y="17145"/>
                    <a:pt x="14698" y="19050"/>
                    <a:pt x="14698" y="20955"/>
                  </a:cubicBezTo>
                  <a:close/>
                  <a:moveTo>
                    <a:pt x="10891" y="14288"/>
                  </a:moveTo>
                  <a:cubicBezTo>
                    <a:pt x="10891" y="10478"/>
                    <a:pt x="10891" y="6668"/>
                    <a:pt x="10891" y="2858"/>
                  </a:cubicBezTo>
                  <a:lnTo>
                    <a:pt x="4230" y="14288"/>
                  </a:lnTo>
                  <a:cubicBezTo>
                    <a:pt x="6133" y="14288"/>
                    <a:pt x="8036" y="14288"/>
                    <a:pt x="10891" y="14288"/>
                  </a:cubicBezTo>
                  <a:close/>
                </a:path>
              </a:pathLst>
            </a:custGeom>
            <a:solidFill>
              <a:srgbClr val="FFFFFF"/>
            </a:solidFill>
            <a:ln w="9512" cap="flat">
              <a:noFill/>
              <a:prstDash val="solid"/>
              <a:miter/>
            </a:ln>
          </p:spPr>
          <p:txBody>
            <a:bodyPr/>
            <a:lstStyle/>
            <a:p>
              <a:endParaRPr lang="en-US"/>
            </a:p>
          </p:txBody>
        </p:sp>
        <p:sp>
          <p:nvSpPr>
            <p:cNvPr id="106" name="Freeform 180">
              <a:extLst>
                <a:ext uri="{FF2B5EF4-FFF2-40B4-BE49-F238E27FC236}">
                  <a16:creationId xmlns:a16="http://schemas.microsoft.com/office/drawing/2014/main" id="{C4194B18-2B5C-879F-B7DE-FCC092FD4C5B}"/>
                </a:ext>
              </a:extLst>
            </p:cNvPr>
            <p:cNvSpPr/>
            <p:nvPr/>
          </p:nvSpPr>
          <p:spPr>
            <a:xfrm>
              <a:off x="6434590" y="6748657"/>
              <a:ext cx="16495" cy="24711"/>
            </a:xfrm>
            <a:custGeom>
              <a:avLst/>
              <a:gdLst>
                <a:gd name="csX0" fmla="*/ 11737 w 16495"/>
                <a:gd name="csY0" fmla="*/ 23283 h 24711"/>
                <a:gd name="csX1" fmla="*/ 1269 w 16495"/>
                <a:gd name="csY1" fmla="*/ 23283 h 24711"/>
                <a:gd name="csX2" fmla="*/ 1269 w 16495"/>
                <a:gd name="csY2" fmla="*/ 20426 h 24711"/>
                <a:gd name="csX3" fmla="*/ 7931 w 16495"/>
                <a:gd name="csY3" fmla="*/ 20426 h 24711"/>
                <a:gd name="csX4" fmla="*/ 10785 w 16495"/>
                <a:gd name="csY4" fmla="*/ 17568 h 24711"/>
                <a:gd name="csX5" fmla="*/ 1269 w 16495"/>
                <a:gd name="csY5" fmla="*/ 6138 h 24711"/>
                <a:gd name="csX6" fmla="*/ 6027 w 16495"/>
                <a:gd name="csY6" fmla="*/ 423 h 24711"/>
                <a:gd name="csX7" fmla="*/ 13640 w 16495"/>
                <a:gd name="csY7" fmla="*/ 423 h 24711"/>
                <a:gd name="csX8" fmla="*/ 13640 w 16495"/>
                <a:gd name="csY8" fmla="*/ 3281 h 24711"/>
                <a:gd name="csX9" fmla="*/ 6027 w 16495"/>
                <a:gd name="csY9" fmla="*/ 5186 h 24711"/>
                <a:gd name="csX10" fmla="*/ 7931 w 16495"/>
                <a:gd name="csY10" fmla="*/ 8043 h 24711"/>
                <a:gd name="csX11" fmla="*/ 12689 w 16495"/>
                <a:gd name="csY11" fmla="*/ 9948 h 24711"/>
                <a:gd name="csX12" fmla="*/ 16495 w 16495"/>
                <a:gd name="csY12" fmla="*/ 14711 h 24711"/>
                <a:gd name="csX13" fmla="*/ 14592 w 16495"/>
                <a:gd name="csY13" fmla="*/ 21378 h 247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6495" h="24711">
                  <a:moveTo>
                    <a:pt x="11737" y="23283"/>
                  </a:moveTo>
                  <a:cubicBezTo>
                    <a:pt x="8882" y="25188"/>
                    <a:pt x="4124" y="25188"/>
                    <a:pt x="1269" y="23283"/>
                  </a:cubicBezTo>
                  <a:cubicBezTo>
                    <a:pt x="-1586" y="21378"/>
                    <a:pt x="1269" y="20426"/>
                    <a:pt x="1269" y="20426"/>
                  </a:cubicBezTo>
                  <a:cubicBezTo>
                    <a:pt x="3172" y="20426"/>
                    <a:pt x="6027" y="21378"/>
                    <a:pt x="7931" y="20426"/>
                  </a:cubicBezTo>
                  <a:cubicBezTo>
                    <a:pt x="9834" y="19473"/>
                    <a:pt x="9834" y="18521"/>
                    <a:pt x="10785" y="17568"/>
                  </a:cubicBezTo>
                  <a:cubicBezTo>
                    <a:pt x="10785" y="11853"/>
                    <a:pt x="317" y="13758"/>
                    <a:pt x="1269" y="6138"/>
                  </a:cubicBezTo>
                  <a:cubicBezTo>
                    <a:pt x="2220" y="-1482"/>
                    <a:pt x="3172" y="1376"/>
                    <a:pt x="6027" y="423"/>
                  </a:cubicBezTo>
                  <a:cubicBezTo>
                    <a:pt x="8882" y="-529"/>
                    <a:pt x="10785" y="423"/>
                    <a:pt x="13640" y="423"/>
                  </a:cubicBezTo>
                  <a:cubicBezTo>
                    <a:pt x="16495" y="423"/>
                    <a:pt x="13640" y="3281"/>
                    <a:pt x="13640" y="3281"/>
                  </a:cubicBezTo>
                  <a:cubicBezTo>
                    <a:pt x="11737" y="3281"/>
                    <a:pt x="6027" y="1376"/>
                    <a:pt x="6027" y="5186"/>
                  </a:cubicBezTo>
                  <a:cubicBezTo>
                    <a:pt x="6027" y="8996"/>
                    <a:pt x="6027" y="8043"/>
                    <a:pt x="7931" y="8043"/>
                  </a:cubicBezTo>
                  <a:lnTo>
                    <a:pt x="12689" y="9948"/>
                  </a:lnTo>
                  <a:cubicBezTo>
                    <a:pt x="14592" y="10901"/>
                    <a:pt x="16495" y="12806"/>
                    <a:pt x="16495" y="14711"/>
                  </a:cubicBezTo>
                  <a:cubicBezTo>
                    <a:pt x="16495" y="17568"/>
                    <a:pt x="16495" y="19473"/>
                    <a:pt x="14592" y="21378"/>
                  </a:cubicBezTo>
                  <a:close/>
                </a:path>
              </a:pathLst>
            </a:custGeom>
            <a:solidFill>
              <a:srgbClr val="FFFFFF"/>
            </a:solidFill>
            <a:ln w="9512" cap="flat">
              <a:noFill/>
              <a:prstDash val="solid"/>
              <a:miter/>
            </a:ln>
          </p:spPr>
          <p:txBody>
            <a:bodyPr/>
            <a:lstStyle/>
            <a:p>
              <a:endParaRPr lang="en-US"/>
            </a:p>
          </p:txBody>
        </p:sp>
        <p:sp>
          <p:nvSpPr>
            <p:cNvPr id="107" name="Freeform 181">
              <a:extLst>
                <a:ext uri="{FF2B5EF4-FFF2-40B4-BE49-F238E27FC236}">
                  <a16:creationId xmlns:a16="http://schemas.microsoft.com/office/drawing/2014/main" id="{B280A226-FBC5-E97B-53C1-B34A464E3F26}"/>
                </a:ext>
              </a:extLst>
            </p:cNvPr>
            <p:cNvSpPr/>
            <p:nvPr/>
          </p:nvSpPr>
          <p:spPr>
            <a:xfrm>
              <a:off x="6597322" y="6749609"/>
              <a:ext cx="13062" cy="24134"/>
            </a:xfrm>
            <a:custGeom>
              <a:avLst/>
              <a:gdLst>
                <a:gd name="csX0" fmla="*/ 11737 w 13062"/>
                <a:gd name="csY0" fmla="*/ 22331 h 24134"/>
                <a:gd name="csX1" fmla="*/ 1269 w 13062"/>
                <a:gd name="csY1" fmla="*/ 22331 h 24134"/>
                <a:gd name="csX2" fmla="*/ 1269 w 13062"/>
                <a:gd name="csY2" fmla="*/ 19473 h 24134"/>
                <a:gd name="csX3" fmla="*/ 9834 w 13062"/>
                <a:gd name="csY3" fmla="*/ 17568 h 24134"/>
                <a:gd name="csX4" fmla="*/ 317 w 13062"/>
                <a:gd name="csY4" fmla="*/ 6138 h 24134"/>
                <a:gd name="csX5" fmla="*/ 4124 w 13062"/>
                <a:gd name="csY5" fmla="*/ 423 h 24134"/>
                <a:gd name="csX6" fmla="*/ 11737 w 13062"/>
                <a:gd name="csY6" fmla="*/ 423 h 24134"/>
                <a:gd name="csX7" fmla="*/ 11737 w 13062"/>
                <a:gd name="csY7" fmla="*/ 3281 h 24134"/>
                <a:gd name="csX8" fmla="*/ 3172 w 13062"/>
                <a:gd name="csY8" fmla="*/ 5186 h 24134"/>
                <a:gd name="csX9" fmla="*/ 12689 w 13062"/>
                <a:gd name="csY9" fmla="*/ 15663 h 24134"/>
                <a:gd name="csX10" fmla="*/ 10785 w 13062"/>
                <a:gd name="csY10" fmla="*/ 22331 h 241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62" h="24134">
                  <a:moveTo>
                    <a:pt x="11737" y="22331"/>
                  </a:moveTo>
                  <a:cubicBezTo>
                    <a:pt x="8883" y="24236"/>
                    <a:pt x="4124" y="25188"/>
                    <a:pt x="1269" y="22331"/>
                  </a:cubicBezTo>
                  <a:cubicBezTo>
                    <a:pt x="-1586" y="19473"/>
                    <a:pt x="1269" y="19473"/>
                    <a:pt x="1269" y="19473"/>
                  </a:cubicBezTo>
                  <a:cubicBezTo>
                    <a:pt x="5076" y="20426"/>
                    <a:pt x="9834" y="20426"/>
                    <a:pt x="9834" y="17568"/>
                  </a:cubicBezTo>
                  <a:cubicBezTo>
                    <a:pt x="9834" y="11853"/>
                    <a:pt x="317" y="13758"/>
                    <a:pt x="317" y="6138"/>
                  </a:cubicBezTo>
                  <a:cubicBezTo>
                    <a:pt x="317" y="-1482"/>
                    <a:pt x="1269" y="1376"/>
                    <a:pt x="4124" y="423"/>
                  </a:cubicBezTo>
                  <a:cubicBezTo>
                    <a:pt x="6979" y="-529"/>
                    <a:pt x="9834" y="423"/>
                    <a:pt x="11737" y="423"/>
                  </a:cubicBezTo>
                  <a:cubicBezTo>
                    <a:pt x="11737" y="423"/>
                    <a:pt x="11737" y="2328"/>
                    <a:pt x="11737" y="3281"/>
                  </a:cubicBezTo>
                  <a:cubicBezTo>
                    <a:pt x="8883" y="2328"/>
                    <a:pt x="4124" y="1376"/>
                    <a:pt x="3172" y="5186"/>
                  </a:cubicBezTo>
                  <a:cubicBezTo>
                    <a:pt x="3172" y="9948"/>
                    <a:pt x="11737" y="8996"/>
                    <a:pt x="12689" y="15663"/>
                  </a:cubicBezTo>
                  <a:cubicBezTo>
                    <a:pt x="13641" y="22331"/>
                    <a:pt x="12689" y="20426"/>
                    <a:pt x="10785" y="22331"/>
                  </a:cubicBezTo>
                  <a:close/>
                </a:path>
              </a:pathLst>
            </a:custGeom>
            <a:solidFill>
              <a:srgbClr val="FFFFFF"/>
            </a:solidFill>
            <a:ln w="9512" cap="flat">
              <a:noFill/>
              <a:prstDash val="solid"/>
              <a:miter/>
            </a:ln>
          </p:spPr>
          <p:txBody>
            <a:bodyPr/>
            <a:lstStyle/>
            <a:p>
              <a:endParaRPr lang="en-US"/>
            </a:p>
          </p:txBody>
        </p:sp>
        <p:sp>
          <p:nvSpPr>
            <p:cNvPr id="108" name="Freeform 182">
              <a:extLst>
                <a:ext uri="{FF2B5EF4-FFF2-40B4-BE49-F238E27FC236}">
                  <a16:creationId xmlns:a16="http://schemas.microsoft.com/office/drawing/2014/main" id="{6488D8DB-3FF6-46C7-CB82-683457FF1A2C}"/>
                </a:ext>
              </a:extLst>
            </p:cNvPr>
            <p:cNvSpPr/>
            <p:nvPr/>
          </p:nvSpPr>
          <p:spPr>
            <a:xfrm>
              <a:off x="6449658" y="6418563"/>
              <a:ext cx="21785" cy="23812"/>
            </a:xfrm>
            <a:custGeom>
              <a:avLst/>
              <a:gdLst>
                <a:gd name="csX0" fmla="*/ 13799 w 21785"/>
                <a:gd name="csY0" fmla="*/ 22860 h 23812"/>
                <a:gd name="csX1" fmla="*/ 11896 w 21785"/>
                <a:gd name="csY1" fmla="*/ 20955 h 23812"/>
                <a:gd name="csX2" fmla="*/ 16654 w 21785"/>
                <a:gd name="csY2" fmla="*/ 18097 h 23812"/>
                <a:gd name="csX3" fmla="*/ 16654 w 21785"/>
                <a:gd name="csY3" fmla="*/ 13335 h 23812"/>
                <a:gd name="csX4" fmla="*/ 12847 w 21785"/>
                <a:gd name="csY4" fmla="*/ 12382 h 23812"/>
                <a:gd name="csX5" fmla="*/ 8089 w 21785"/>
                <a:gd name="csY5" fmla="*/ 12382 h 23812"/>
                <a:gd name="csX6" fmla="*/ 1427 w 21785"/>
                <a:gd name="csY6" fmla="*/ 11430 h 23812"/>
                <a:gd name="csX7" fmla="*/ 1427 w 21785"/>
                <a:gd name="csY7" fmla="*/ 4763 h 23812"/>
                <a:gd name="csX8" fmla="*/ 7137 w 21785"/>
                <a:gd name="csY8" fmla="*/ 0 h 23812"/>
                <a:gd name="csX9" fmla="*/ 9041 w 21785"/>
                <a:gd name="csY9" fmla="*/ 2857 h 23812"/>
                <a:gd name="csX10" fmla="*/ 4283 w 21785"/>
                <a:gd name="csY10" fmla="*/ 9525 h 23812"/>
                <a:gd name="csX11" fmla="*/ 7137 w 21785"/>
                <a:gd name="csY11" fmla="*/ 10478 h 23812"/>
                <a:gd name="csX12" fmla="*/ 12847 w 21785"/>
                <a:gd name="csY12" fmla="*/ 10478 h 23812"/>
                <a:gd name="csX13" fmla="*/ 19509 w 21785"/>
                <a:gd name="csY13" fmla="*/ 10478 h 23812"/>
                <a:gd name="csX14" fmla="*/ 21412 w 21785"/>
                <a:gd name="csY14" fmla="*/ 17145 h 23812"/>
                <a:gd name="csX15" fmla="*/ 14751 w 21785"/>
                <a:gd name="csY15" fmla="*/ 23813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1785" h="23812">
                  <a:moveTo>
                    <a:pt x="13799" y="22860"/>
                  </a:moveTo>
                  <a:cubicBezTo>
                    <a:pt x="13799" y="22860"/>
                    <a:pt x="11896" y="20955"/>
                    <a:pt x="11896" y="20955"/>
                  </a:cubicBezTo>
                  <a:cubicBezTo>
                    <a:pt x="13799" y="20003"/>
                    <a:pt x="15702" y="19050"/>
                    <a:pt x="16654" y="18097"/>
                  </a:cubicBezTo>
                  <a:cubicBezTo>
                    <a:pt x="17605" y="17145"/>
                    <a:pt x="17605" y="15240"/>
                    <a:pt x="16654" y="13335"/>
                  </a:cubicBezTo>
                  <a:cubicBezTo>
                    <a:pt x="15702" y="11430"/>
                    <a:pt x="14751" y="11430"/>
                    <a:pt x="12847" y="12382"/>
                  </a:cubicBezTo>
                  <a:lnTo>
                    <a:pt x="8089" y="12382"/>
                  </a:lnTo>
                  <a:cubicBezTo>
                    <a:pt x="5234" y="14288"/>
                    <a:pt x="3331" y="12382"/>
                    <a:pt x="1427" y="11430"/>
                  </a:cubicBezTo>
                  <a:cubicBezTo>
                    <a:pt x="-476" y="10478"/>
                    <a:pt x="-476" y="6668"/>
                    <a:pt x="1427" y="4763"/>
                  </a:cubicBezTo>
                  <a:cubicBezTo>
                    <a:pt x="3331" y="2857"/>
                    <a:pt x="5234" y="953"/>
                    <a:pt x="7137" y="0"/>
                  </a:cubicBezTo>
                  <a:cubicBezTo>
                    <a:pt x="7137" y="0"/>
                    <a:pt x="9041" y="1905"/>
                    <a:pt x="9041" y="2857"/>
                  </a:cubicBezTo>
                  <a:cubicBezTo>
                    <a:pt x="6185" y="3810"/>
                    <a:pt x="2379" y="6668"/>
                    <a:pt x="4283" y="9525"/>
                  </a:cubicBezTo>
                  <a:cubicBezTo>
                    <a:pt x="6185" y="12382"/>
                    <a:pt x="6185" y="10478"/>
                    <a:pt x="7137" y="10478"/>
                  </a:cubicBezTo>
                  <a:lnTo>
                    <a:pt x="12847" y="10478"/>
                  </a:lnTo>
                  <a:cubicBezTo>
                    <a:pt x="15702" y="8572"/>
                    <a:pt x="17605" y="9525"/>
                    <a:pt x="19509" y="10478"/>
                  </a:cubicBezTo>
                  <a:cubicBezTo>
                    <a:pt x="21412" y="11430"/>
                    <a:pt x="22364" y="14288"/>
                    <a:pt x="21412" y="17145"/>
                  </a:cubicBezTo>
                  <a:cubicBezTo>
                    <a:pt x="20460" y="20003"/>
                    <a:pt x="17605" y="22860"/>
                    <a:pt x="14751" y="23813"/>
                  </a:cubicBezTo>
                  <a:close/>
                </a:path>
              </a:pathLst>
            </a:custGeom>
            <a:solidFill>
              <a:srgbClr val="FFFFFF"/>
            </a:solidFill>
            <a:ln w="9512" cap="flat">
              <a:noFill/>
              <a:prstDash val="solid"/>
              <a:miter/>
            </a:ln>
          </p:spPr>
          <p:txBody>
            <a:bodyPr/>
            <a:lstStyle/>
            <a:p>
              <a:endParaRPr lang="en-US"/>
            </a:p>
          </p:txBody>
        </p:sp>
        <p:sp>
          <p:nvSpPr>
            <p:cNvPr id="109" name="Freeform 183">
              <a:extLst>
                <a:ext uri="{FF2B5EF4-FFF2-40B4-BE49-F238E27FC236}">
                  <a16:creationId xmlns:a16="http://schemas.microsoft.com/office/drawing/2014/main" id="{78927922-1FCD-0EC6-374E-E8481103EC6E}"/>
                </a:ext>
              </a:extLst>
            </p:cNvPr>
            <p:cNvSpPr/>
            <p:nvPr/>
          </p:nvSpPr>
          <p:spPr>
            <a:xfrm>
              <a:off x="6397419" y="6504425"/>
              <a:ext cx="23586" cy="17402"/>
            </a:xfrm>
            <a:custGeom>
              <a:avLst/>
              <a:gdLst>
                <a:gd name="csX0" fmla="*/ 21310 w 23586"/>
                <a:gd name="csY0" fmla="*/ 17007 h 17402"/>
                <a:gd name="csX1" fmla="*/ 18455 w 23586"/>
                <a:gd name="csY1" fmla="*/ 16055 h 17402"/>
                <a:gd name="csX2" fmla="*/ 18455 w 23586"/>
                <a:gd name="csY2" fmla="*/ 7482 h 17402"/>
                <a:gd name="csX3" fmla="*/ 14648 w 23586"/>
                <a:gd name="csY3" fmla="*/ 7482 h 17402"/>
                <a:gd name="csX4" fmla="*/ 10841 w 23586"/>
                <a:gd name="csY4" fmla="*/ 11293 h 17402"/>
                <a:gd name="csX5" fmla="*/ 5132 w 23586"/>
                <a:gd name="csY5" fmla="*/ 13198 h 17402"/>
                <a:gd name="csX6" fmla="*/ 373 w 23586"/>
                <a:gd name="csY6" fmla="*/ 9388 h 17402"/>
                <a:gd name="csX7" fmla="*/ 2277 w 23586"/>
                <a:gd name="csY7" fmla="*/ 815 h 17402"/>
                <a:gd name="csX8" fmla="*/ 5132 w 23586"/>
                <a:gd name="csY8" fmla="*/ 1768 h 17402"/>
                <a:gd name="csX9" fmla="*/ 5132 w 23586"/>
                <a:gd name="csY9" fmla="*/ 9388 h 17402"/>
                <a:gd name="csX10" fmla="*/ 18455 w 23586"/>
                <a:gd name="csY10" fmla="*/ 2720 h 17402"/>
                <a:gd name="csX11" fmla="*/ 23213 w 23586"/>
                <a:gd name="csY11" fmla="*/ 6530 h 17402"/>
                <a:gd name="csX12" fmla="*/ 21310 w 23586"/>
                <a:gd name="csY12" fmla="*/ 16055 h 174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3586" h="17402">
                  <a:moveTo>
                    <a:pt x="21310" y="17007"/>
                  </a:moveTo>
                  <a:cubicBezTo>
                    <a:pt x="21310" y="17960"/>
                    <a:pt x="18455" y="17007"/>
                    <a:pt x="18455" y="16055"/>
                  </a:cubicBezTo>
                  <a:cubicBezTo>
                    <a:pt x="20358" y="13198"/>
                    <a:pt x="22261" y="9388"/>
                    <a:pt x="18455" y="7482"/>
                  </a:cubicBezTo>
                  <a:cubicBezTo>
                    <a:pt x="14648" y="5578"/>
                    <a:pt x="15599" y="7482"/>
                    <a:pt x="14648" y="7482"/>
                  </a:cubicBezTo>
                  <a:lnTo>
                    <a:pt x="10841" y="11293"/>
                  </a:lnTo>
                  <a:cubicBezTo>
                    <a:pt x="8938" y="13198"/>
                    <a:pt x="7035" y="13198"/>
                    <a:pt x="5132" y="13198"/>
                  </a:cubicBezTo>
                  <a:cubicBezTo>
                    <a:pt x="3228" y="13198"/>
                    <a:pt x="1325" y="11293"/>
                    <a:pt x="373" y="9388"/>
                  </a:cubicBezTo>
                  <a:cubicBezTo>
                    <a:pt x="-578" y="7482"/>
                    <a:pt x="373" y="2720"/>
                    <a:pt x="2277" y="815"/>
                  </a:cubicBezTo>
                  <a:cubicBezTo>
                    <a:pt x="4180" y="-1090"/>
                    <a:pt x="4180" y="815"/>
                    <a:pt x="5132" y="1768"/>
                  </a:cubicBezTo>
                  <a:cubicBezTo>
                    <a:pt x="4180" y="3673"/>
                    <a:pt x="2277" y="8435"/>
                    <a:pt x="5132" y="9388"/>
                  </a:cubicBezTo>
                  <a:cubicBezTo>
                    <a:pt x="9890" y="11293"/>
                    <a:pt x="10841" y="1768"/>
                    <a:pt x="18455" y="2720"/>
                  </a:cubicBezTo>
                  <a:cubicBezTo>
                    <a:pt x="26068" y="3673"/>
                    <a:pt x="22261" y="3673"/>
                    <a:pt x="23213" y="6530"/>
                  </a:cubicBezTo>
                  <a:cubicBezTo>
                    <a:pt x="24165" y="9388"/>
                    <a:pt x="23213" y="13198"/>
                    <a:pt x="21310" y="16055"/>
                  </a:cubicBezTo>
                  <a:close/>
                </a:path>
              </a:pathLst>
            </a:custGeom>
            <a:solidFill>
              <a:srgbClr val="FFFFFF"/>
            </a:solidFill>
            <a:ln w="9512" cap="flat">
              <a:noFill/>
              <a:prstDash val="solid"/>
              <a:miter/>
            </a:ln>
          </p:spPr>
          <p:txBody>
            <a:bodyPr/>
            <a:lstStyle/>
            <a:p>
              <a:endParaRPr lang="en-US"/>
            </a:p>
          </p:txBody>
        </p:sp>
        <p:sp>
          <p:nvSpPr>
            <p:cNvPr id="110" name="Freeform 184">
              <a:extLst>
                <a:ext uri="{FF2B5EF4-FFF2-40B4-BE49-F238E27FC236}">
                  <a16:creationId xmlns:a16="http://schemas.microsoft.com/office/drawing/2014/main" id="{05B05BFF-D410-1455-4ADD-CCE86428D692}"/>
                </a:ext>
              </a:extLst>
            </p:cNvPr>
            <p:cNvSpPr/>
            <p:nvPr/>
          </p:nvSpPr>
          <p:spPr>
            <a:xfrm>
              <a:off x="6392611" y="6556675"/>
              <a:ext cx="23262" cy="20002"/>
            </a:xfrm>
            <a:custGeom>
              <a:avLst/>
              <a:gdLst>
                <a:gd name="csX0" fmla="*/ 13746 w 23262"/>
                <a:gd name="csY0" fmla="*/ 11430 h 20002"/>
                <a:gd name="csX1" fmla="*/ 423 w 23262"/>
                <a:gd name="csY1" fmla="*/ 20003 h 20002"/>
                <a:gd name="csX2" fmla="*/ 423 w 23262"/>
                <a:gd name="csY2" fmla="*/ 16193 h 20002"/>
                <a:gd name="csX3" fmla="*/ 9939 w 23262"/>
                <a:gd name="csY3" fmla="*/ 9525 h 20002"/>
                <a:gd name="csX4" fmla="*/ 423 w 23262"/>
                <a:gd name="csY4" fmla="*/ 3810 h 20002"/>
                <a:gd name="csX5" fmla="*/ 423 w 23262"/>
                <a:gd name="csY5" fmla="*/ 0 h 20002"/>
                <a:gd name="csX6" fmla="*/ 13746 w 23262"/>
                <a:gd name="csY6" fmla="*/ 7620 h 20002"/>
                <a:gd name="csX7" fmla="*/ 23263 w 23262"/>
                <a:gd name="csY7" fmla="*/ 8572 h 20002"/>
                <a:gd name="csX8" fmla="*/ 13746 w 23262"/>
                <a:gd name="csY8"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262" h="20002">
                  <a:moveTo>
                    <a:pt x="13746" y="11430"/>
                  </a:moveTo>
                  <a:lnTo>
                    <a:pt x="423" y="20003"/>
                  </a:lnTo>
                  <a:cubicBezTo>
                    <a:pt x="423" y="20003"/>
                    <a:pt x="-529" y="17145"/>
                    <a:pt x="423" y="16193"/>
                  </a:cubicBezTo>
                  <a:lnTo>
                    <a:pt x="9939" y="9525"/>
                  </a:lnTo>
                  <a:lnTo>
                    <a:pt x="423" y="3810"/>
                  </a:lnTo>
                  <a:cubicBezTo>
                    <a:pt x="-529" y="3810"/>
                    <a:pt x="423" y="953"/>
                    <a:pt x="423" y="0"/>
                  </a:cubicBezTo>
                  <a:lnTo>
                    <a:pt x="13746" y="7620"/>
                  </a:lnTo>
                  <a:cubicBezTo>
                    <a:pt x="15649" y="8572"/>
                    <a:pt x="23263" y="6668"/>
                    <a:pt x="23263" y="8572"/>
                  </a:cubicBezTo>
                  <a:cubicBezTo>
                    <a:pt x="23263" y="13335"/>
                    <a:pt x="16601" y="9525"/>
                    <a:pt x="13746" y="11430"/>
                  </a:cubicBezTo>
                  <a:close/>
                </a:path>
              </a:pathLst>
            </a:custGeom>
            <a:solidFill>
              <a:srgbClr val="FFFFFF"/>
            </a:solidFill>
            <a:ln w="9512" cap="flat">
              <a:noFill/>
              <a:prstDash val="solid"/>
              <a:miter/>
            </a:ln>
          </p:spPr>
          <p:txBody>
            <a:bodyPr/>
            <a:lstStyle/>
            <a:p>
              <a:endParaRPr lang="en-US"/>
            </a:p>
          </p:txBody>
        </p:sp>
        <p:sp>
          <p:nvSpPr>
            <p:cNvPr id="111" name="Freeform 185">
              <a:extLst>
                <a:ext uri="{FF2B5EF4-FFF2-40B4-BE49-F238E27FC236}">
                  <a16:creationId xmlns:a16="http://schemas.microsoft.com/office/drawing/2014/main" id="{8C0C1CE9-A8AC-48E7-0C6F-4C9264923D70}"/>
                </a:ext>
              </a:extLst>
            </p:cNvPr>
            <p:cNvSpPr/>
            <p:nvPr/>
          </p:nvSpPr>
          <p:spPr>
            <a:xfrm>
              <a:off x="6460407" y="6404314"/>
              <a:ext cx="22082" cy="24725"/>
            </a:xfrm>
            <a:custGeom>
              <a:avLst/>
              <a:gdLst>
                <a:gd name="csX0" fmla="*/ 19227 w 22082"/>
                <a:gd name="csY0" fmla="*/ 23773 h 24725"/>
                <a:gd name="csX1" fmla="*/ 7808 w 22082"/>
                <a:gd name="csY1" fmla="*/ 8533 h 24725"/>
                <a:gd name="csX2" fmla="*/ 2098 w 22082"/>
                <a:gd name="csY2" fmla="*/ 12343 h 24725"/>
                <a:gd name="csX3" fmla="*/ 194 w 22082"/>
                <a:gd name="csY3" fmla="*/ 10438 h 24725"/>
                <a:gd name="csX4" fmla="*/ 13518 w 22082"/>
                <a:gd name="csY4" fmla="*/ 913 h 24725"/>
                <a:gd name="csX5" fmla="*/ 15421 w 22082"/>
                <a:gd name="csY5" fmla="*/ 2818 h 24725"/>
                <a:gd name="csX6" fmla="*/ 10663 w 22082"/>
                <a:gd name="csY6" fmla="*/ 6628 h 24725"/>
                <a:gd name="csX7" fmla="*/ 22083 w 22082"/>
                <a:gd name="csY7" fmla="*/ 22821 h 24725"/>
                <a:gd name="csX8" fmla="*/ 19227 w 22082"/>
                <a:gd name="csY8" fmla="*/ 24726 h 247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082" h="24725">
                  <a:moveTo>
                    <a:pt x="19227" y="23773"/>
                  </a:moveTo>
                  <a:lnTo>
                    <a:pt x="7808" y="8533"/>
                  </a:lnTo>
                  <a:lnTo>
                    <a:pt x="2098" y="12343"/>
                  </a:lnTo>
                  <a:cubicBezTo>
                    <a:pt x="2098" y="12343"/>
                    <a:pt x="-757" y="10438"/>
                    <a:pt x="194" y="10438"/>
                  </a:cubicBezTo>
                  <a:cubicBezTo>
                    <a:pt x="4952" y="6628"/>
                    <a:pt x="8759" y="3771"/>
                    <a:pt x="13518" y="913"/>
                  </a:cubicBezTo>
                  <a:cubicBezTo>
                    <a:pt x="18276" y="-1945"/>
                    <a:pt x="15421" y="2818"/>
                    <a:pt x="15421" y="2818"/>
                  </a:cubicBezTo>
                  <a:cubicBezTo>
                    <a:pt x="14469" y="4723"/>
                    <a:pt x="11614" y="5676"/>
                    <a:pt x="10663" y="6628"/>
                  </a:cubicBezTo>
                  <a:lnTo>
                    <a:pt x="22083" y="22821"/>
                  </a:lnTo>
                  <a:cubicBezTo>
                    <a:pt x="22083" y="23773"/>
                    <a:pt x="21131" y="24726"/>
                    <a:pt x="19227" y="24726"/>
                  </a:cubicBezTo>
                  <a:close/>
                </a:path>
              </a:pathLst>
            </a:custGeom>
            <a:solidFill>
              <a:srgbClr val="FFFFFF"/>
            </a:solidFill>
            <a:ln w="9512" cap="flat">
              <a:noFill/>
              <a:prstDash val="solid"/>
              <a:miter/>
            </a:ln>
          </p:spPr>
          <p:txBody>
            <a:bodyPr/>
            <a:lstStyle/>
            <a:p>
              <a:endParaRPr lang="en-US"/>
            </a:p>
          </p:txBody>
        </p:sp>
        <p:sp>
          <p:nvSpPr>
            <p:cNvPr id="112" name="Freeform 186">
              <a:extLst>
                <a:ext uri="{FF2B5EF4-FFF2-40B4-BE49-F238E27FC236}">
                  <a16:creationId xmlns:a16="http://schemas.microsoft.com/office/drawing/2014/main" id="{526CEB34-7559-CB3F-5089-676692788CFB}"/>
                </a:ext>
              </a:extLst>
            </p:cNvPr>
            <p:cNvSpPr/>
            <p:nvPr/>
          </p:nvSpPr>
          <p:spPr>
            <a:xfrm>
              <a:off x="6403236" y="6620069"/>
              <a:ext cx="23106" cy="19473"/>
            </a:xfrm>
            <a:custGeom>
              <a:avLst/>
              <a:gdLst>
                <a:gd name="csX0" fmla="*/ 1218 w 23106"/>
                <a:gd name="csY0" fmla="*/ 15663 h 19473"/>
                <a:gd name="csX1" fmla="*/ 19299 w 23106"/>
                <a:gd name="csY1" fmla="*/ 8996 h 19473"/>
                <a:gd name="csX2" fmla="*/ 16445 w 23106"/>
                <a:gd name="csY2" fmla="*/ 423 h 19473"/>
                <a:gd name="csX3" fmla="*/ 19299 w 23106"/>
                <a:gd name="csY3" fmla="*/ 423 h 19473"/>
                <a:gd name="csX4" fmla="*/ 23106 w 23106"/>
                <a:gd name="csY4" fmla="*/ 11853 h 19473"/>
                <a:gd name="csX5" fmla="*/ 1218 w 23106"/>
                <a:gd name="csY5" fmla="*/ 19473 h 19473"/>
                <a:gd name="csX6" fmla="*/ 266 w 23106"/>
                <a:gd name="csY6" fmla="*/ 16616 h 1947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3106" h="19473">
                  <a:moveTo>
                    <a:pt x="1218" y="15663"/>
                  </a:moveTo>
                  <a:lnTo>
                    <a:pt x="19299" y="8996"/>
                  </a:lnTo>
                  <a:lnTo>
                    <a:pt x="16445" y="423"/>
                  </a:lnTo>
                  <a:cubicBezTo>
                    <a:pt x="16445" y="423"/>
                    <a:pt x="18348" y="-529"/>
                    <a:pt x="19299" y="423"/>
                  </a:cubicBezTo>
                  <a:lnTo>
                    <a:pt x="23106" y="11853"/>
                  </a:lnTo>
                  <a:lnTo>
                    <a:pt x="1218" y="19473"/>
                  </a:lnTo>
                  <a:cubicBezTo>
                    <a:pt x="1218" y="19473"/>
                    <a:pt x="-685" y="16616"/>
                    <a:pt x="266" y="16616"/>
                  </a:cubicBezTo>
                  <a:close/>
                </a:path>
              </a:pathLst>
            </a:custGeom>
            <a:solidFill>
              <a:srgbClr val="FFFFFF"/>
            </a:solidFill>
            <a:ln w="9512" cap="flat">
              <a:noFill/>
              <a:prstDash val="solid"/>
              <a:miter/>
            </a:ln>
          </p:spPr>
          <p:txBody>
            <a:bodyPr/>
            <a:lstStyle/>
            <a:p>
              <a:endParaRPr lang="en-US"/>
            </a:p>
          </p:txBody>
        </p:sp>
        <p:sp>
          <p:nvSpPr>
            <p:cNvPr id="113" name="Freeform 187">
              <a:extLst>
                <a:ext uri="{FF2B5EF4-FFF2-40B4-BE49-F238E27FC236}">
                  <a16:creationId xmlns:a16="http://schemas.microsoft.com/office/drawing/2014/main" id="{60051CED-30AE-39D6-701A-C9A1CC4D4321}"/>
                </a:ext>
              </a:extLst>
            </p:cNvPr>
            <p:cNvSpPr/>
            <p:nvPr/>
          </p:nvSpPr>
          <p:spPr>
            <a:xfrm>
              <a:off x="6398744" y="6603347"/>
              <a:ext cx="22839" cy="18097"/>
            </a:xfrm>
            <a:custGeom>
              <a:avLst/>
              <a:gdLst>
                <a:gd name="csX0" fmla="*/ 0 w 22839"/>
                <a:gd name="csY0" fmla="*/ 13335 h 18097"/>
                <a:gd name="csX1" fmla="*/ 19033 w 22839"/>
                <a:gd name="csY1" fmla="*/ 8572 h 18097"/>
                <a:gd name="csX2" fmla="*/ 17130 w 22839"/>
                <a:gd name="csY2" fmla="*/ 0 h 18097"/>
                <a:gd name="csX3" fmla="*/ 19985 w 22839"/>
                <a:gd name="csY3" fmla="*/ 0 h 18097"/>
                <a:gd name="csX4" fmla="*/ 22840 w 22839"/>
                <a:gd name="csY4" fmla="*/ 12383 h 18097"/>
                <a:gd name="csX5" fmla="*/ 952 w 22839"/>
                <a:gd name="csY5" fmla="*/ 18097 h 18097"/>
                <a:gd name="csX6" fmla="*/ 0 w 22839"/>
                <a:gd name="csY6" fmla="*/ 15240 h 1809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2839" h="18097">
                  <a:moveTo>
                    <a:pt x="0" y="13335"/>
                  </a:moveTo>
                  <a:lnTo>
                    <a:pt x="19033" y="8572"/>
                  </a:lnTo>
                  <a:lnTo>
                    <a:pt x="17130" y="0"/>
                  </a:lnTo>
                  <a:cubicBezTo>
                    <a:pt x="17130" y="0"/>
                    <a:pt x="19033" y="0"/>
                    <a:pt x="19985" y="0"/>
                  </a:cubicBezTo>
                  <a:lnTo>
                    <a:pt x="22840" y="12383"/>
                  </a:lnTo>
                  <a:lnTo>
                    <a:pt x="952" y="18097"/>
                  </a:lnTo>
                  <a:cubicBezTo>
                    <a:pt x="952" y="18097"/>
                    <a:pt x="0" y="16193"/>
                    <a:pt x="0" y="15240"/>
                  </a:cubicBezTo>
                  <a:close/>
                </a:path>
              </a:pathLst>
            </a:custGeom>
            <a:solidFill>
              <a:srgbClr val="FFFFFF"/>
            </a:solidFill>
            <a:ln w="9512" cap="flat">
              <a:noFill/>
              <a:prstDash val="solid"/>
              <a:miter/>
            </a:ln>
          </p:spPr>
          <p:txBody>
            <a:bodyPr/>
            <a:lstStyle/>
            <a:p>
              <a:endParaRPr lang="en-US"/>
            </a:p>
          </p:txBody>
        </p:sp>
        <p:sp>
          <p:nvSpPr>
            <p:cNvPr id="114" name="Freeform 188">
              <a:extLst>
                <a:ext uri="{FF2B5EF4-FFF2-40B4-BE49-F238E27FC236}">
                  <a16:creationId xmlns:a16="http://schemas.microsoft.com/office/drawing/2014/main" id="{C03904AC-8377-3084-4E5A-D0BEC5371F52}"/>
                </a:ext>
              </a:extLst>
            </p:cNvPr>
            <p:cNvSpPr/>
            <p:nvPr/>
          </p:nvSpPr>
          <p:spPr>
            <a:xfrm>
              <a:off x="6533879" y="6377182"/>
              <a:ext cx="17523" cy="22330"/>
            </a:xfrm>
            <a:custGeom>
              <a:avLst/>
              <a:gdLst>
                <a:gd name="csX0" fmla="*/ 16178 w 17523"/>
                <a:gd name="csY0" fmla="*/ 16616 h 22330"/>
                <a:gd name="csX1" fmla="*/ 17130 w 17523"/>
                <a:gd name="csY1" fmla="*/ 19473 h 22330"/>
                <a:gd name="csX2" fmla="*/ 4758 w 17523"/>
                <a:gd name="csY2" fmla="*/ 22331 h 22330"/>
                <a:gd name="csX3" fmla="*/ 0 w 17523"/>
                <a:gd name="csY3" fmla="*/ 423 h 22330"/>
                <a:gd name="csX4" fmla="*/ 2855 w 17523"/>
                <a:gd name="csY4" fmla="*/ 423 h 22330"/>
                <a:gd name="csX5" fmla="*/ 6662 w 17523"/>
                <a:gd name="csY5" fmla="*/ 19473 h 22330"/>
                <a:gd name="csX6" fmla="*/ 15227 w 17523"/>
                <a:gd name="csY6" fmla="*/ 17568 h 2233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523" h="22330">
                  <a:moveTo>
                    <a:pt x="16178" y="16616"/>
                  </a:moveTo>
                  <a:cubicBezTo>
                    <a:pt x="17130" y="16616"/>
                    <a:pt x="18082" y="19473"/>
                    <a:pt x="17130" y="19473"/>
                  </a:cubicBezTo>
                  <a:cubicBezTo>
                    <a:pt x="13323" y="21378"/>
                    <a:pt x="9517" y="21378"/>
                    <a:pt x="4758" y="22331"/>
                  </a:cubicBezTo>
                  <a:lnTo>
                    <a:pt x="0" y="423"/>
                  </a:lnTo>
                  <a:cubicBezTo>
                    <a:pt x="0" y="423"/>
                    <a:pt x="2855" y="-529"/>
                    <a:pt x="2855" y="423"/>
                  </a:cubicBezTo>
                  <a:lnTo>
                    <a:pt x="6662" y="19473"/>
                  </a:lnTo>
                  <a:cubicBezTo>
                    <a:pt x="9517" y="19473"/>
                    <a:pt x="11420" y="18521"/>
                    <a:pt x="15227" y="17568"/>
                  </a:cubicBezTo>
                  <a:close/>
                </a:path>
              </a:pathLst>
            </a:custGeom>
            <a:solidFill>
              <a:srgbClr val="FFFFFF"/>
            </a:solidFill>
            <a:ln w="9512" cap="flat">
              <a:noFill/>
              <a:prstDash val="solid"/>
              <a:miter/>
            </a:ln>
          </p:spPr>
          <p:txBody>
            <a:bodyPr/>
            <a:lstStyle/>
            <a:p>
              <a:endParaRPr lang="en-US"/>
            </a:p>
          </p:txBody>
        </p:sp>
        <p:sp>
          <p:nvSpPr>
            <p:cNvPr id="115" name="Freeform 189">
              <a:extLst>
                <a:ext uri="{FF2B5EF4-FFF2-40B4-BE49-F238E27FC236}">
                  <a16:creationId xmlns:a16="http://schemas.microsoft.com/office/drawing/2014/main" id="{1A829FF8-B02B-06BE-6858-B71375D9BA77}"/>
                </a:ext>
              </a:extLst>
            </p:cNvPr>
            <p:cNvSpPr/>
            <p:nvPr/>
          </p:nvSpPr>
          <p:spPr>
            <a:xfrm>
              <a:off x="6725162" y="6749646"/>
              <a:ext cx="8564" cy="23246"/>
            </a:xfrm>
            <a:custGeom>
              <a:avLst/>
              <a:gdLst>
                <a:gd name="csX0" fmla="*/ 4758 w 8564"/>
                <a:gd name="csY0" fmla="*/ 23246 h 23246"/>
                <a:gd name="csX1" fmla="*/ 4758 w 8564"/>
                <a:gd name="csY1" fmla="*/ 5148 h 23246"/>
                <a:gd name="csX2" fmla="*/ 1903 w 8564"/>
                <a:gd name="csY2" fmla="*/ 7054 h 23246"/>
                <a:gd name="csX3" fmla="*/ 0 w 8564"/>
                <a:gd name="csY3" fmla="*/ 5148 h 23246"/>
                <a:gd name="csX4" fmla="*/ 8565 w 8564"/>
                <a:gd name="csY4" fmla="*/ 386 h 23246"/>
                <a:gd name="csX5" fmla="*/ 8565 w 8564"/>
                <a:gd name="csY5" fmla="*/ 23246 h 23246"/>
                <a:gd name="csX6" fmla="*/ 4758 w 8564"/>
                <a:gd name="csY6" fmla="*/ 23246 h 2324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4" h="23246">
                  <a:moveTo>
                    <a:pt x="4758" y="23246"/>
                  </a:moveTo>
                  <a:lnTo>
                    <a:pt x="4758" y="5148"/>
                  </a:lnTo>
                  <a:cubicBezTo>
                    <a:pt x="2855" y="5148"/>
                    <a:pt x="2855" y="7054"/>
                    <a:pt x="1903" y="7054"/>
                  </a:cubicBezTo>
                  <a:cubicBezTo>
                    <a:pt x="951" y="7054"/>
                    <a:pt x="0" y="6101"/>
                    <a:pt x="0" y="5148"/>
                  </a:cubicBezTo>
                  <a:cubicBezTo>
                    <a:pt x="0" y="4196"/>
                    <a:pt x="5710" y="-1519"/>
                    <a:pt x="8565" y="386"/>
                  </a:cubicBezTo>
                  <a:lnTo>
                    <a:pt x="8565" y="23246"/>
                  </a:lnTo>
                  <a:cubicBezTo>
                    <a:pt x="8565" y="23246"/>
                    <a:pt x="5710" y="23246"/>
                    <a:pt x="4758" y="23246"/>
                  </a:cubicBezTo>
                  <a:close/>
                </a:path>
              </a:pathLst>
            </a:custGeom>
            <a:solidFill>
              <a:srgbClr val="FFFFFF"/>
            </a:solidFill>
            <a:ln w="9512" cap="flat">
              <a:noFill/>
              <a:prstDash val="solid"/>
              <a:miter/>
            </a:ln>
          </p:spPr>
          <p:txBody>
            <a:bodyPr/>
            <a:lstStyle/>
            <a:p>
              <a:endParaRPr lang="en-US"/>
            </a:p>
          </p:txBody>
        </p:sp>
        <p:sp>
          <p:nvSpPr>
            <p:cNvPr id="116" name="Freeform 190">
              <a:extLst>
                <a:ext uri="{FF2B5EF4-FFF2-40B4-BE49-F238E27FC236}">
                  <a16:creationId xmlns:a16="http://schemas.microsoft.com/office/drawing/2014/main" id="{ABF1191E-5B9D-A609-21B4-09D56A205E7F}"/>
                </a:ext>
              </a:extLst>
            </p:cNvPr>
            <p:cNvSpPr/>
            <p:nvPr/>
          </p:nvSpPr>
          <p:spPr>
            <a:xfrm>
              <a:off x="6543395" y="6749591"/>
              <a:ext cx="8565" cy="23301"/>
            </a:xfrm>
            <a:custGeom>
              <a:avLst/>
              <a:gdLst>
                <a:gd name="csX0" fmla="*/ 4758 w 8565"/>
                <a:gd name="csY0" fmla="*/ 23302 h 23301"/>
                <a:gd name="csX1" fmla="*/ 4758 w 8565"/>
                <a:gd name="csY1" fmla="*/ 5204 h 23301"/>
                <a:gd name="csX2" fmla="*/ 1903 w 8565"/>
                <a:gd name="csY2" fmla="*/ 7109 h 23301"/>
                <a:gd name="csX3" fmla="*/ 0 w 8565"/>
                <a:gd name="csY3" fmla="*/ 5204 h 23301"/>
                <a:gd name="csX4" fmla="*/ 8565 w 8565"/>
                <a:gd name="csY4" fmla="*/ 441 h 23301"/>
                <a:gd name="csX5" fmla="*/ 8565 w 8565"/>
                <a:gd name="csY5" fmla="*/ 23302 h 23301"/>
                <a:gd name="csX6" fmla="*/ 5710 w 8565"/>
                <a:gd name="csY6" fmla="*/ 23302 h 2330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3301">
                  <a:moveTo>
                    <a:pt x="4758" y="23302"/>
                  </a:moveTo>
                  <a:lnTo>
                    <a:pt x="4758" y="5204"/>
                  </a:lnTo>
                  <a:cubicBezTo>
                    <a:pt x="2855" y="5204"/>
                    <a:pt x="2855" y="7109"/>
                    <a:pt x="1903" y="7109"/>
                  </a:cubicBezTo>
                  <a:cubicBezTo>
                    <a:pt x="952" y="7109"/>
                    <a:pt x="0" y="6156"/>
                    <a:pt x="0" y="5204"/>
                  </a:cubicBezTo>
                  <a:cubicBezTo>
                    <a:pt x="952" y="3299"/>
                    <a:pt x="5710" y="-1464"/>
                    <a:pt x="8565" y="441"/>
                  </a:cubicBezTo>
                  <a:lnTo>
                    <a:pt x="8565" y="23302"/>
                  </a:lnTo>
                  <a:cubicBezTo>
                    <a:pt x="8565" y="23302"/>
                    <a:pt x="5710" y="23302"/>
                    <a:pt x="5710" y="23302"/>
                  </a:cubicBezTo>
                  <a:close/>
                </a:path>
              </a:pathLst>
            </a:custGeom>
            <a:solidFill>
              <a:srgbClr val="FFFFFF"/>
            </a:solidFill>
            <a:ln w="9512" cap="flat">
              <a:noFill/>
              <a:prstDash val="solid"/>
              <a:miter/>
            </a:ln>
          </p:spPr>
          <p:txBody>
            <a:bodyPr/>
            <a:lstStyle/>
            <a:p>
              <a:endParaRPr lang="en-US"/>
            </a:p>
          </p:txBody>
        </p:sp>
        <p:sp>
          <p:nvSpPr>
            <p:cNvPr id="117" name="Freeform 191">
              <a:extLst>
                <a:ext uri="{FF2B5EF4-FFF2-40B4-BE49-F238E27FC236}">
                  <a16:creationId xmlns:a16="http://schemas.microsoft.com/office/drawing/2014/main" id="{FE7AE7C0-20DA-EB50-5E45-4ED92D58676F}"/>
                </a:ext>
              </a:extLst>
            </p:cNvPr>
            <p:cNvSpPr/>
            <p:nvPr/>
          </p:nvSpPr>
          <p:spPr>
            <a:xfrm>
              <a:off x="6650932" y="6750094"/>
              <a:ext cx="8565" cy="22798"/>
            </a:xfrm>
            <a:custGeom>
              <a:avLst/>
              <a:gdLst>
                <a:gd name="csX0" fmla="*/ 5710 w 8565"/>
                <a:gd name="csY0" fmla="*/ 22799 h 22798"/>
                <a:gd name="csX1" fmla="*/ 5710 w 8565"/>
                <a:gd name="csY1" fmla="*/ 4701 h 22798"/>
                <a:gd name="csX2" fmla="*/ 1903 w 8565"/>
                <a:gd name="csY2" fmla="*/ 6606 h 22798"/>
                <a:gd name="csX3" fmla="*/ 0 w 8565"/>
                <a:gd name="csY3" fmla="*/ 4701 h 22798"/>
                <a:gd name="csX4" fmla="*/ 8565 w 8565"/>
                <a:gd name="csY4" fmla="*/ 891 h 22798"/>
                <a:gd name="csX5" fmla="*/ 8565 w 8565"/>
                <a:gd name="csY5" fmla="*/ 22799 h 22798"/>
                <a:gd name="csX6" fmla="*/ 5710 w 8565"/>
                <a:gd name="csY6" fmla="*/ 22799 h 227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2798">
                  <a:moveTo>
                    <a:pt x="5710" y="22799"/>
                  </a:moveTo>
                  <a:lnTo>
                    <a:pt x="5710" y="4701"/>
                  </a:lnTo>
                  <a:cubicBezTo>
                    <a:pt x="3807" y="4701"/>
                    <a:pt x="3807" y="6606"/>
                    <a:pt x="1903" y="6606"/>
                  </a:cubicBezTo>
                  <a:cubicBezTo>
                    <a:pt x="1903" y="6606"/>
                    <a:pt x="0" y="5654"/>
                    <a:pt x="0" y="4701"/>
                  </a:cubicBezTo>
                  <a:cubicBezTo>
                    <a:pt x="0" y="2796"/>
                    <a:pt x="7614" y="-1966"/>
                    <a:pt x="8565" y="891"/>
                  </a:cubicBezTo>
                  <a:cubicBezTo>
                    <a:pt x="8565" y="8511"/>
                    <a:pt x="8565" y="16131"/>
                    <a:pt x="8565" y="22799"/>
                  </a:cubicBezTo>
                  <a:cubicBezTo>
                    <a:pt x="8565" y="22799"/>
                    <a:pt x="5710" y="22799"/>
                    <a:pt x="5710" y="22799"/>
                  </a:cubicBezTo>
                  <a:close/>
                </a:path>
              </a:pathLst>
            </a:custGeom>
            <a:solidFill>
              <a:srgbClr val="FFFFFF"/>
            </a:solidFill>
            <a:ln w="9512" cap="flat">
              <a:noFill/>
              <a:prstDash val="solid"/>
              <a:miter/>
            </a:ln>
          </p:spPr>
          <p:txBody>
            <a:bodyPr/>
            <a:lstStyle/>
            <a:p>
              <a:endParaRPr lang="en-US"/>
            </a:p>
          </p:txBody>
        </p:sp>
        <p:sp>
          <p:nvSpPr>
            <p:cNvPr id="118" name="Freeform 192">
              <a:extLst>
                <a:ext uri="{FF2B5EF4-FFF2-40B4-BE49-F238E27FC236}">
                  <a16:creationId xmlns:a16="http://schemas.microsoft.com/office/drawing/2014/main" id="{8F7B6537-C531-5F47-9F2D-EAA454C43BD2}"/>
                </a:ext>
              </a:extLst>
            </p:cNvPr>
            <p:cNvSpPr/>
            <p:nvPr/>
          </p:nvSpPr>
          <p:spPr>
            <a:xfrm>
              <a:off x="6441568" y="6429040"/>
              <a:ext cx="18081" cy="18097"/>
            </a:xfrm>
            <a:custGeom>
              <a:avLst/>
              <a:gdLst>
                <a:gd name="csX0" fmla="*/ 16178 w 18081"/>
                <a:gd name="csY0" fmla="*/ 18097 h 18097"/>
                <a:gd name="csX1" fmla="*/ 0 w 18081"/>
                <a:gd name="csY1" fmla="*/ 2857 h 18097"/>
                <a:gd name="csX2" fmla="*/ 1903 w 18081"/>
                <a:gd name="csY2" fmla="*/ 0 h 18097"/>
                <a:gd name="csX3" fmla="*/ 18082 w 18081"/>
                <a:gd name="csY3" fmla="*/ 15240 h 18097"/>
                <a:gd name="csX4" fmla="*/ 16178 w 18081"/>
                <a:gd name="csY4" fmla="*/ 18097 h 18097"/>
              </a:gdLst>
              <a:ahLst/>
              <a:cxnLst>
                <a:cxn ang="0">
                  <a:pos x="csX0" y="csY0"/>
                </a:cxn>
                <a:cxn ang="0">
                  <a:pos x="csX1" y="csY1"/>
                </a:cxn>
                <a:cxn ang="0">
                  <a:pos x="csX2" y="csY2"/>
                </a:cxn>
                <a:cxn ang="0">
                  <a:pos x="csX3" y="csY3"/>
                </a:cxn>
                <a:cxn ang="0">
                  <a:pos x="csX4" y="csY4"/>
                </a:cxn>
              </a:cxnLst>
              <a:rect l="l" t="t" r="r" b="b"/>
              <a:pathLst>
                <a:path w="18081" h="18097">
                  <a:moveTo>
                    <a:pt x="16178" y="18097"/>
                  </a:moveTo>
                  <a:lnTo>
                    <a:pt x="0" y="2857"/>
                  </a:lnTo>
                  <a:cubicBezTo>
                    <a:pt x="0" y="1905"/>
                    <a:pt x="952" y="953"/>
                    <a:pt x="1903" y="0"/>
                  </a:cubicBezTo>
                  <a:lnTo>
                    <a:pt x="18082" y="15240"/>
                  </a:lnTo>
                  <a:cubicBezTo>
                    <a:pt x="18082" y="15240"/>
                    <a:pt x="18082" y="17145"/>
                    <a:pt x="16178" y="18097"/>
                  </a:cubicBezTo>
                  <a:close/>
                </a:path>
              </a:pathLst>
            </a:custGeom>
            <a:solidFill>
              <a:srgbClr val="FFFFFF"/>
            </a:solidFill>
            <a:ln w="9512" cap="flat">
              <a:noFill/>
              <a:prstDash val="solid"/>
              <a:miter/>
            </a:ln>
          </p:spPr>
          <p:txBody>
            <a:bodyPr/>
            <a:lstStyle/>
            <a:p>
              <a:endParaRPr lang="en-US"/>
            </a:p>
          </p:txBody>
        </p:sp>
        <p:sp>
          <p:nvSpPr>
            <p:cNvPr id="119" name="Freeform 193">
              <a:extLst>
                <a:ext uri="{FF2B5EF4-FFF2-40B4-BE49-F238E27FC236}">
                  <a16:creationId xmlns:a16="http://schemas.microsoft.com/office/drawing/2014/main" id="{197BE95F-AB4E-19D4-64E6-D043A91169E3}"/>
                </a:ext>
              </a:extLst>
            </p:cNvPr>
            <p:cNvSpPr/>
            <p:nvPr/>
          </p:nvSpPr>
          <p:spPr>
            <a:xfrm>
              <a:off x="6590027" y="6750032"/>
              <a:ext cx="3806" cy="23283"/>
            </a:xfrm>
            <a:custGeom>
              <a:avLst/>
              <a:gdLst>
                <a:gd name="csX0" fmla="*/ 3806 w 3806"/>
                <a:gd name="csY0" fmla="*/ 22860 h 23283"/>
                <a:gd name="csX1" fmla="*/ 0 w 3806"/>
                <a:gd name="csY1" fmla="*/ 22860 h 23283"/>
                <a:gd name="csX2" fmla="*/ 0 w 3806"/>
                <a:gd name="csY2" fmla="*/ 0 h 23283"/>
                <a:gd name="csX3" fmla="*/ 2855 w 3806"/>
                <a:gd name="csY3" fmla="*/ 0 h 23283"/>
                <a:gd name="csX4" fmla="*/ 2855 w 3806"/>
                <a:gd name="csY4" fmla="*/ 21908 h 23283"/>
              </a:gdLst>
              <a:ahLst/>
              <a:cxnLst>
                <a:cxn ang="0">
                  <a:pos x="csX0" y="csY0"/>
                </a:cxn>
                <a:cxn ang="0">
                  <a:pos x="csX1" y="csY1"/>
                </a:cxn>
                <a:cxn ang="0">
                  <a:pos x="csX2" y="csY2"/>
                </a:cxn>
                <a:cxn ang="0">
                  <a:pos x="csX3" y="csY3"/>
                </a:cxn>
                <a:cxn ang="0">
                  <a:pos x="csX4" y="csY4"/>
                </a:cxn>
              </a:cxnLst>
              <a:rect l="l" t="t" r="r" b="b"/>
              <a:pathLst>
                <a:path w="3806" h="23283">
                  <a:moveTo>
                    <a:pt x="3806" y="22860"/>
                  </a:moveTo>
                  <a:cubicBezTo>
                    <a:pt x="3806" y="23813"/>
                    <a:pt x="1903" y="22860"/>
                    <a:pt x="0" y="22860"/>
                  </a:cubicBezTo>
                  <a:lnTo>
                    <a:pt x="0" y="0"/>
                  </a:lnTo>
                  <a:cubicBezTo>
                    <a:pt x="951" y="0"/>
                    <a:pt x="1903" y="0"/>
                    <a:pt x="2855" y="0"/>
                  </a:cubicBezTo>
                  <a:lnTo>
                    <a:pt x="2855" y="21908"/>
                  </a:lnTo>
                  <a:close/>
                </a:path>
              </a:pathLst>
            </a:custGeom>
            <a:solidFill>
              <a:srgbClr val="FFFFFF"/>
            </a:solidFill>
            <a:ln w="9512" cap="flat">
              <a:noFill/>
              <a:prstDash val="solid"/>
              <a:miter/>
            </a:ln>
          </p:spPr>
          <p:txBody>
            <a:bodyPr/>
            <a:lstStyle/>
            <a:p>
              <a:endParaRPr lang="en-US"/>
            </a:p>
          </p:txBody>
        </p:sp>
        <p:sp>
          <p:nvSpPr>
            <p:cNvPr id="120" name="Freeform 194">
              <a:extLst>
                <a:ext uri="{FF2B5EF4-FFF2-40B4-BE49-F238E27FC236}">
                  <a16:creationId xmlns:a16="http://schemas.microsoft.com/office/drawing/2014/main" id="{9001F9D0-8681-9552-96F3-D55653F912F9}"/>
                </a:ext>
              </a:extLst>
            </p:cNvPr>
            <p:cNvSpPr/>
            <p:nvPr/>
          </p:nvSpPr>
          <p:spPr>
            <a:xfrm>
              <a:off x="6427294" y="6747598"/>
              <a:ext cx="2855" cy="25294"/>
            </a:xfrm>
            <a:custGeom>
              <a:avLst/>
              <a:gdLst>
                <a:gd name="csX0" fmla="*/ 2855 w 2855"/>
                <a:gd name="csY0" fmla="*/ 25294 h 25294"/>
                <a:gd name="csX1" fmla="*/ 0 w 2855"/>
                <a:gd name="csY1" fmla="*/ 25294 h 25294"/>
                <a:gd name="csX2" fmla="*/ 0 w 2855"/>
                <a:gd name="csY2" fmla="*/ 3387 h 25294"/>
                <a:gd name="csX3" fmla="*/ 2855 w 2855"/>
                <a:gd name="csY3" fmla="*/ 3387 h 25294"/>
                <a:gd name="csX4" fmla="*/ 2855 w 2855"/>
                <a:gd name="csY4" fmla="*/ 25294 h 25294"/>
              </a:gdLst>
              <a:ahLst/>
              <a:cxnLst>
                <a:cxn ang="0">
                  <a:pos x="csX0" y="csY0"/>
                </a:cxn>
                <a:cxn ang="0">
                  <a:pos x="csX1" y="csY1"/>
                </a:cxn>
                <a:cxn ang="0">
                  <a:pos x="csX2" y="csY2"/>
                </a:cxn>
                <a:cxn ang="0">
                  <a:pos x="csX3" y="csY3"/>
                </a:cxn>
                <a:cxn ang="0">
                  <a:pos x="csX4" y="csY4"/>
                </a:cxn>
              </a:cxnLst>
              <a:rect l="l" t="t" r="r" b="b"/>
              <a:pathLst>
                <a:path w="2855" h="25294">
                  <a:moveTo>
                    <a:pt x="2855" y="25294"/>
                  </a:moveTo>
                  <a:cubicBezTo>
                    <a:pt x="2855" y="25294"/>
                    <a:pt x="0" y="25294"/>
                    <a:pt x="0" y="25294"/>
                  </a:cubicBezTo>
                  <a:cubicBezTo>
                    <a:pt x="0" y="17674"/>
                    <a:pt x="0" y="11007"/>
                    <a:pt x="0" y="3387"/>
                  </a:cubicBezTo>
                  <a:cubicBezTo>
                    <a:pt x="0" y="-4233"/>
                    <a:pt x="2855" y="3387"/>
                    <a:pt x="2855" y="3387"/>
                  </a:cubicBezTo>
                  <a:lnTo>
                    <a:pt x="2855" y="25294"/>
                  </a:lnTo>
                  <a:close/>
                </a:path>
              </a:pathLst>
            </a:custGeom>
            <a:solidFill>
              <a:srgbClr val="FFFFFF"/>
            </a:solidFill>
            <a:ln w="9512" cap="flat">
              <a:noFill/>
              <a:prstDash val="solid"/>
              <a:miter/>
            </a:ln>
          </p:spPr>
          <p:txBody>
            <a:bodyPr/>
            <a:lstStyle/>
            <a:p>
              <a:endParaRPr lang="en-US"/>
            </a:p>
          </p:txBody>
        </p:sp>
        <p:sp>
          <p:nvSpPr>
            <p:cNvPr id="121" name="Freeform 195">
              <a:extLst>
                <a:ext uri="{FF2B5EF4-FFF2-40B4-BE49-F238E27FC236}">
                  <a16:creationId xmlns:a16="http://schemas.microsoft.com/office/drawing/2014/main" id="{01BCDBE3-D87A-413F-426E-4FA33D278D49}"/>
                </a:ext>
              </a:extLst>
            </p:cNvPr>
            <p:cNvSpPr/>
            <p:nvPr/>
          </p:nvSpPr>
          <p:spPr>
            <a:xfrm>
              <a:off x="6568139" y="6760510"/>
              <a:ext cx="5709" cy="5715"/>
            </a:xfrm>
            <a:custGeom>
              <a:avLst/>
              <a:gdLst>
                <a:gd name="csX0" fmla="*/ 5710 w 5709"/>
                <a:gd name="csY0" fmla="*/ 5715 h 5715"/>
                <a:gd name="csX1" fmla="*/ 0 w 5709"/>
                <a:gd name="csY1" fmla="*/ 5715 h 5715"/>
                <a:gd name="csX2" fmla="*/ 0 w 5709"/>
                <a:gd name="csY2" fmla="*/ 0 h 5715"/>
                <a:gd name="csX3" fmla="*/ 5710 w 5709"/>
                <a:gd name="csY3" fmla="*/ 0 h 5715"/>
                <a:gd name="csX4" fmla="*/ 5710 w 5709"/>
                <a:gd name="csY4" fmla="*/ 5715 h 5715"/>
              </a:gdLst>
              <a:ahLst/>
              <a:cxnLst>
                <a:cxn ang="0">
                  <a:pos x="csX0" y="csY0"/>
                </a:cxn>
                <a:cxn ang="0">
                  <a:pos x="csX1" y="csY1"/>
                </a:cxn>
                <a:cxn ang="0">
                  <a:pos x="csX2" y="csY2"/>
                </a:cxn>
                <a:cxn ang="0">
                  <a:pos x="csX3" y="csY3"/>
                </a:cxn>
                <a:cxn ang="0">
                  <a:pos x="csX4" y="csY4"/>
                </a:cxn>
              </a:cxnLst>
              <a:rect l="l" t="t" r="r" b="b"/>
              <a:pathLst>
                <a:path w="5709" h="5715">
                  <a:moveTo>
                    <a:pt x="5710" y="5715"/>
                  </a:moveTo>
                  <a:cubicBezTo>
                    <a:pt x="3806" y="5715"/>
                    <a:pt x="1903" y="5715"/>
                    <a:pt x="0" y="5715"/>
                  </a:cubicBezTo>
                  <a:cubicBezTo>
                    <a:pt x="0" y="3810"/>
                    <a:pt x="0" y="1905"/>
                    <a:pt x="0" y="0"/>
                  </a:cubicBezTo>
                  <a:cubicBezTo>
                    <a:pt x="1903" y="0"/>
                    <a:pt x="3806" y="0"/>
                    <a:pt x="5710" y="0"/>
                  </a:cubicBezTo>
                  <a:cubicBezTo>
                    <a:pt x="5710" y="1905"/>
                    <a:pt x="5710" y="3810"/>
                    <a:pt x="5710" y="5715"/>
                  </a:cubicBezTo>
                  <a:close/>
                </a:path>
              </a:pathLst>
            </a:custGeom>
            <a:solidFill>
              <a:srgbClr val="FFFFFF"/>
            </a:solidFill>
            <a:ln w="9512" cap="flat">
              <a:noFill/>
              <a:prstDash val="solid"/>
              <a:miter/>
            </a:ln>
          </p:spPr>
          <p:txBody>
            <a:bodyPr/>
            <a:lstStyle/>
            <a:p>
              <a:endParaRPr lang="en-US"/>
            </a:p>
          </p:txBody>
        </p:sp>
        <p:sp>
          <p:nvSpPr>
            <p:cNvPr id="122" name="Freeform 196">
              <a:extLst>
                <a:ext uri="{FF2B5EF4-FFF2-40B4-BE49-F238E27FC236}">
                  <a16:creationId xmlns:a16="http://schemas.microsoft.com/office/drawing/2014/main" id="{89580993-CA54-651D-5A37-167B54F2F039}"/>
                </a:ext>
              </a:extLst>
            </p:cNvPr>
            <p:cNvSpPr/>
            <p:nvPr/>
          </p:nvSpPr>
          <p:spPr>
            <a:xfrm>
              <a:off x="6522459" y="6387130"/>
              <a:ext cx="7613" cy="7619"/>
            </a:xfrm>
            <a:custGeom>
              <a:avLst/>
              <a:gdLst>
                <a:gd name="csX0" fmla="*/ 7614 w 7613"/>
                <a:gd name="csY0" fmla="*/ 5715 h 7619"/>
                <a:gd name="csX1" fmla="*/ 1903 w 7613"/>
                <a:gd name="csY1" fmla="*/ 7620 h 7619"/>
                <a:gd name="csX2" fmla="*/ 0 w 7613"/>
                <a:gd name="csY2" fmla="*/ 1905 h 7619"/>
                <a:gd name="csX3" fmla="*/ 5710 w 7613"/>
                <a:gd name="csY3" fmla="*/ 0 h 7619"/>
                <a:gd name="csX4" fmla="*/ 7614 w 7613"/>
                <a:gd name="csY4" fmla="*/ 5715 h 7619"/>
              </a:gdLst>
              <a:ahLst/>
              <a:cxnLst>
                <a:cxn ang="0">
                  <a:pos x="csX0" y="csY0"/>
                </a:cxn>
                <a:cxn ang="0">
                  <a:pos x="csX1" y="csY1"/>
                </a:cxn>
                <a:cxn ang="0">
                  <a:pos x="csX2" y="csY2"/>
                </a:cxn>
                <a:cxn ang="0">
                  <a:pos x="csX3" y="csY3"/>
                </a:cxn>
                <a:cxn ang="0">
                  <a:pos x="csX4" y="csY4"/>
                </a:cxn>
              </a:cxnLst>
              <a:rect l="l" t="t" r="r" b="b"/>
              <a:pathLst>
                <a:path w="7613" h="7619">
                  <a:moveTo>
                    <a:pt x="7614" y="5715"/>
                  </a:moveTo>
                  <a:cubicBezTo>
                    <a:pt x="5710" y="6667"/>
                    <a:pt x="3807" y="7620"/>
                    <a:pt x="1903" y="7620"/>
                  </a:cubicBezTo>
                  <a:cubicBezTo>
                    <a:pt x="952" y="5715"/>
                    <a:pt x="952" y="3810"/>
                    <a:pt x="0" y="1905"/>
                  </a:cubicBezTo>
                  <a:cubicBezTo>
                    <a:pt x="1903" y="1905"/>
                    <a:pt x="3807" y="0"/>
                    <a:pt x="5710" y="0"/>
                  </a:cubicBezTo>
                  <a:cubicBezTo>
                    <a:pt x="5710" y="1905"/>
                    <a:pt x="6662" y="2857"/>
                    <a:pt x="7614" y="5715"/>
                  </a:cubicBezTo>
                  <a:close/>
                </a:path>
              </a:pathLst>
            </a:custGeom>
            <a:solidFill>
              <a:srgbClr val="FFFFFF"/>
            </a:solidFill>
            <a:ln w="9512" cap="flat">
              <a:noFill/>
              <a:prstDash val="solid"/>
              <a:miter/>
            </a:ln>
          </p:spPr>
          <p:txBody>
            <a:bodyPr/>
            <a:lstStyle/>
            <a:p>
              <a:endParaRPr lang="en-US"/>
            </a:p>
          </p:txBody>
        </p:sp>
        <p:sp>
          <p:nvSpPr>
            <p:cNvPr id="123" name="Freeform 197">
              <a:extLst>
                <a:ext uri="{FF2B5EF4-FFF2-40B4-BE49-F238E27FC236}">
                  <a16:creationId xmlns:a16="http://schemas.microsoft.com/office/drawing/2014/main" id="{6A41A85C-A680-8C15-C8E1-09D4CED56907}"/>
                </a:ext>
              </a:extLst>
            </p:cNvPr>
            <p:cNvSpPr/>
            <p:nvPr/>
          </p:nvSpPr>
          <p:spPr>
            <a:xfrm>
              <a:off x="6395043" y="6521432"/>
              <a:ext cx="8353" cy="6667"/>
            </a:xfrm>
            <a:custGeom>
              <a:avLst/>
              <a:gdLst>
                <a:gd name="csX0" fmla="*/ 7508 w 8353"/>
                <a:gd name="csY0" fmla="*/ 6668 h 6667"/>
                <a:gd name="csX1" fmla="*/ 846 w 8353"/>
                <a:gd name="csY1" fmla="*/ 3810 h 6667"/>
                <a:gd name="csX2" fmla="*/ 846 w 8353"/>
                <a:gd name="csY2" fmla="*/ 0 h 6667"/>
                <a:gd name="csX3" fmla="*/ 7508 w 8353"/>
                <a:gd name="csY3" fmla="*/ 3810 h 6667"/>
                <a:gd name="csX4" fmla="*/ 7508 w 8353"/>
                <a:gd name="csY4" fmla="*/ 6668 h 6667"/>
              </a:gdLst>
              <a:ahLst/>
              <a:cxnLst>
                <a:cxn ang="0">
                  <a:pos x="csX0" y="csY0"/>
                </a:cxn>
                <a:cxn ang="0">
                  <a:pos x="csX1" y="csY1"/>
                </a:cxn>
                <a:cxn ang="0">
                  <a:pos x="csX2" y="csY2"/>
                </a:cxn>
                <a:cxn ang="0">
                  <a:pos x="csX3" y="csY3"/>
                </a:cxn>
                <a:cxn ang="0">
                  <a:pos x="csX4" y="csY4"/>
                </a:cxn>
              </a:cxnLst>
              <a:rect l="l" t="t" r="r" b="b"/>
              <a:pathLst>
                <a:path w="8353" h="6667">
                  <a:moveTo>
                    <a:pt x="7508" y="6668"/>
                  </a:moveTo>
                  <a:cubicBezTo>
                    <a:pt x="4653" y="6668"/>
                    <a:pt x="2749" y="4763"/>
                    <a:pt x="846" y="3810"/>
                  </a:cubicBezTo>
                  <a:cubicBezTo>
                    <a:pt x="-1057" y="2858"/>
                    <a:pt x="846" y="953"/>
                    <a:pt x="846" y="0"/>
                  </a:cubicBezTo>
                  <a:cubicBezTo>
                    <a:pt x="3701" y="953"/>
                    <a:pt x="5604" y="2858"/>
                    <a:pt x="7508" y="3810"/>
                  </a:cubicBezTo>
                  <a:cubicBezTo>
                    <a:pt x="9411" y="4763"/>
                    <a:pt x="7508" y="6668"/>
                    <a:pt x="7508" y="6668"/>
                  </a:cubicBezTo>
                  <a:close/>
                </a:path>
              </a:pathLst>
            </a:custGeom>
            <a:solidFill>
              <a:srgbClr val="FFFFFF"/>
            </a:solidFill>
            <a:ln w="9512" cap="flat">
              <a:noFill/>
              <a:prstDash val="solid"/>
              <a:miter/>
            </a:ln>
          </p:spPr>
          <p:txBody>
            <a:bodyPr/>
            <a:lstStyle/>
            <a:p>
              <a:endParaRPr lang="en-US"/>
            </a:p>
          </p:txBody>
        </p:sp>
        <p:sp>
          <p:nvSpPr>
            <p:cNvPr id="124" name="Freeform 198">
              <a:extLst>
                <a:ext uri="{FF2B5EF4-FFF2-40B4-BE49-F238E27FC236}">
                  <a16:creationId xmlns:a16="http://schemas.microsoft.com/office/drawing/2014/main" id="{9E713668-876E-8068-D094-8D0F4C565F4F}"/>
                </a:ext>
              </a:extLst>
            </p:cNvPr>
            <p:cNvSpPr/>
            <p:nvPr/>
          </p:nvSpPr>
          <p:spPr>
            <a:xfrm>
              <a:off x="6863151" y="6445232"/>
              <a:ext cx="110391" cy="148590"/>
            </a:xfrm>
            <a:custGeom>
              <a:avLst/>
              <a:gdLst>
                <a:gd name="csX0" fmla="*/ 0 w 110391"/>
                <a:gd name="csY0" fmla="*/ 107633 h 148590"/>
                <a:gd name="csX1" fmla="*/ 951 w 110391"/>
                <a:gd name="csY1" fmla="*/ 54293 h 148590"/>
                <a:gd name="csX2" fmla="*/ 37114 w 110391"/>
                <a:gd name="csY2" fmla="*/ 102870 h 148590"/>
                <a:gd name="csX3" fmla="*/ 109440 w 110391"/>
                <a:gd name="csY3" fmla="*/ 0 h 148590"/>
                <a:gd name="csX4" fmla="*/ 110392 w 110391"/>
                <a:gd name="csY4" fmla="*/ 40005 h 148590"/>
                <a:gd name="csX5" fmla="*/ 37114 w 110391"/>
                <a:gd name="csY5" fmla="*/ 148590 h 148590"/>
                <a:gd name="csX6" fmla="*/ 0 w 110391"/>
                <a:gd name="csY6" fmla="*/ 107633 h 148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0391" h="148590">
                  <a:moveTo>
                    <a:pt x="0" y="107633"/>
                  </a:moveTo>
                  <a:lnTo>
                    <a:pt x="951" y="54293"/>
                  </a:lnTo>
                  <a:lnTo>
                    <a:pt x="37114" y="102870"/>
                  </a:lnTo>
                  <a:lnTo>
                    <a:pt x="109440" y="0"/>
                  </a:lnTo>
                  <a:lnTo>
                    <a:pt x="110392" y="40005"/>
                  </a:lnTo>
                  <a:lnTo>
                    <a:pt x="37114" y="148590"/>
                  </a:lnTo>
                  <a:lnTo>
                    <a:pt x="0" y="107633"/>
                  </a:lnTo>
                  <a:close/>
                </a:path>
              </a:pathLst>
            </a:custGeom>
            <a:solidFill>
              <a:srgbClr val="FFFFFF"/>
            </a:solidFill>
            <a:ln w="9512" cap="flat">
              <a:noFill/>
              <a:prstDash val="solid"/>
              <a:miter/>
            </a:ln>
          </p:spPr>
          <p:txBody>
            <a:bodyPr/>
            <a:lstStyle/>
            <a:p>
              <a:endParaRPr lang="en-US"/>
            </a:p>
          </p:txBody>
        </p:sp>
        <p:sp>
          <p:nvSpPr>
            <p:cNvPr id="125" name="Freeform 199">
              <a:extLst>
                <a:ext uri="{FF2B5EF4-FFF2-40B4-BE49-F238E27FC236}">
                  <a16:creationId xmlns:a16="http://schemas.microsoft.com/office/drawing/2014/main" id="{0E9E149A-B399-F01B-844C-8EA0F2CD3B98}"/>
                </a:ext>
              </a:extLst>
            </p:cNvPr>
            <p:cNvSpPr/>
            <p:nvPr/>
          </p:nvSpPr>
          <p:spPr>
            <a:xfrm>
              <a:off x="6857917" y="6390517"/>
              <a:ext cx="94362" cy="85195"/>
            </a:xfrm>
            <a:custGeom>
              <a:avLst/>
              <a:gdLst>
                <a:gd name="csX0" fmla="*/ 82318 w 94362"/>
                <a:gd name="csY0" fmla="*/ 85196 h 85195"/>
                <a:gd name="csX1" fmla="*/ 15702 w 94362"/>
                <a:gd name="csY1" fmla="*/ 85196 h 85195"/>
                <a:gd name="csX2" fmla="*/ 11896 w 94362"/>
                <a:gd name="csY2" fmla="*/ 81386 h 85195"/>
                <a:gd name="csX3" fmla="*/ 11896 w 94362"/>
                <a:gd name="csY3" fmla="*/ 77576 h 85195"/>
                <a:gd name="csX4" fmla="*/ 4282 w 94362"/>
                <a:gd name="csY4" fmla="*/ 57573 h 85195"/>
                <a:gd name="csX5" fmla="*/ 4282 w 94362"/>
                <a:gd name="csY5" fmla="*/ 54716 h 85195"/>
                <a:gd name="csX6" fmla="*/ 1428 w 94362"/>
                <a:gd name="csY6" fmla="*/ 50906 h 85195"/>
                <a:gd name="csX7" fmla="*/ 5234 w 94362"/>
                <a:gd name="csY7" fmla="*/ 49001 h 85195"/>
                <a:gd name="csX8" fmla="*/ 5234 w 94362"/>
                <a:gd name="csY8" fmla="*/ 46143 h 85195"/>
                <a:gd name="csX9" fmla="*/ 1428 w 94362"/>
                <a:gd name="csY9" fmla="*/ 47096 h 85195"/>
                <a:gd name="csX10" fmla="*/ 1428 w 94362"/>
                <a:gd name="csY10" fmla="*/ 43286 h 85195"/>
                <a:gd name="csX11" fmla="*/ 6186 w 94362"/>
                <a:gd name="csY11" fmla="*/ 43286 h 85195"/>
                <a:gd name="csX12" fmla="*/ 6186 w 94362"/>
                <a:gd name="csY12" fmla="*/ 40428 h 85195"/>
                <a:gd name="csX13" fmla="*/ 2379 w 94362"/>
                <a:gd name="csY13" fmla="*/ 40428 h 85195"/>
                <a:gd name="csX14" fmla="*/ 2379 w 94362"/>
                <a:gd name="csY14" fmla="*/ 36618 h 85195"/>
                <a:gd name="csX15" fmla="*/ 7137 w 94362"/>
                <a:gd name="csY15" fmla="*/ 36618 h 85195"/>
                <a:gd name="csX16" fmla="*/ 7137 w 94362"/>
                <a:gd name="csY16" fmla="*/ 34713 h 85195"/>
                <a:gd name="csX17" fmla="*/ 3331 w 94362"/>
                <a:gd name="csY17" fmla="*/ 32808 h 85195"/>
                <a:gd name="csX18" fmla="*/ 5234 w 94362"/>
                <a:gd name="csY18" fmla="*/ 28998 h 85195"/>
                <a:gd name="csX19" fmla="*/ 9041 w 94362"/>
                <a:gd name="csY19" fmla="*/ 31856 h 85195"/>
                <a:gd name="csX20" fmla="*/ 10944 w 94362"/>
                <a:gd name="csY20" fmla="*/ 29951 h 85195"/>
                <a:gd name="csX21" fmla="*/ 8089 w 94362"/>
                <a:gd name="csY21" fmla="*/ 26141 h 85195"/>
                <a:gd name="csX22" fmla="*/ 10944 w 94362"/>
                <a:gd name="csY22" fmla="*/ 23283 h 85195"/>
                <a:gd name="csX23" fmla="*/ 13799 w 94362"/>
                <a:gd name="csY23" fmla="*/ 27093 h 85195"/>
                <a:gd name="csX24" fmla="*/ 15702 w 94362"/>
                <a:gd name="csY24" fmla="*/ 27093 h 85195"/>
                <a:gd name="csX25" fmla="*/ 14751 w 94362"/>
                <a:gd name="csY25" fmla="*/ 23283 h 85195"/>
                <a:gd name="csX26" fmla="*/ 18557 w 94362"/>
                <a:gd name="csY26" fmla="*/ 23283 h 85195"/>
                <a:gd name="csX27" fmla="*/ 18557 w 94362"/>
                <a:gd name="csY27" fmla="*/ 28046 h 85195"/>
                <a:gd name="csX28" fmla="*/ 21412 w 94362"/>
                <a:gd name="csY28" fmla="*/ 28046 h 85195"/>
                <a:gd name="csX29" fmla="*/ 21412 w 94362"/>
                <a:gd name="csY29" fmla="*/ 23283 h 85195"/>
                <a:gd name="csX30" fmla="*/ 25219 w 94362"/>
                <a:gd name="csY30" fmla="*/ 24236 h 85195"/>
                <a:gd name="csX31" fmla="*/ 24267 w 94362"/>
                <a:gd name="csY31" fmla="*/ 28046 h 85195"/>
                <a:gd name="csX32" fmla="*/ 27122 w 94362"/>
                <a:gd name="csY32" fmla="*/ 28046 h 85195"/>
                <a:gd name="csX33" fmla="*/ 28074 w 94362"/>
                <a:gd name="csY33" fmla="*/ 24236 h 85195"/>
                <a:gd name="csX34" fmla="*/ 31881 w 94362"/>
                <a:gd name="csY34" fmla="*/ 24236 h 85195"/>
                <a:gd name="csX35" fmla="*/ 30929 w 94362"/>
                <a:gd name="csY35" fmla="*/ 28998 h 85195"/>
                <a:gd name="csX36" fmla="*/ 34735 w 94362"/>
                <a:gd name="csY36" fmla="*/ 29951 h 85195"/>
                <a:gd name="csX37" fmla="*/ 34735 w 94362"/>
                <a:gd name="csY37" fmla="*/ 26141 h 85195"/>
                <a:gd name="csX38" fmla="*/ 38542 w 94362"/>
                <a:gd name="csY38" fmla="*/ 26141 h 85195"/>
                <a:gd name="csX39" fmla="*/ 38542 w 94362"/>
                <a:gd name="csY39" fmla="*/ 30903 h 85195"/>
                <a:gd name="csX40" fmla="*/ 41397 w 94362"/>
                <a:gd name="csY40" fmla="*/ 27093 h 85195"/>
                <a:gd name="csX41" fmla="*/ 39494 w 94362"/>
                <a:gd name="csY41" fmla="*/ 20426 h 85195"/>
                <a:gd name="csX42" fmla="*/ 45203 w 94362"/>
                <a:gd name="csY42" fmla="*/ 8043 h 85195"/>
                <a:gd name="csX43" fmla="*/ 41397 w 94362"/>
                <a:gd name="csY43" fmla="*/ 9948 h 85195"/>
                <a:gd name="csX44" fmla="*/ 41397 w 94362"/>
                <a:gd name="csY44" fmla="*/ 3281 h 85195"/>
                <a:gd name="csX45" fmla="*/ 46155 w 94362"/>
                <a:gd name="csY45" fmla="*/ 5186 h 85195"/>
                <a:gd name="csX46" fmla="*/ 44252 w 94362"/>
                <a:gd name="csY46" fmla="*/ 423 h 85195"/>
                <a:gd name="csX47" fmla="*/ 50914 w 94362"/>
                <a:gd name="csY47" fmla="*/ 423 h 85195"/>
                <a:gd name="csX48" fmla="*/ 49010 w 94362"/>
                <a:gd name="csY48" fmla="*/ 5186 h 85195"/>
                <a:gd name="csX49" fmla="*/ 53769 w 94362"/>
                <a:gd name="csY49" fmla="*/ 3281 h 85195"/>
                <a:gd name="csX50" fmla="*/ 53769 w 94362"/>
                <a:gd name="csY50" fmla="*/ 9948 h 85195"/>
                <a:gd name="csX51" fmla="*/ 49962 w 94362"/>
                <a:gd name="csY51" fmla="*/ 8043 h 85195"/>
                <a:gd name="csX52" fmla="*/ 55672 w 94362"/>
                <a:gd name="csY52" fmla="*/ 20426 h 85195"/>
                <a:gd name="csX53" fmla="*/ 53769 w 94362"/>
                <a:gd name="csY53" fmla="*/ 27093 h 85195"/>
                <a:gd name="csX54" fmla="*/ 55672 w 94362"/>
                <a:gd name="csY54" fmla="*/ 30903 h 85195"/>
                <a:gd name="csX55" fmla="*/ 55672 w 94362"/>
                <a:gd name="csY55" fmla="*/ 26141 h 85195"/>
                <a:gd name="csX56" fmla="*/ 59478 w 94362"/>
                <a:gd name="csY56" fmla="*/ 26141 h 85195"/>
                <a:gd name="csX57" fmla="*/ 59478 w 94362"/>
                <a:gd name="csY57" fmla="*/ 30903 h 85195"/>
                <a:gd name="csX58" fmla="*/ 64236 w 94362"/>
                <a:gd name="csY58" fmla="*/ 29951 h 85195"/>
                <a:gd name="csX59" fmla="*/ 61382 w 94362"/>
                <a:gd name="csY59" fmla="*/ 27093 h 85195"/>
                <a:gd name="csX60" fmla="*/ 64236 w 94362"/>
                <a:gd name="csY60" fmla="*/ 24236 h 85195"/>
                <a:gd name="csX61" fmla="*/ 67092 w 94362"/>
                <a:gd name="csY61" fmla="*/ 28046 h 85195"/>
                <a:gd name="csX62" fmla="*/ 69947 w 94362"/>
                <a:gd name="csY62" fmla="*/ 28046 h 85195"/>
                <a:gd name="csX63" fmla="*/ 68995 w 94362"/>
                <a:gd name="csY63" fmla="*/ 24236 h 85195"/>
                <a:gd name="csX64" fmla="*/ 73753 w 94362"/>
                <a:gd name="csY64" fmla="*/ 23283 h 85195"/>
                <a:gd name="csX65" fmla="*/ 73753 w 94362"/>
                <a:gd name="csY65" fmla="*/ 28046 h 85195"/>
                <a:gd name="csX66" fmla="*/ 76608 w 94362"/>
                <a:gd name="csY66" fmla="*/ 28046 h 85195"/>
                <a:gd name="csX67" fmla="*/ 76608 w 94362"/>
                <a:gd name="csY67" fmla="*/ 23283 h 85195"/>
                <a:gd name="csX68" fmla="*/ 80415 w 94362"/>
                <a:gd name="csY68" fmla="*/ 23283 h 85195"/>
                <a:gd name="csX69" fmla="*/ 79463 w 94362"/>
                <a:gd name="csY69" fmla="*/ 28046 h 85195"/>
                <a:gd name="csX70" fmla="*/ 81367 w 94362"/>
                <a:gd name="csY70" fmla="*/ 28046 h 85195"/>
                <a:gd name="csX71" fmla="*/ 84222 w 94362"/>
                <a:gd name="csY71" fmla="*/ 24236 h 85195"/>
                <a:gd name="csX72" fmla="*/ 87076 w 94362"/>
                <a:gd name="csY72" fmla="*/ 27093 h 85195"/>
                <a:gd name="csX73" fmla="*/ 84222 w 94362"/>
                <a:gd name="csY73" fmla="*/ 30903 h 85195"/>
                <a:gd name="csX74" fmla="*/ 86125 w 94362"/>
                <a:gd name="csY74" fmla="*/ 33761 h 85195"/>
                <a:gd name="csX75" fmla="*/ 88980 w 94362"/>
                <a:gd name="csY75" fmla="*/ 29951 h 85195"/>
                <a:gd name="csX76" fmla="*/ 91835 w 94362"/>
                <a:gd name="csY76" fmla="*/ 32808 h 85195"/>
                <a:gd name="csX77" fmla="*/ 88028 w 94362"/>
                <a:gd name="csY77" fmla="*/ 35666 h 85195"/>
                <a:gd name="csX78" fmla="*/ 88028 w 94362"/>
                <a:gd name="csY78" fmla="*/ 38523 h 85195"/>
                <a:gd name="csX79" fmla="*/ 92786 w 94362"/>
                <a:gd name="csY79" fmla="*/ 36618 h 85195"/>
                <a:gd name="csX80" fmla="*/ 93738 w 94362"/>
                <a:gd name="csY80" fmla="*/ 40428 h 85195"/>
                <a:gd name="csX81" fmla="*/ 88980 w 94362"/>
                <a:gd name="csY81" fmla="*/ 40428 h 85195"/>
                <a:gd name="csX82" fmla="*/ 88980 w 94362"/>
                <a:gd name="csY82" fmla="*/ 43286 h 85195"/>
                <a:gd name="csX83" fmla="*/ 93738 w 94362"/>
                <a:gd name="csY83" fmla="*/ 43286 h 85195"/>
                <a:gd name="csX84" fmla="*/ 93738 w 94362"/>
                <a:gd name="csY84" fmla="*/ 47096 h 85195"/>
                <a:gd name="csX85" fmla="*/ 88980 w 94362"/>
                <a:gd name="csY85" fmla="*/ 47096 h 85195"/>
                <a:gd name="csX86" fmla="*/ 88980 w 94362"/>
                <a:gd name="csY86" fmla="*/ 49001 h 85195"/>
                <a:gd name="csX87" fmla="*/ 92786 w 94362"/>
                <a:gd name="csY87" fmla="*/ 49001 h 85195"/>
                <a:gd name="csX88" fmla="*/ 92786 w 94362"/>
                <a:gd name="csY88" fmla="*/ 52811 h 85195"/>
                <a:gd name="csX89" fmla="*/ 89931 w 94362"/>
                <a:gd name="csY89" fmla="*/ 54716 h 85195"/>
                <a:gd name="csX90" fmla="*/ 89931 w 94362"/>
                <a:gd name="csY90" fmla="*/ 56621 h 85195"/>
                <a:gd name="csX91" fmla="*/ 82318 w 94362"/>
                <a:gd name="csY91" fmla="*/ 76623 h 85195"/>
                <a:gd name="csX92" fmla="*/ 82318 w 94362"/>
                <a:gd name="csY92" fmla="*/ 81386 h 85195"/>
                <a:gd name="csX93" fmla="*/ 78511 w 94362"/>
                <a:gd name="csY93" fmla="*/ 85196 h 85195"/>
                <a:gd name="csX94" fmla="*/ 53769 w 94362"/>
                <a:gd name="csY94" fmla="*/ 20426 h 85195"/>
                <a:gd name="csX95" fmla="*/ 55672 w 94362"/>
                <a:gd name="csY95" fmla="*/ 20426 h 85195"/>
                <a:gd name="csX96" fmla="*/ 50914 w 94362"/>
                <a:gd name="csY96" fmla="*/ 18521 h 85195"/>
                <a:gd name="csX97" fmla="*/ 49962 w 94362"/>
                <a:gd name="csY97" fmla="*/ 12806 h 85195"/>
                <a:gd name="csX98" fmla="*/ 49010 w 94362"/>
                <a:gd name="csY98" fmla="*/ 18521 h 85195"/>
                <a:gd name="csX99" fmla="*/ 45203 w 94362"/>
                <a:gd name="csY99" fmla="*/ 18521 h 85195"/>
                <a:gd name="csX100" fmla="*/ 44252 w 94362"/>
                <a:gd name="csY100" fmla="*/ 20426 h 85195"/>
                <a:gd name="csX101" fmla="*/ 54720 w 94362"/>
                <a:gd name="csY101" fmla="*/ 20426 h 85195"/>
                <a:gd name="csX102" fmla="*/ 48059 w 94362"/>
                <a:gd name="csY102" fmla="*/ 25188 h 85195"/>
                <a:gd name="csX103" fmla="*/ 48059 w 94362"/>
                <a:gd name="csY103" fmla="*/ 27093 h 85195"/>
                <a:gd name="csX104" fmla="*/ 49962 w 94362"/>
                <a:gd name="csY104" fmla="*/ 27093 h 85195"/>
                <a:gd name="csX105" fmla="*/ 49962 w 94362"/>
                <a:gd name="csY105" fmla="*/ 25188 h 85195"/>
                <a:gd name="csX106" fmla="*/ 48059 w 94362"/>
                <a:gd name="csY106" fmla="*/ 25188 h 85195"/>
                <a:gd name="csX107" fmla="*/ 32832 w 94362"/>
                <a:gd name="csY107" fmla="*/ 61383 h 85195"/>
                <a:gd name="csX108" fmla="*/ 31881 w 94362"/>
                <a:gd name="csY108" fmla="*/ 58526 h 85195"/>
                <a:gd name="csX109" fmla="*/ 29977 w 94362"/>
                <a:gd name="csY109" fmla="*/ 59478 h 85195"/>
                <a:gd name="csX110" fmla="*/ 33784 w 94362"/>
                <a:gd name="csY110" fmla="*/ 67098 h 85195"/>
                <a:gd name="csX111" fmla="*/ 42349 w 94362"/>
                <a:gd name="csY111" fmla="*/ 67098 h 85195"/>
                <a:gd name="csX112" fmla="*/ 46155 w 94362"/>
                <a:gd name="csY112" fmla="*/ 59478 h 85195"/>
                <a:gd name="csX113" fmla="*/ 37590 w 94362"/>
                <a:gd name="csY113" fmla="*/ 66146 h 85195"/>
                <a:gd name="csX114" fmla="*/ 37590 w 94362"/>
                <a:gd name="csY114" fmla="*/ 49953 h 85195"/>
                <a:gd name="csX115" fmla="*/ 37590 w 94362"/>
                <a:gd name="csY115" fmla="*/ 49001 h 85195"/>
                <a:gd name="csX116" fmla="*/ 38542 w 94362"/>
                <a:gd name="csY116" fmla="*/ 49001 h 85195"/>
                <a:gd name="csX117" fmla="*/ 45203 w 94362"/>
                <a:gd name="csY117" fmla="*/ 53763 h 85195"/>
                <a:gd name="csX118" fmla="*/ 39494 w 94362"/>
                <a:gd name="csY118" fmla="*/ 47096 h 85195"/>
                <a:gd name="csX119" fmla="*/ 39494 w 94362"/>
                <a:gd name="csY119" fmla="*/ 45191 h 85195"/>
                <a:gd name="csX120" fmla="*/ 41397 w 94362"/>
                <a:gd name="csY120" fmla="*/ 45191 h 85195"/>
                <a:gd name="csX121" fmla="*/ 41397 w 94362"/>
                <a:gd name="csY121" fmla="*/ 32808 h 85195"/>
                <a:gd name="csX122" fmla="*/ 28074 w 94362"/>
                <a:gd name="csY122" fmla="*/ 28998 h 85195"/>
                <a:gd name="csX123" fmla="*/ 8089 w 94362"/>
                <a:gd name="csY123" fmla="*/ 36618 h 85195"/>
                <a:gd name="csX124" fmla="*/ 9993 w 94362"/>
                <a:gd name="csY124" fmla="*/ 50906 h 85195"/>
                <a:gd name="csX125" fmla="*/ 9993 w 94362"/>
                <a:gd name="csY125" fmla="*/ 61383 h 85195"/>
                <a:gd name="csX126" fmla="*/ 11896 w 94362"/>
                <a:gd name="csY126" fmla="*/ 52811 h 85195"/>
                <a:gd name="csX127" fmla="*/ 15702 w 94362"/>
                <a:gd name="csY127" fmla="*/ 60431 h 85195"/>
                <a:gd name="csX128" fmla="*/ 21412 w 94362"/>
                <a:gd name="csY128" fmla="*/ 54716 h 85195"/>
                <a:gd name="csX129" fmla="*/ 22364 w 94362"/>
                <a:gd name="csY129" fmla="*/ 45191 h 85195"/>
                <a:gd name="csX130" fmla="*/ 27122 w 94362"/>
                <a:gd name="csY130" fmla="*/ 53763 h 85195"/>
                <a:gd name="csX131" fmla="*/ 32832 w 94362"/>
                <a:gd name="csY131" fmla="*/ 53763 h 85195"/>
                <a:gd name="csX132" fmla="*/ 33784 w 94362"/>
                <a:gd name="csY132" fmla="*/ 58526 h 85195"/>
                <a:gd name="csX133" fmla="*/ 30929 w 94362"/>
                <a:gd name="csY133" fmla="*/ 61383 h 85195"/>
                <a:gd name="csX134" fmla="*/ 64236 w 94362"/>
                <a:gd name="csY134" fmla="*/ 54716 h 85195"/>
                <a:gd name="csX135" fmla="*/ 69947 w 94362"/>
                <a:gd name="csY135" fmla="*/ 54716 h 85195"/>
                <a:gd name="csX136" fmla="*/ 74705 w 94362"/>
                <a:gd name="csY136" fmla="*/ 46143 h 85195"/>
                <a:gd name="csX137" fmla="*/ 75656 w 94362"/>
                <a:gd name="csY137" fmla="*/ 55668 h 85195"/>
                <a:gd name="csX138" fmla="*/ 81367 w 94362"/>
                <a:gd name="csY138" fmla="*/ 61383 h 85195"/>
                <a:gd name="csX139" fmla="*/ 85173 w 94362"/>
                <a:gd name="csY139" fmla="*/ 52811 h 85195"/>
                <a:gd name="csX140" fmla="*/ 87076 w 94362"/>
                <a:gd name="csY140" fmla="*/ 61383 h 85195"/>
                <a:gd name="csX141" fmla="*/ 87076 w 94362"/>
                <a:gd name="csY141" fmla="*/ 50906 h 85195"/>
                <a:gd name="csX142" fmla="*/ 88980 w 94362"/>
                <a:gd name="csY142" fmla="*/ 40428 h 85195"/>
                <a:gd name="csX143" fmla="*/ 78511 w 94362"/>
                <a:gd name="csY143" fmla="*/ 28046 h 85195"/>
                <a:gd name="csX144" fmla="*/ 67092 w 94362"/>
                <a:gd name="csY144" fmla="*/ 28998 h 85195"/>
                <a:gd name="csX145" fmla="*/ 54720 w 94362"/>
                <a:gd name="csY145" fmla="*/ 32808 h 85195"/>
                <a:gd name="csX146" fmla="*/ 54720 w 94362"/>
                <a:gd name="csY146" fmla="*/ 45191 h 85195"/>
                <a:gd name="csX147" fmla="*/ 56623 w 94362"/>
                <a:gd name="csY147" fmla="*/ 45191 h 85195"/>
                <a:gd name="csX148" fmla="*/ 56623 w 94362"/>
                <a:gd name="csY148" fmla="*/ 47096 h 85195"/>
                <a:gd name="csX149" fmla="*/ 50914 w 94362"/>
                <a:gd name="csY149" fmla="*/ 54716 h 85195"/>
                <a:gd name="csX150" fmla="*/ 59478 w 94362"/>
                <a:gd name="csY150" fmla="*/ 49953 h 85195"/>
                <a:gd name="csX151" fmla="*/ 59478 w 94362"/>
                <a:gd name="csY151" fmla="*/ 67098 h 85195"/>
                <a:gd name="csX152" fmla="*/ 50914 w 94362"/>
                <a:gd name="csY152" fmla="*/ 59478 h 85195"/>
                <a:gd name="csX153" fmla="*/ 62334 w 94362"/>
                <a:gd name="csY153" fmla="*/ 68051 h 85195"/>
                <a:gd name="csX154" fmla="*/ 67092 w 94362"/>
                <a:gd name="csY154" fmla="*/ 58526 h 85195"/>
                <a:gd name="csX155" fmla="*/ 65188 w 94362"/>
                <a:gd name="csY155" fmla="*/ 58526 h 85195"/>
                <a:gd name="csX156" fmla="*/ 65188 w 94362"/>
                <a:gd name="csY156" fmla="*/ 60431 h 85195"/>
                <a:gd name="csX157" fmla="*/ 62334 w 94362"/>
                <a:gd name="csY157" fmla="*/ 57573 h 85195"/>
                <a:gd name="csX158" fmla="*/ 64236 w 94362"/>
                <a:gd name="csY158" fmla="*/ 52811 h 85195"/>
                <a:gd name="csX159" fmla="*/ 48059 w 94362"/>
                <a:gd name="csY159" fmla="*/ 29951 h 85195"/>
                <a:gd name="csX160" fmla="*/ 48059 w 94362"/>
                <a:gd name="csY160" fmla="*/ 31856 h 85195"/>
                <a:gd name="csX161" fmla="*/ 49962 w 94362"/>
                <a:gd name="csY161" fmla="*/ 31856 h 85195"/>
                <a:gd name="csX162" fmla="*/ 49962 w 94362"/>
                <a:gd name="csY162" fmla="*/ 29951 h 85195"/>
                <a:gd name="csX163" fmla="*/ 48059 w 94362"/>
                <a:gd name="csY163" fmla="*/ 29951 h 85195"/>
                <a:gd name="csX164" fmla="*/ 49010 w 94362"/>
                <a:gd name="csY164" fmla="*/ 33761 h 85195"/>
                <a:gd name="csX165" fmla="*/ 49010 w 94362"/>
                <a:gd name="csY165" fmla="*/ 35666 h 85195"/>
                <a:gd name="csX166" fmla="*/ 50914 w 94362"/>
                <a:gd name="csY166" fmla="*/ 35666 h 85195"/>
                <a:gd name="csX167" fmla="*/ 50914 w 94362"/>
                <a:gd name="csY167" fmla="*/ 33761 h 85195"/>
                <a:gd name="csX168" fmla="*/ 49010 w 94362"/>
                <a:gd name="csY168" fmla="*/ 33761 h 85195"/>
                <a:gd name="csX169" fmla="*/ 48059 w 94362"/>
                <a:gd name="csY169" fmla="*/ 38523 h 85195"/>
                <a:gd name="csX170" fmla="*/ 48059 w 94362"/>
                <a:gd name="csY170" fmla="*/ 40428 h 85195"/>
                <a:gd name="csX171" fmla="*/ 49962 w 94362"/>
                <a:gd name="csY171" fmla="*/ 40428 h 85195"/>
                <a:gd name="csX172" fmla="*/ 49962 w 94362"/>
                <a:gd name="csY172" fmla="*/ 38523 h 85195"/>
                <a:gd name="csX173" fmla="*/ 48059 w 94362"/>
                <a:gd name="csY173" fmla="*/ 38523 h 85195"/>
                <a:gd name="csX174" fmla="*/ 49010 w 94362"/>
                <a:gd name="csY174" fmla="*/ 42333 h 85195"/>
                <a:gd name="csX175" fmla="*/ 49010 w 94362"/>
                <a:gd name="csY175" fmla="*/ 44238 h 85195"/>
                <a:gd name="csX176" fmla="*/ 50914 w 94362"/>
                <a:gd name="csY176" fmla="*/ 44238 h 85195"/>
                <a:gd name="csX177" fmla="*/ 50914 w 94362"/>
                <a:gd name="csY177" fmla="*/ 42333 h 85195"/>
                <a:gd name="csX178" fmla="*/ 49010 w 94362"/>
                <a:gd name="csY178" fmla="*/ 42333 h 85195"/>
                <a:gd name="csX179" fmla="*/ 49010 w 94362"/>
                <a:gd name="csY179" fmla="*/ 55668 h 85195"/>
                <a:gd name="csX180" fmla="*/ 47107 w 94362"/>
                <a:gd name="csY180" fmla="*/ 58526 h 85195"/>
                <a:gd name="csX181" fmla="*/ 49962 w 94362"/>
                <a:gd name="csY181" fmla="*/ 60431 h 85195"/>
                <a:gd name="csX182" fmla="*/ 51865 w 94362"/>
                <a:gd name="csY182" fmla="*/ 57573 h 85195"/>
                <a:gd name="csX183" fmla="*/ 49010 w 94362"/>
                <a:gd name="csY183" fmla="*/ 55668 h 85195"/>
                <a:gd name="csX184" fmla="*/ 71850 w 94362"/>
                <a:gd name="csY184" fmla="*/ 55668 h 85195"/>
                <a:gd name="csX185" fmla="*/ 69947 w 94362"/>
                <a:gd name="csY185" fmla="*/ 58526 h 85195"/>
                <a:gd name="csX186" fmla="*/ 71850 w 94362"/>
                <a:gd name="csY186" fmla="*/ 60431 h 85195"/>
                <a:gd name="csX187" fmla="*/ 73753 w 94362"/>
                <a:gd name="csY187" fmla="*/ 57573 h 85195"/>
                <a:gd name="csX188" fmla="*/ 71850 w 94362"/>
                <a:gd name="csY188" fmla="*/ 55668 h 85195"/>
                <a:gd name="csX189" fmla="*/ 25219 w 94362"/>
                <a:gd name="csY189" fmla="*/ 56621 h 85195"/>
                <a:gd name="csX190" fmla="*/ 25219 w 94362"/>
                <a:gd name="csY190" fmla="*/ 60431 h 85195"/>
                <a:gd name="csX191" fmla="*/ 28074 w 94362"/>
                <a:gd name="csY191" fmla="*/ 60431 h 85195"/>
                <a:gd name="csX192" fmla="*/ 28074 w 94362"/>
                <a:gd name="csY192" fmla="*/ 57573 h 85195"/>
                <a:gd name="csX193" fmla="*/ 25219 w 94362"/>
                <a:gd name="csY193" fmla="*/ 57573 h 85195"/>
                <a:gd name="csX194" fmla="*/ 12848 w 94362"/>
                <a:gd name="csY194" fmla="*/ 65193 h 85195"/>
                <a:gd name="csX195" fmla="*/ 17606 w 94362"/>
                <a:gd name="csY195" fmla="*/ 70908 h 85195"/>
                <a:gd name="csX196" fmla="*/ 27122 w 94362"/>
                <a:gd name="csY196" fmla="*/ 65193 h 85195"/>
                <a:gd name="csX197" fmla="*/ 25219 w 94362"/>
                <a:gd name="csY197" fmla="*/ 61383 h 85195"/>
                <a:gd name="csX198" fmla="*/ 22364 w 94362"/>
                <a:gd name="csY198" fmla="*/ 61383 h 85195"/>
                <a:gd name="csX199" fmla="*/ 22364 w 94362"/>
                <a:gd name="csY199" fmla="*/ 64241 h 85195"/>
                <a:gd name="csX200" fmla="*/ 18557 w 94362"/>
                <a:gd name="csY200" fmla="*/ 64241 h 85195"/>
                <a:gd name="csX201" fmla="*/ 19509 w 94362"/>
                <a:gd name="csY201" fmla="*/ 70908 h 85195"/>
                <a:gd name="csX202" fmla="*/ 12848 w 94362"/>
                <a:gd name="csY202" fmla="*/ 66146 h 85195"/>
                <a:gd name="csX203" fmla="*/ 78511 w 94362"/>
                <a:gd name="csY203" fmla="*/ 69003 h 85195"/>
                <a:gd name="csX204" fmla="*/ 80415 w 94362"/>
                <a:gd name="csY204" fmla="*/ 62336 h 85195"/>
                <a:gd name="csX205" fmla="*/ 76608 w 94362"/>
                <a:gd name="csY205" fmla="*/ 63288 h 85195"/>
                <a:gd name="csX206" fmla="*/ 76608 w 94362"/>
                <a:gd name="csY206" fmla="*/ 60431 h 85195"/>
                <a:gd name="csX207" fmla="*/ 73753 w 94362"/>
                <a:gd name="csY207" fmla="*/ 60431 h 85195"/>
                <a:gd name="csX208" fmla="*/ 73753 w 94362"/>
                <a:gd name="csY208" fmla="*/ 68051 h 85195"/>
                <a:gd name="csX209" fmla="*/ 81367 w 94362"/>
                <a:gd name="csY209" fmla="*/ 69956 h 85195"/>
                <a:gd name="csX210" fmla="*/ 86125 w 94362"/>
                <a:gd name="csY210" fmla="*/ 64241 h 85195"/>
                <a:gd name="csX211" fmla="*/ 78511 w 94362"/>
                <a:gd name="csY211" fmla="*/ 68051 h 85195"/>
                <a:gd name="csX212" fmla="*/ 49010 w 94362"/>
                <a:gd name="csY212" fmla="*/ 76623 h 85195"/>
                <a:gd name="csX213" fmla="*/ 51865 w 94362"/>
                <a:gd name="csY213" fmla="*/ 74718 h 85195"/>
                <a:gd name="csX214" fmla="*/ 49010 w 94362"/>
                <a:gd name="csY214" fmla="*/ 71861 h 85195"/>
                <a:gd name="csX215" fmla="*/ 46155 w 94362"/>
                <a:gd name="csY215" fmla="*/ 74718 h 85195"/>
                <a:gd name="csX216" fmla="*/ 49010 w 94362"/>
                <a:gd name="csY216" fmla="*/ 77576 h 85195"/>
                <a:gd name="csX217" fmla="*/ 35687 w 94362"/>
                <a:gd name="csY217" fmla="*/ 74718 h 85195"/>
                <a:gd name="csX218" fmla="*/ 27122 w 94362"/>
                <a:gd name="csY218" fmla="*/ 74718 h 85195"/>
                <a:gd name="csX219" fmla="*/ 25219 w 94362"/>
                <a:gd name="csY219" fmla="*/ 76623 h 85195"/>
                <a:gd name="csX220" fmla="*/ 27122 w 94362"/>
                <a:gd name="csY220" fmla="*/ 78528 h 85195"/>
                <a:gd name="csX221" fmla="*/ 35687 w 94362"/>
                <a:gd name="csY221" fmla="*/ 74718 h 85195"/>
                <a:gd name="csX222" fmla="*/ 72802 w 94362"/>
                <a:gd name="csY222" fmla="*/ 75671 h 85195"/>
                <a:gd name="csX223" fmla="*/ 64236 w 94362"/>
                <a:gd name="csY223" fmla="*/ 72813 h 85195"/>
                <a:gd name="csX224" fmla="*/ 62334 w 94362"/>
                <a:gd name="csY224" fmla="*/ 74718 h 85195"/>
                <a:gd name="csX225" fmla="*/ 64236 w 94362"/>
                <a:gd name="csY225" fmla="*/ 76623 h 85195"/>
                <a:gd name="csX226" fmla="*/ 72802 w 94362"/>
                <a:gd name="csY226" fmla="*/ 75671 h 85195"/>
                <a:gd name="csX227" fmla="*/ 13799 w 94362"/>
                <a:gd name="csY227" fmla="*/ 77576 h 85195"/>
                <a:gd name="csX228" fmla="*/ 13799 w 94362"/>
                <a:gd name="csY228" fmla="*/ 80433 h 85195"/>
                <a:gd name="csX229" fmla="*/ 16654 w 94362"/>
                <a:gd name="csY229" fmla="*/ 80433 h 85195"/>
                <a:gd name="csX230" fmla="*/ 16654 w 94362"/>
                <a:gd name="csY230" fmla="*/ 78528 h 85195"/>
                <a:gd name="csX231" fmla="*/ 13799 w 94362"/>
                <a:gd name="csY231" fmla="*/ 78528 h 85195"/>
                <a:gd name="csX232" fmla="*/ 83270 w 94362"/>
                <a:gd name="csY232" fmla="*/ 77576 h 85195"/>
                <a:gd name="csX233" fmla="*/ 82318 w 94362"/>
                <a:gd name="csY233" fmla="*/ 79481 h 85195"/>
                <a:gd name="csX234" fmla="*/ 84222 w 94362"/>
                <a:gd name="csY234" fmla="*/ 80433 h 85195"/>
                <a:gd name="csX235" fmla="*/ 86125 w 94362"/>
                <a:gd name="csY235" fmla="*/ 78528 h 85195"/>
                <a:gd name="csX236" fmla="*/ 84222 w 94362"/>
                <a:gd name="csY236" fmla="*/ 77576 h 851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Lst>
              <a:rect l="l" t="t" r="r" b="b"/>
              <a:pathLst>
                <a:path w="94362" h="85195">
                  <a:moveTo>
                    <a:pt x="82318" y="85196"/>
                  </a:moveTo>
                  <a:cubicBezTo>
                    <a:pt x="60430" y="77576"/>
                    <a:pt x="37590" y="76623"/>
                    <a:pt x="15702" y="85196"/>
                  </a:cubicBezTo>
                  <a:cubicBezTo>
                    <a:pt x="15702" y="83291"/>
                    <a:pt x="13799" y="81386"/>
                    <a:pt x="11896" y="81386"/>
                  </a:cubicBezTo>
                  <a:cubicBezTo>
                    <a:pt x="11896" y="79481"/>
                    <a:pt x="11896" y="78528"/>
                    <a:pt x="11896" y="77576"/>
                  </a:cubicBezTo>
                  <a:lnTo>
                    <a:pt x="4282" y="57573"/>
                  </a:lnTo>
                  <a:cubicBezTo>
                    <a:pt x="4282" y="57573"/>
                    <a:pt x="4282" y="55668"/>
                    <a:pt x="4282" y="54716"/>
                  </a:cubicBezTo>
                  <a:cubicBezTo>
                    <a:pt x="2379" y="54716"/>
                    <a:pt x="476" y="52811"/>
                    <a:pt x="1428" y="50906"/>
                  </a:cubicBezTo>
                  <a:cubicBezTo>
                    <a:pt x="2379" y="49001"/>
                    <a:pt x="3331" y="48048"/>
                    <a:pt x="5234" y="49001"/>
                  </a:cubicBezTo>
                  <a:cubicBezTo>
                    <a:pt x="5234" y="49001"/>
                    <a:pt x="5234" y="47096"/>
                    <a:pt x="5234" y="46143"/>
                  </a:cubicBezTo>
                  <a:cubicBezTo>
                    <a:pt x="4282" y="48048"/>
                    <a:pt x="2379" y="48048"/>
                    <a:pt x="1428" y="47096"/>
                  </a:cubicBezTo>
                  <a:cubicBezTo>
                    <a:pt x="-476" y="46143"/>
                    <a:pt x="-476" y="44238"/>
                    <a:pt x="1428" y="43286"/>
                  </a:cubicBezTo>
                  <a:cubicBezTo>
                    <a:pt x="2379" y="41381"/>
                    <a:pt x="4282" y="41381"/>
                    <a:pt x="6186" y="43286"/>
                  </a:cubicBezTo>
                  <a:cubicBezTo>
                    <a:pt x="6186" y="43286"/>
                    <a:pt x="6186" y="41381"/>
                    <a:pt x="6186" y="40428"/>
                  </a:cubicBezTo>
                  <a:cubicBezTo>
                    <a:pt x="4282" y="40428"/>
                    <a:pt x="3331" y="40428"/>
                    <a:pt x="2379" y="40428"/>
                  </a:cubicBezTo>
                  <a:cubicBezTo>
                    <a:pt x="1428" y="40428"/>
                    <a:pt x="2379" y="37571"/>
                    <a:pt x="2379" y="36618"/>
                  </a:cubicBezTo>
                  <a:cubicBezTo>
                    <a:pt x="2379" y="35666"/>
                    <a:pt x="6186" y="35666"/>
                    <a:pt x="7137" y="36618"/>
                  </a:cubicBezTo>
                  <a:cubicBezTo>
                    <a:pt x="7137" y="36618"/>
                    <a:pt x="7137" y="35666"/>
                    <a:pt x="7137" y="34713"/>
                  </a:cubicBezTo>
                  <a:cubicBezTo>
                    <a:pt x="5234" y="34713"/>
                    <a:pt x="3331" y="34713"/>
                    <a:pt x="3331" y="32808"/>
                  </a:cubicBezTo>
                  <a:cubicBezTo>
                    <a:pt x="3331" y="30903"/>
                    <a:pt x="3331" y="29951"/>
                    <a:pt x="5234" y="28998"/>
                  </a:cubicBezTo>
                  <a:cubicBezTo>
                    <a:pt x="7137" y="28046"/>
                    <a:pt x="8089" y="28998"/>
                    <a:pt x="9041" y="31856"/>
                  </a:cubicBezTo>
                  <a:cubicBezTo>
                    <a:pt x="9041" y="31856"/>
                    <a:pt x="9993" y="30903"/>
                    <a:pt x="10944" y="29951"/>
                  </a:cubicBezTo>
                  <a:cubicBezTo>
                    <a:pt x="9041" y="29951"/>
                    <a:pt x="8089" y="28046"/>
                    <a:pt x="8089" y="26141"/>
                  </a:cubicBezTo>
                  <a:cubicBezTo>
                    <a:pt x="8089" y="24236"/>
                    <a:pt x="9041" y="23283"/>
                    <a:pt x="10944" y="23283"/>
                  </a:cubicBezTo>
                  <a:cubicBezTo>
                    <a:pt x="12848" y="23283"/>
                    <a:pt x="13799" y="25188"/>
                    <a:pt x="13799" y="27093"/>
                  </a:cubicBezTo>
                  <a:cubicBezTo>
                    <a:pt x="13799" y="27093"/>
                    <a:pt x="15702" y="27093"/>
                    <a:pt x="15702" y="27093"/>
                  </a:cubicBezTo>
                  <a:cubicBezTo>
                    <a:pt x="13799" y="26141"/>
                    <a:pt x="13799" y="24236"/>
                    <a:pt x="14751" y="23283"/>
                  </a:cubicBezTo>
                  <a:cubicBezTo>
                    <a:pt x="15702" y="22331"/>
                    <a:pt x="17606" y="21378"/>
                    <a:pt x="18557" y="23283"/>
                  </a:cubicBezTo>
                  <a:cubicBezTo>
                    <a:pt x="19509" y="25188"/>
                    <a:pt x="20461" y="26141"/>
                    <a:pt x="18557" y="28046"/>
                  </a:cubicBezTo>
                  <a:cubicBezTo>
                    <a:pt x="19509" y="28046"/>
                    <a:pt x="20461" y="28046"/>
                    <a:pt x="21412" y="28046"/>
                  </a:cubicBezTo>
                  <a:cubicBezTo>
                    <a:pt x="21412" y="26141"/>
                    <a:pt x="20461" y="24236"/>
                    <a:pt x="21412" y="23283"/>
                  </a:cubicBezTo>
                  <a:cubicBezTo>
                    <a:pt x="22364" y="22331"/>
                    <a:pt x="24267" y="23283"/>
                    <a:pt x="25219" y="24236"/>
                  </a:cubicBezTo>
                  <a:cubicBezTo>
                    <a:pt x="26170" y="25188"/>
                    <a:pt x="25219" y="27093"/>
                    <a:pt x="24267" y="28046"/>
                  </a:cubicBezTo>
                  <a:cubicBezTo>
                    <a:pt x="24267" y="28046"/>
                    <a:pt x="26170" y="28998"/>
                    <a:pt x="27122" y="28046"/>
                  </a:cubicBezTo>
                  <a:cubicBezTo>
                    <a:pt x="27122" y="26141"/>
                    <a:pt x="27122" y="25188"/>
                    <a:pt x="28074" y="24236"/>
                  </a:cubicBezTo>
                  <a:cubicBezTo>
                    <a:pt x="29977" y="23283"/>
                    <a:pt x="30929" y="24236"/>
                    <a:pt x="31881" y="24236"/>
                  </a:cubicBezTo>
                  <a:cubicBezTo>
                    <a:pt x="32832" y="26141"/>
                    <a:pt x="31881" y="28046"/>
                    <a:pt x="30929" y="28998"/>
                  </a:cubicBezTo>
                  <a:cubicBezTo>
                    <a:pt x="30929" y="29951"/>
                    <a:pt x="32832" y="29951"/>
                    <a:pt x="34735" y="29951"/>
                  </a:cubicBezTo>
                  <a:cubicBezTo>
                    <a:pt x="34735" y="28046"/>
                    <a:pt x="34735" y="26141"/>
                    <a:pt x="34735" y="26141"/>
                  </a:cubicBezTo>
                  <a:cubicBezTo>
                    <a:pt x="34735" y="26141"/>
                    <a:pt x="37590" y="26141"/>
                    <a:pt x="38542" y="26141"/>
                  </a:cubicBezTo>
                  <a:cubicBezTo>
                    <a:pt x="39494" y="26141"/>
                    <a:pt x="39494" y="28998"/>
                    <a:pt x="38542" y="30903"/>
                  </a:cubicBezTo>
                  <a:cubicBezTo>
                    <a:pt x="41397" y="32808"/>
                    <a:pt x="38542" y="29951"/>
                    <a:pt x="41397" y="27093"/>
                  </a:cubicBezTo>
                  <a:cubicBezTo>
                    <a:pt x="39494" y="25188"/>
                    <a:pt x="39494" y="23283"/>
                    <a:pt x="39494" y="20426"/>
                  </a:cubicBezTo>
                  <a:cubicBezTo>
                    <a:pt x="39494" y="14711"/>
                    <a:pt x="45203" y="16616"/>
                    <a:pt x="45203" y="8043"/>
                  </a:cubicBezTo>
                  <a:cubicBezTo>
                    <a:pt x="43301" y="8043"/>
                    <a:pt x="42349" y="8996"/>
                    <a:pt x="41397" y="9948"/>
                  </a:cubicBezTo>
                  <a:cubicBezTo>
                    <a:pt x="41397" y="8043"/>
                    <a:pt x="41397" y="5186"/>
                    <a:pt x="41397" y="3281"/>
                  </a:cubicBezTo>
                  <a:cubicBezTo>
                    <a:pt x="42349" y="4233"/>
                    <a:pt x="44252" y="6138"/>
                    <a:pt x="46155" y="5186"/>
                  </a:cubicBezTo>
                  <a:cubicBezTo>
                    <a:pt x="48059" y="4233"/>
                    <a:pt x="46155" y="1376"/>
                    <a:pt x="44252" y="423"/>
                  </a:cubicBezTo>
                  <a:cubicBezTo>
                    <a:pt x="46155" y="423"/>
                    <a:pt x="49010" y="-529"/>
                    <a:pt x="50914" y="423"/>
                  </a:cubicBezTo>
                  <a:cubicBezTo>
                    <a:pt x="49010" y="2328"/>
                    <a:pt x="48059" y="4233"/>
                    <a:pt x="49010" y="5186"/>
                  </a:cubicBezTo>
                  <a:cubicBezTo>
                    <a:pt x="49962" y="6138"/>
                    <a:pt x="51865" y="5186"/>
                    <a:pt x="53769" y="3281"/>
                  </a:cubicBezTo>
                  <a:cubicBezTo>
                    <a:pt x="53769" y="5186"/>
                    <a:pt x="53769" y="8043"/>
                    <a:pt x="53769" y="9948"/>
                  </a:cubicBezTo>
                  <a:cubicBezTo>
                    <a:pt x="51865" y="8996"/>
                    <a:pt x="51865" y="7091"/>
                    <a:pt x="49962" y="8043"/>
                  </a:cubicBezTo>
                  <a:cubicBezTo>
                    <a:pt x="49962" y="17568"/>
                    <a:pt x="54720" y="14711"/>
                    <a:pt x="55672" y="20426"/>
                  </a:cubicBezTo>
                  <a:cubicBezTo>
                    <a:pt x="56623" y="26141"/>
                    <a:pt x="55672" y="25188"/>
                    <a:pt x="53769" y="27093"/>
                  </a:cubicBezTo>
                  <a:cubicBezTo>
                    <a:pt x="56623" y="28046"/>
                    <a:pt x="53769" y="30903"/>
                    <a:pt x="55672" y="30903"/>
                  </a:cubicBezTo>
                  <a:cubicBezTo>
                    <a:pt x="59478" y="30903"/>
                    <a:pt x="53769" y="28998"/>
                    <a:pt x="55672" y="26141"/>
                  </a:cubicBezTo>
                  <a:cubicBezTo>
                    <a:pt x="57575" y="23283"/>
                    <a:pt x="58527" y="25188"/>
                    <a:pt x="59478" y="26141"/>
                  </a:cubicBezTo>
                  <a:cubicBezTo>
                    <a:pt x="60430" y="27093"/>
                    <a:pt x="60430" y="28998"/>
                    <a:pt x="59478" y="30903"/>
                  </a:cubicBezTo>
                  <a:cubicBezTo>
                    <a:pt x="61382" y="30903"/>
                    <a:pt x="62334" y="30903"/>
                    <a:pt x="64236" y="29951"/>
                  </a:cubicBezTo>
                  <a:cubicBezTo>
                    <a:pt x="62334" y="29951"/>
                    <a:pt x="61382" y="28998"/>
                    <a:pt x="61382" y="27093"/>
                  </a:cubicBezTo>
                  <a:cubicBezTo>
                    <a:pt x="61382" y="25188"/>
                    <a:pt x="63285" y="24236"/>
                    <a:pt x="64236" y="24236"/>
                  </a:cubicBezTo>
                  <a:cubicBezTo>
                    <a:pt x="65188" y="24236"/>
                    <a:pt x="67092" y="26141"/>
                    <a:pt x="67092" y="28046"/>
                  </a:cubicBezTo>
                  <a:cubicBezTo>
                    <a:pt x="68043" y="28046"/>
                    <a:pt x="68995" y="28046"/>
                    <a:pt x="69947" y="28046"/>
                  </a:cubicBezTo>
                  <a:cubicBezTo>
                    <a:pt x="68995" y="28046"/>
                    <a:pt x="68043" y="25188"/>
                    <a:pt x="68995" y="24236"/>
                  </a:cubicBezTo>
                  <a:cubicBezTo>
                    <a:pt x="68995" y="22331"/>
                    <a:pt x="71850" y="22331"/>
                    <a:pt x="73753" y="23283"/>
                  </a:cubicBezTo>
                  <a:cubicBezTo>
                    <a:pt x="75656" y="24236"/>
                    <a:pt x="74705" y="26141"/>
                    <a:pt x="73753" y="28046"/>
                  </a:cubicBezTo>
                  <a:cubicBezTo>
                    <a:pt x="74705" y="28046"/>
                    <a:pt x="75656" y="28046"/>
                    <a:pt x="76608" y="28046"/>
                  </a:cubicBezTo>
                  <a:cubicBezTo>
                    <a:pt x="76608" y="26141"/>
                    <a:pt x="76608" y="24236"/>
                    <a:pt x="76608" y="23283"/>
                  </a:cubicBezTo>
                  <a:cubicBezTo>
                    <a:pt x="76608" y="22331"/>
                    <a:pt x="79463" y="23283"/>
                    <a:pt x="80415" y="23283"/>
                  </a:cubicBezTo>
                  <a:cubicBezTo>
                    <a:pt x="81367" y="23283"/>
                    <a:pt x="80415" y="26141"/>
                    <a:pt x="79463" y="28046"/>
                  </a:cubicBezTo>
                  <a:cubicBezTo>
                    <a:pt x="79463" y="28046"/>
                    <a:pt x="81367" y="28998"/>
                    <a:pt x="81367" y="28046"/>
                  </a:cubicBezTo>
                  <a:cubicBezTo>
                    <a:pt x="81367" y="26141"/>
                    <a:pt x="82318" y="24236"/>
                    <a:pt x="84222" y="24236"/>
                  </a:cubicBezTo>
                  <a:cubicBezTo>
                    <a:pt x="86125" y="24236"/>
                    <a:pt x="87076" y="24236"/>
                    <a:pt x="87076" y="27093"/>
                  </a:cubicBezTo>
                  <a:cubicBezTo>
                    <a:pt x="87076" y="29951"/>
                    <a:pt x="87076" y="29951"/>
                    <a:pt x="84222" y="30903"/>
                  </a:cubicBezTo>
                  <a:lnTo>
                    <a:pt x="86125" y="33761"/>
                  </a:lnTo>
                  <a:cubicBezTo>
                    <a:pt x="86125" y="31856"/>
                    <a:pt x="87076" y="30903"/>
                    <a:pt x="88980" y="29951"/>
                  </a:cubicBezTo>
                  <a:cubicBezTo>
                    <a:pt x="90883" y="28998"/>
                    <a:pt x="91835" y="31856"/>
                    <a:pt x="91835" y="32808"/>
                  </a:cubicBezTo>
                  <a:cubicBezTo>
                    <a:pt x="91835" y="33761"/>
                    <a:pt x="89931" y="35666"/>
                    <a:pt x="88028" y="35666"/>
                  </a:cubicBezTo>
                  <a:lnTo>
                    <a:pt x="88028" y="38523"/>
                  </a:lnTo>
                  <a:cubicBezTo>
                    <a:pt x="89931" y="36618"/>
                    <a:pt x="90883" y="35666"/>
                    <a:pt x="92786" y="36618"/>
                  </a:cubicBezTo>
                  <a:cubicBezTo>
                    <a:pt x="94689" y="37571"/>
                    <a:pt x="94689" y="39476"/>
                    <a:pt x="93738" y="40428"/>
                  </a:cubicBezTo>
                  <a:cubicBezTo>
                    <a:pt x="92786" y="41381"/>
                    <a:pt x="90883" y="42333"/>
                    <a:pt x="88980" y="40428"/>
                  </a:cubicBezTo>
                  <a:cubicBezTo>
                    <a:pt x="88980" y="41381"/>
                    <a:pt x="88980" y="42333"/>
                    <a:pt x="88980" y="43286"/>
                  </a:cubicBezTo>
                  <a:cubicBezTo>
                    <a:pt x="90883" y="42333"/>
                    <a:pt x="92786" y="42333"/>
                    <a:pt x="93738" y="43286"/>
                  </a:cubicBezTo>
                  <a:cubicBezTo>
                    <a:pt x="94689" y="44238"/>
                    <a:pt x="93738" y="46143"/>
                    <a:pt x="93738" y="47096"/>
                  </a:cubicBezTo>
                  <a:cubicBezTo>
                    <a:pt x="93738" y="48048"/>
                    <a:pt x="89931" y="47096"/>
                    <a:pt x="88980" y="47096"/>
                  </a:cubicBezTo>
                  <a:cubicBezTo>
                    <a:pt x="88980" y="47096"/>
                    <a:pt x="88980" y="48048"/>
                    <a:pt x="88980" y="49001"/>
                  </a:cubicBezTo>
                  <a:cubicBezTo>
                    <a:pt x="89931" y="49001"/>
                    <a:pt x="91835" y="49001"/>
                    <a:pt x="92786" y="49001"/>
                  </a:cubicBezTo>
                  <a:cubicBezTo>
                    <a:pt x="93738" y="49001"/>
                    <a:pt x="93738" y="50906"/>
                    <a:pt x="92786" y="52811"/>
                  </a:cubicBezTo>
                  <a:cubicBezTo>
                    <a:pt x="91835" y="54716"/>
                    <a:pt x="90883" y="54716"/>
                    <a:pt x="89931" y="54716"/>
                  </a:cubicBezTo>
                  <a:cubicBezTo>
                    <a:pt x="89931" y="54716"/>
                    <a:pt x="89931" y="56621"/>
                    <a:pt x="89931" y="56621"/>
                  </a:cubicBezTo>
                  <a:lnTo>
                    <a:pt x="82318" y="76623"/>
                  </a:lnTo>
                  <a:lnTo>
                    <a:pt x="82318" y="81386"/>
                  </a:lnTo>
                  <a:cubicBezTo>
                    <a:pt x="80415" y="81386"/>
                    <a:pt x="79463" y="82338"/>
                    <a:pt x="78511" y="85196"/>
                  </a:cubicBezTo>
                  <a:close/>
                  <a:moveTo>
                    <a:pt x="53769" y="20426"/>
                  </a:moveTo>
                  <a:cubicBezTo>
                    <a:pt x="53769" y="20426"/>
                    <a:pt x="55672" y="20426"/>
                    <a:pt x="55672" y="20426"/>
                  </a:cubicBezTo>
                  <a:cubicBezTo>
                    <a:pt x="55672" y="18521"/>
                    <a:pt x="51865" y="19473"/>
                    <a:pt x="50914" y="18521"/>
                  </a:cubicBezTo>
                  <a:cubicBezTo>
                    <a:pt x="50914" y="16616"/>
                    <a:pt x="50914" y="14711"/>
                    <a:pt x="49962" y="12806"/>
                  </a:cubicBezTo>
                  <a:cubicBezTo>
                    <a:pt x="48059" y="14711"/>
                    <a:pt x="49962" y="16616"/>
                    <a:pt x="49010" y="18521"/>
                  </a:cubicBezTo>
                  <a:lnTo>
                    <a:pt x="45203" y="18521"/>
                  </a:lnTo>
                  <a:cubicBezTo>
                    <a:pt x="45203" y="18521"/>
                    <a:pt x="44252" y="19473"/>
                    <a:pt x="44252" y="20426"/>
                  </a:cubicBezTo>
                  <a:cubicBezTo>
                    <a:pt x="44252" y="22331"/>
                    <a:pt x="49962" y="20426"/>
                    <a:pt x="54720" y="20426"/>
                  </a:cubicBezTo>
                  <a:close/>
                  <a:moveTo>
                    <a:pt x="48059" y="25188"/>
                  </a:moveTo>
                  <a:cubicBezTo>
                    <a:pt x="47107" y="25188"/>
                    <a:pt x="48059" y="26141"/>
                    <a:pt x="48059" y="27093"/>
                  </a:cubicBezTo>
                  <a:cubicBezTo>
                    <a:pt x="48059" y="28046"/>
                    <a:pt x="49010" y="28046"/>
                    <a:pt x="49962" y="27093"/>
                  </a:cubicBezTo>
                  <a:cubicBezTo>
                    <a:pt x="50914" y="26141"/>
                    <a:pt x="49962" y="26141"/>
                    <a:pt x="49962" y="25188"/>
                  </a:cubicBezTo>
                  <a:cubicBezTo>
                    <a:pt x="49962" y="24236"/>
                    <a:pt x="49010" y="24236"/>
                    <a:pt x="48059" y="25188"/>
                  </a:cubicBezTo>
                  <a:close/>
                  <a:moveTo>
                    <a:pt x="32832" y="61383"/>
                  </a:moveTo>
                  <a:cubicBezTo>
                    <a:pt x="32832" y="59478"/>
                    <a:pt x="32832" y="58526"/>
                    <a:pt x="31881" y="58526"/>
                  </a:cubicBezTo>
                  <a:cubicBezTo>
                    <a:pt x="30929" y="58526"/>
                    <a:pt x="29977" y="58526"/>
                    <a:pt x="29977" y="59478"/>
                  </a:cubicBezTo>
                  <a:cubicBezTo>
                    <a:pt x="29977" y="62336"/>
                    <a:pt x="31881" y="65193"/>
                    <a:pt x="33784" y="67098"/>
                  </a:cubicBezTo>
                  <a:cubicBezTo>
                    <a:pt x="35687" y="69003"/>
                    <a:pt x="40445" y="69003"/>
                    <a:pt x="42349" y="67098"/>
                  </a:cubicBezTo>
                  <a:cubicBezTo>
                    <a:pt x="44252" y="65193"/>
                    <a:pt x="47107" y="63288"/>
                    <a:pt x="46155" y="59478"/>
                  </a:cubicBezTo>
                  <a:cubicBezTo>
                    <a:pt x="42349" y="59478"/>
                    <a:pt x="39494" y="62336"/>
                    <a:pt x="37590" y="66146"/>
                  </a:cubicBezTo>
                  <a:cubicBezTo>
                    <a:pt x="36639" y="60431"/>
                    <a:pt x="37590" y="55668"/>
                    <a:pt x="37590" y="49953"/>
                  </a:cubicBezTo>
                  <a:cubicBezTo>
                    <a:pt x="37590" y="44238"/>
                    <a:pt x="37590" y="49953"/>
                    <a:pt x="37590" y="49001"/>
                  </a:cubicBezTo>
                  <a:cubicBezTo>
                    <a:pt x="37590" y="48048"/>
                    <a:pt x="39494" y="49001"/>
                    <a:pt x="38542" y="49001"/>
                  </a:cubicBezTo>
                  <a:cubicBezTo>
                    <a:pt x="38542" y="51858"/>
                    <a:pt x="43301" y="55668"/>
                    <a:pt x="45203" y="53763"/>
                  </a:cubicBezTo>
                  <a:cubicBezTo>
                    <a:pt x="47107" y="51858"/>
                    <a:pt x="42349" y="47096"/>
                    <a:pt x="39494" y="47096"/>
                  </a:cubicBezTo>
                  <a:cubicBezTo>
                    <a:pt x="36639" y="47096"/>
                    <a:pt x="39494" y="45191"/>
                    <a:pt x="39494" y="45191"/>
                  </a:cubicBezTo>
                  <a:cubicBezTo>
                    <a:pt x="39494" y="45191"/>
                    <a:pt x="41397" y="45191"/>
                    <a:pt x="41397" y="45191"/>
                  </a:cubicBezTo>
                  <a:cubicBezTo>
                    <a:pt x="41397" y="41381"/>
                    <a:pt x="41397" y="36618"/>
                    <a:pt x="41397" y="32808"/>
                  </a:cubicBezTo>
                  <a:cubicBezTo>
                    <a:pt x="36639" y="32808"/>
                    <a:pt x="32832" y="30903"/>
                    <a:pt x="28074" y="28998"/>
                  </a:cubicBezTo>
                  <a:cubicBezTo>
                    <a:pt x="21412" y="26141"/>
                    <a:pt x="10944" y="28046"/>
                    <a:pt x="8089" y="36618"/>
                  </a:cubicBezTo>
                  <a:cubicBezTo>
                    <a:pt x="5234" y="45191"/>
                    <a:pt x="8089" y="46143"/>
                    <a:pt x="9993" y="50906"/>
                  </a:cubicBezTo>
                  <a:cubicBezTo>
                    <a:pt x="11896" y="55668"/>
                    <a:pt x="7137" y="57573"/>
                    <a:pt x="9993" y="61383"/>
                  </a:cubicBezTo>
                  <a:cubicBezTo>
                    <a:pt x="13799" y="61383"/>
                    <a:pt x="9993" y="54716"/>
                    <a:pt x="11896" y="52811"/>
                  </a:cubicBezTo>
                  <a:lnTo>
                    <a:pt x="15702" y="60431"/>
                  </a:lnTo>
                  <a:cubicBezTo>
                    <a:pt x="15702" y="54716"/>
                    <a:pt x="20461" y="56621"/>
                    <a:pt x="21412" y="54716"/>
                  </a:cubicBezTo>
                  <a:cubicBezTo>
                    <a:pt x="22364" y="52811"/>
                    <a:pt x="19509" y="48048"/>
                    <a:pt x="22364" y="45191"/>
                  </a:cubicBezTo>
                  <a:cubicBezTo>
                    <a:pt x="25219" y="47096"/>
                    <a:pt x="26170" y="49953"/>
                    <a:pt x="27122" y="53763"/>
                  </a:cubicBezTo>
                  <a:cubicBezTo>
                    <a:pt x="29026" y="53763"/>
                    <a:pt x="30929" y="51858"/>
                    <a:pt x="32832" y="53763"/>
                  </a:cubicBezTo>
                  <a:cubicBezTo>
                    <a:pt x="34735" y="55668"/>
                    <a:pt x="34735" y="56621"/>
                    <a:pt x="33784" y="58526"/>
                  </a:cubicBezTo>
                  <a:cubicBezTo>
                    <a:pt x="32832" y="60431"/>
                    <a:pt x="31881" y="61383"/>
                    <a:pt x="30929" y="61383"/>
                  </a:cubicBezTo>
                  <a:close/>
                  <a:moveTo>
                    <a:pt x="64236" y="54716"/>
                  </a:moveTo>
                  <a:cubicBezTo>
                    <a:pt x="66140" y="54716"/>
                    <a:pt x="68043" y="54716"/>
                    <a:pt x="69947" y="54716"/>
                  </a:cubicBezTo>
                  <a:cubicBezTo>
                    <a:pt x="69947" y="51858"/>
                    <a:pt x="70898" y="48048"/>
                    <a:pt x="74705" y="46143"/>
                  </a:cubicBezTo>
                  <a:cubicBezTo>
                    <a:pt x="77560" y="49953"/>
                    <a:pt x="74705" y="54716"/>
                    <a:pt x="75656" y="55668"/>
                  </a:cubicBezTo>
                  <a:cubicBezTo>
                    <a:pt x="76608" y="56621"/>
                    <a:pt x="80415" y="55668"/>
                    <a:pt x="81367" y="61383"/>
                  </a:cubicBezTo>
                  <a:lnTo>
                    <a:pt x="85173" y="52811"/>
                  </a:lnTo>
                  <a:cubicBezTo>
                    <a:pt x="86125" y="54716"/>
                    <a:pt x="83270" y="61383"/>
                    <a:pt x="87076" y="61383"/>
                  </a:cubicBezTo>
                  <a:cubicBezTo>
                    <a:pt x="89931" y="57573"/>
                    <a:pt x="87076" y="53763"/>
                    <a:pt x="87076" y="50906"/>
                  </a:cubicBezTo>
                  <a:cubicBezTo>
                    <a:pt x="87076" y="48048"/>
                    <a:pt x="89931" y="44238"/>
                    <a:pt x="88980" y="40428"/>
                  </a:cubicBezTo>
                  <a:cubicBezTo>
                    <a:pt x="88980" y="34713"/>
                    <a:pt x="85173" y="28998"/>
                    <a:pt x="78511" y="28046"/>
                  </a:cubicBezTo>
                  <a:cubicBezTo>
                    <a:pt x="71850" y="27093"/>
                    <a:pt x="70898" y="28046"/>
                    <a:pt x="67092" y="28998"/>
                  </a:cubicBezTo>
                  <a:cubicBezTo>
                    <a:pt x="63285" y="29951"/>
                    <a:pt x="59478" y="31856"/>
                    <a:pt x="54720" y="32808"/>
                  </a:cubicBezTo>
                  <a:lnTo>
                    <a:pt x="54720" y="45191"/>
                  </a:lnTo>
                  <a:cubicBezTo>
                    <a:pt x="54720" y="45191"/>
                    <a:pt x="56623" y="45191"/>
                    <a:pt x="56623" y="45191"/>
                  </a:cubicBezTo>
                  <a:cubicBezTo>
                    <a:pt x="56623" y="45191"/>
                    <a:pt x="56623" y="47096"/>
                    <a:pt x="56623" y="47096"/>
                  </a:cubicBezTo>
                  <a:cubicBezTo>
                    <a:pt x="53769" y="48048"/>
                    <a:pt x="49962" y="49953"/>
                    <a:pt x="50914" y="54716"/>
                  </a:cubicBezTo>
                  <a:cubicBezTo>
                    <a:pt x="58527" y="55668"/>
                    <a:pt x="56623" y="47096"/>
                    <a:pt x="59478" y="49953"/>
                  </a:cubicBezTo>
                  <a:cubicBezTo>
                    <a:pt x="59478" y="55668"/>
                    <a:pt x="59478" y="61383"/>
                    <a:pt x="59478" y="67098"/>
                  </a:cubicBezTo>
                  <a:cubicBezTo>
                    <a:pt x="57575" y="63288"/>
                    <a:pt x="55672" y="59478"/>
                    <a:pt x="50914" y="59478"/>
                  </a:cubicBezTo>
                  <a:cubicBezTo>
                    <a:pt x="50914" y="65193"/>
                    <a:pt x="56623" y="69956"/>
                    <a:pt x="62334" y="68051"/>
                  </a:cubicBezTo>
                  <a:cubicBezTo>
                    <a:pt x="68043" y="66146"/>
                    <a:pt x="69947" y="59478"/>
                    <a:pt x="67092" y="58526"/>
                  </a:cubicBezTo>
                  <a:cubicBezTo>
                    <a:pt x="64236" y="57573"/>
                    <a:pt x="66140" y="58526"/>
                    <a:pt x="65188" y="58526"/>
                  </a:cubicBezTo>
                  <a:cubicBezTo>
                    <a:pt x="64236" y="58526"/>
                    <a:pt x="65188" y="59478"/>
                    <a:pt x="65188" y="60431"/>
                  </a:cubicBezTo>
                  <a:cubicBezTo>
                    <a:pt x="63285" y="60431"/>
                    <a:pt x="62334" y="58526"/>
                    <a:pt x="62334" y="57573"/>
                  </a:cubicBezTo>
                  <a:cubicBezTo>
                    <a:pt x="62334" y="55668"/>
                    <a:pt x="62334" y="53763"/>
                    <a:pt x="64236" y="52811"/>
                  </a:cubicBezTo>
                  <a:close/>
                  <a:moveTo>
                    <a:pt x="48059" y="29951"/>
                  </a:moveTo>
                  <a:cubicBezTo>
                    <a:pt x="48059" y="29951"/>
                    <a:pt x="48059" y="31856"/>
                    <a:pt x="48059" y="31856"/>
                  </a:cubicBezTo>
                  <a:cubicBezTo>
                    <a:pt x="48059" y="31856"/>
                    <a:pt x="49962" y="31856"/>
                    <a:pt x="49962" y="31856"/>
                  </a:cubicBezTo>
                  <a:cubicBezTo>
                    <a:pt x="49962" y="31856"/>
                    <a:pt x="49962" y="30903"/>
                    <a:pt x="49962" y="29951"/>
                  </a:cubicBezTo>
                  <a:cubicBezTo>
                    <a:pt x="49962" y="29951"/>
                    <a:pt x="48059" y="29951"/>
                    <a:pt x="48059" y="29951"/>
                  </a:cubicBezTo>
                  <a:close/>
                  <a:moveTo>
                    <a:pt x="49010" y="33761"/>
                  </a:moveTo>
                  <a:cubicBezTo>
                    <a:pt x="49010" y="33761"/>
                    <a:pt x="48059" y="34713"/>
                    <a:pt x="49010" y="35666"/>
                  </a:cubicBezTo>
                  <a:cubicBezTo>
                    <a:pt x="49962" y="36618"/>
                    <a:pt x="49962" y="36618"/>
                    <a:pt x="50914" y="35666"/>
                  </a:cubicBezTo>
                  <a:cubicBezTo>
                    <a:pt x="51865" y="34713"/>
                    <a:pt x="51865" y="34713"/>
                    <a:pt x="50914" y="33761"/>
                  </a:cubicBezTo>
                  <a:cubicBezTo>
                    <a:pt x="49962" y="32808"/>
                    <a:pt x="50914" y="32808"/>
                    <a:pt x="49010" y="33761"/>
                  </a:cubicBezTo>
                  <a:close/>
                  <a:moveTo>
                    <a:pt x="48059" y="38523"/>
                  </a:moveTo>
                  <a:cubicBezTo>
                    <a:pt x="48059" y="38523"/>
                    <a:pt x="48059" y="40428"/>
                    <a:pt x="48059" y="40428"/>
                  </a:cubicBezTo>
                  <a:cubicBezTo>
                    <a:pt x="48059" y="40428"/>
                    <a:pt x="49962" y="40428"/>
                    <a:pt x="49962" y="40428"/>
                  </a:cubicBezTo>
                  <a:cubicBezTo>
                    <a:pt x="49962" y="40428"/>
                    <a:pt x="49962" y="39476"/>
                    <a:pt x="49962" y="38523"/>
                  </a:cubicBezTo>
                  <a:cubicBezTo>
                    <a:pt x="49962" y="38523"/>
                    <a:pt x="49010" y="37571"/>
                    <a:pt x="48059" y="38523"/>
                  </a:cubicBezTo>
                  <a:close/>
                  <a:moveTo>
                    <a:pt x="49010" y="42333"/>
                  </a:moveTo>
                  <a:cubicBezTo>
                    <a:pt x="48059" y="42333"/>
                    <a:pt x="48059" y="43286"/>
                    <a:pt x="49010" y="44238"/>
                  </a:cubicBezTo>
                  <a:cubicBezTo>
                    <a:pt x="49962" y="45191"/>
                    <a:pt x="49962" y="45191"/>
                    <a:pt x="50914" y="44238"/>
                  </a:cubicBezTo>
                  <a:cubicBezTo>
                    <a:pt x="51865" y="43286"/>
                    <a:pt x="51865" y="43286"/>
                    <a:pt x="50914" y="42333"/>
                  </a:cubicBezTo>
                  <a:cubicBezTo>
                    <a:pt x="49962" y="41381"/>
                    <a:pt x="49962" y="41381"/>
                    <a:pt x="49010" y="42333"/>
                  </a:cubicBezTo>
                  <a:close/>
                  <a:moveTo>
                    <a:pt x="49010" y="55668"/>
                  </a:moveTo>
                  <a:cubicBezTo>
                    <a:pt x="47107" y="55668"/>
                    <a:pt x="46155" y="57573"/>
                    <a:pt x="47107" y="58526"/>
                  </a:cubicBezTo>
                  <a:cubicBezTo>
                    <a:pt x="48059" y="59478"/>
                    <a:pt x="48059" y="60431"/>
                    <a:pt x="49962" y="60431"/>
                  </a:cubicBezTo>
                  <a:cubicBezTo>
                    <a:pt x="51865" y="60431"/>
                    <a:pt x="51865" y="58526"/>
                    <a:pt x="51865" y="57573"/>
                  </a:cubicBezTo>
                  <a:cubicBezTo>
                    <a:pt x="51865" y="56621"/>
                    <a:pt x="50914" y="55668"/>
                    <a:pt x="49010" y="55668"/>
                  </a:cubicBezTo>
                  <a:close/>
                  <a:moveTo>
                    <a:pt x="71850" y="55668"/>
                  </a:moveTo>
                  <a:cubicBezTo>
                    <a:pt x="69947" y="55668"/>
                    <a:pt x="69947" y="57573"/>
                    <a:pt x="69947" y="58526"/>
                  </a:cubicBezTo>
                  <a:cubicBezTo>
                    <a:pt x="69947" y="59478"/>
                    <a:pt x="70898" y="60431"/>
                    <a:pt x="71850" y="60431"/>
                  </a:cubicBezTo>
                  <a:cubicBezTo>
                    <a:pt x="72802" y="60431"/>
                    <a:pt x="73753" y="59478"/>
                    <a:pt x="73753" y="57573"/>
                  </a:cubicBezTo>
                  <a:cubicBezTo>
                    <a:pt x="73753" y="55668"/>
                    <a:pt x="73753" y="55668"/>
                    <a:pt x="71850" y="55668"/>
                  </a:cubicBezTo>
                  <a:close/>
                  <a:moveTo>
                    <a:pt x="25219" y="56621"/>
                  </a:moveTo>
                  <a:cubicBezTo>
                    <a:pt x="24267" y="56621"/>
                    <a:pt x="24267" y="59478"/>
                    <a:pt x="25219" y="60431"/>
                  </a:cubicBezTo>
                  <a:cubicBezTo>
                    <a:pt x="26170" y="61383"/>
                    <a:pt x="27122" y="60431"/>
                    <a:pt x="28074" y="60431"/>
                  </a:cubicBezTo>
                  <a:cubicBezTo>
                    <a:pt x="29026" y="60431"/>
                    <a:pt x="29026" y="58526"/>
                    <a:pt x="28074" y="57573"/>
                  </a:cubicBezTo>
                  <a:cubicBezTo>
                    <a:pt x="27122" y="56621"/>
                    <a:pt x="26170" y="55668"/>
                    <a:pt x="25219" y="57573"/>
                  </a:cubicBezTo>
                  <a:close/>
                  <a:moveTo>
                    <a:pt x="12848" y="65193"/>
                  </a:moveTo>
                  <a:cubicBezTo>
                    <a:pt x="12848" y="68051"/>
                    <a:pt x="15702" y="69956"/>
                    <a:pt x="17606" y="70908"/>
                  </a:cubicBezTo>
                  <a:cubicBezTo>
                    <a:pt x="21412" y="72813"/>
                    <a:pt x="27122" y="69003"/>
                    <a:pt x="27122" y="65193"/>
                  </a:cubicBezTo>
                  <a:cubicBezTo>
                    <a:pt x="27122" y="61383"/>
                    <a:pt x="27122" y="62336"/>
                    <a:pt x="25219" y="61383"/>
                  </a:cubicBezTo>
                  <a:cubicBezTo>
                    <a:pt x="23315" y="60431"/>
                    <a:pt x="23315" y="61383"/>
                    <a:pt x="22364" y="61383"/>
                  </a:cubicBezTo>
                  <a:cubicBezTo>
                    <a:pt x="21412" y="61383"/>
                    <a:pt x="22364" y="63288"/>
                    <a:pt x="22364" y="64241"/>
                  </a:cubicBezTo>
                  <a:cubicBezTo>
                    <a:pt x="21412" y="64241"/>
                    <a:pt x="19509" y="64241"/>
                    <a:pt x="18557" y="64241"/>
                  </a:cubicBezTo>
                  <a:cubicBezTo>
                    <a:pt x="18557" y="65193"/>
                    <a:pt x="23315" y="72813"/>
                    <a:pt x="19509" y="70908"/>
                  </a:cubicBezTo>
                  <a:cubicBezTo>
                    <a:pt x="15702" y="69003"/>
                    <a:pt x="16654" y="66146"/>
                    <a:pt x="12848" y="66146"/>
                  </a:cubicBezTo>
                  <a:close/>
                  <a:moveTo>
                    <a:pt x="78511" y="69003"/>
                  </a:moveTo>
                  <a:cubicBezTo>
                    <a:pt x="78511" y="66146"/>
                    <a:pt x="80415" y="64241"/>
                    <a:pt x="80415" y="62336"/>
                  </a:cubicBezTo>
                  <a:cubicBezTo>
                    <a:pt x="80415" y="64241"/>
                    <a:pt x="77560" y="65193"/>
                    <a:pt x="76608" y="63288"/>
                  </a:cubicBezTo>
                  <a:cubicBezTo>
                    <a:pt x="76608" y="63288"/>
                    <a:pt x="76608" y="61383"/>
                    <a:pt x="76608" y="60431"/>
                  </a:cubicBezTo>
                  <a:cubicBezTo>
                    <a:pt x="76608" y="59478"/>
                    <a:pt x="74705" y="60431"/>
                    <a:pt x="73753" y="60431"/>
                  </a:cubicBezTo>
                  <a:cubicBezTo>
                    <a:pt x="70898" y="62336"/>
                    <a:pt x="71850" y="65193"/>
                    <a:pt x="73753" y="68051"/>
                  </a:cubicBezTo>
                  <a:cubicBezTo>
                    <a:pt x="75656" y="70908"/>
                    <a:pt x="78511" y="70908"/>
                    <a:pt x="81367" y="69956"/>
                  </a:cubicBezTo>
                  <a:cubicBezTo>
                    <a:pt x="84222" y="69003"/>
                    <a:pt x="86125" y="67098"/>
                    <a:pt x="86125" y="64241"/>
                  </a:cubicBezTo>
                  <a:cubicBezTo>
                    <a:pt x="84222" y="62336"/>
                    <a:pt x="77560" y="71861"/>
                    <a:pt x="78511" y="68051"/>
                  </a:cubicBezTo>
                  <a:close/>
                  <a:moveTo>
                    <a:pt x="49010" y="76623"/>
                  </a:moveTo>
                  <a:cubicBezTo>
                    <a:pt x="49962" y="76623"/>
                    <a:pt x="50914" y="74718"/>
                    <a:pt x="51865" y="74718"/>
                  </a:cubicBezTo>
                  <a:cubicBezTo>
                    <a:pt x="51865" y="73766"/>
                    <a:pt x="49962" y="72813"/>
                    <a:pt x="49010" y="71861"/>
                  </a:cubicBezTo>
                  <a:cubicBezTo>
                    <a:pt x="48059" y="71861"/>
                    <a:pt x="47107" y="73766"/>
                    <a:pt x="46155" y="74718"/>
                  </a:cubicBezTo>
                  <a:cubicBezTo>
                    <a:pt x="46155" y="74718"/>
                    <a:pt x="48059" y="77576"/>
                    <a:pt x="49010" y="77576"/>
                  </a:cubicBezTo>
                  <a:close/>
                  <a:moveTo>
                    <a:pt x="35687" y="74718"/>
                  </a:moveTo>
                  <a:cubicBezTo>
                    <a:pt x="35687" y="72813"/>
                    <a:pt x="29977" y="74718"/>
                    <a:pt x="27122" y="74718"/>
                  </a:cubicBezTo>
                  <a:cubicBezTo>
                    <a:pt x="24267" y="74718"/>
                    <a:pt x="25219" y="75671"/>
                    <a:pt x="25219" y="76623"/>
                  </a:cubicBezTo>
                  <a:cubicBezTo>
                    <a:pt x="25219" y="77576"/>
                    <a:pt x="25219" y="78528"/>
                    <a:pt x="27122" y="78528"/>
                  </a:cubicBezTo>
                  <a:cubicBezTo>
                    <a:pt x="29977" y="78528"/>
                    <a:pt x="36639" y="78528"/>
                    <a:pt x="35687" y="74718"/>
                  </a:cubicBezTo>
                  <a:close/>
                  <a:moveTo>
                    <a:pt x="72802" y="75671"/>
                  </a:moveTo>
                  <a:cubicBezTo>
                    <a:pt x="72802" y="73766"/>
                    <a:pt x="67092" y="73766"/>
                    <a:pt x="64236" y="72813"/>
                  </a:cubicBezTo>
                  <a:cubicBezTo>
                    <a:pt x="61382" y="71861"/>
                    <a:pt x="62334" y="72813"/>
                    <a:pt x="62334" y="74718"/>
                  </a:cubicBezTo>
                  <a:cubicBezTo>
                    <a:pt x="62334" y="76623"/>
                    <a:pt x="62334" y="76623"/>
                    <a:pt x="64236" y="76623"/>
                  </a:cubicBezTo>
                  <a:cubicBezTo>
                    <a:pt x="66140" y="76623"/>
                    <a:pt x="73753" y="78528"/>
                    <a:pt x="72802" y="75671"/>
                  </a:cubicBezTo>
                  <a:close/>
                  <a:moveTo>
                    <a:pt x="13799" y="77576"/>
                  </a:moveTo>
                  <a:cubicBezTo>
                    <a:pt x="13799" y="78528"/>
                    <a:pt x="13799" y="79481"/>
                    <a:pt x="13799" y="80433"/>
                  </a:cubicBezTo>
                  <a:cubicBezTo>
                    <a:pt x="13799" y="81386"/>
                    <a:pt x="15702" y="80433"/>
                    <a:pt x="16654" y="80433"/>
                  </a:cubicBezTo>
                  <a:cubicBezTo>
                    <a:pt x="17606" y="80433"/>
                    <a:pt x="16654" y="78528"/>
                    <a:pt x="16654" y="78528"/>
                  </a:cubicBezTo>
                  <a:cubicBezTo>
                    <a:pt x="16654" y="78528"/>
                    <a:pt x="14751" y="77576"/>
                    <a:pt x="13799" y="78528"/>
                  </a:cubicBezTo>
                  <a:close/>
                  <a:moveTo>
                    <a:pt x="83270" y="77576"/>
                  </a:moveTo>
                  <a:cubicBezTo>
                    <a:pt x="81367" y="77576"/>
                    <a:pt x="81367" y="78528"/>
                    <a:pt x="82318" y="79481"/>
                  </a:cubicBezTo>
                  <a:cubicBezTo>
                    <a:pt x="83270" y="80433"/>
                    <a:pt x="82318" y="80433"/>
                    <a:pt x="84222" y="80433"/>
                  </a:cubicBezTo>
                  <a:cubicBezTo>
                    <a:pt x="85173" y="80433"/>
                    <a:pt x="86125" y="80433"/>
                    <a:pt x="86125" y="78528"/>
                  </a:cubicBezTo>
                  <a:cubicBezTo>
                    <a:pt x="86125" y="76623"/>
                    <a:pt x="86125" y="76623"/>
                    <a:pt x="84222" y="77576"/>
                  </a:cubicBezTo>
                  <a:close/>
                </a:path>
              </a:pathLst>
            </a:custGeom>
            <a:solidFill>
              <a:srgbClr val="FFFFFF"/>
            </a:solidFill>
            <a:ln w="9512" cap="flat">
              <a:noFill/>
              <a:prstDash val="solid"/>
              <a:miter/>
            </a:ln>
          </p:spPr>
          <p:txBody>
            <a:bodyPr/>
            <a:lstStyle/>
            <a:p>
              <a:endParaRPr lang="en-US"/>
            </a:p>
          </p:txBody>
        </p:sp>
        <p:sp>
          <p:nvSpPr>
            <p:cNvPr id="126" name="Freeform 200">
              <a:extLst>
                <a:ext uri="{FF2B5EF4-FFF2-40B4-BE49-F238E27FC236}">
                  <a16:creationId xmlns:a16="http://schemas.microsoft.com/office/drawing/2014/main" id="{ACBE706E-E509-DCD8-2412-9309DB66C3DC}"/>
                </a:ext>
              </a:extLst>
            </p:cNvPr>
            <p:cNvSpPr/>
            <p:nvPr/>
          </p:nvSpPr>
          <p:spPr>
            <a:xfrm>
              <a:off x="6878378" y="6605253"/>
              <a:ext cx="28549" cy="36194"/>
            </a:xfrm>
            <a:custGeom>
              <a:avLst/>
              <a:gdLst>
                <a:gd name="csX0" fmla="*/ 14275 w 28549"/>
                <a:gd name="csY0" fmla="*/ 15240 h 36194"/>
                <a:gd name="csX1" fmla="*/ 28550 w 28549"/>
                <a:gd name="csY1" fmla="*/ 36195 h 36194"/>
                <a:gd name="csX2" fmla="*/ 19033 w 28549"/>
                <a:gd name="csY2" fmla="*/ 36195 h 36194"/>
                <a:gd name="csX3" fmla="*/ 8565 w 28549"/>
                <a:gd name="csY3" fmla="*/ 20955 h 36194"/>
                <a:gd name="csX4" fmla="*/ 8565 w 28549"/>
                <a:gd name="csY4" fmla="*/ 36195 h 36194"/>
                <a:gd name="csX5" fmla="*/ 0 w 28549"/>
                <a:gd name="csY5" fmla="*/ 36195 h 36194"/>
                <a:gd name="csX6" fmla="*/ 0 w 28549"/>
                <a:gd name="csY6" fmla="*/ 0 h 36194"/>
                <a:gd name="csX7" fmla="*/ 8565 w 28549"/>
                <a:gd name="csY7" fmla="*/ 0 h 36194"/>
                <a:gd name="csX8" fmla="*/ 8565 w 28549"/>
                <a:gd name="csY8" fmla="*/ 16192 h 36194"/>
                <a:gd name="csX9" fmla="*/ 20936 w 28549"/>
                <a:gd name="csY9" fmla="*/ 0 h 36194"/>
                <a:gd name="csX10" fmla="*/ 26646 w 28549"/>
                <a:gd name="csY10" fmla="*/ 0 h 36194"/>
                <a:gd name="csX11" fmla="*/ 13323 w 28549"/>
                <a:gd name="csY11" fmla="*/ 14288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8549" h="36194">
                  <a:moveTo>
                    <a:pt x="14275" y="15240"/>
                  </a:moveTo>
                  <a:lnTo>
                    <a:pt x="28550" y="36195"/>
                  </a:lnTo>
                  <a:lnTo>
                    <a:pt x="19033" y="36195"/>
                  </a:lnTo>
                  <a:cubicBezTo>
                    <a:pt x="19033" y="36195"/>
                    <a:pt x="8565" y="20955"/>
                    <a:pt x="8565" y="20955"/>
                  </a:cubicBezTo>
                  <a:lnTo>
                    <a:pt x="8565" y="36195"/>
                  </a:lnTo>
                  <a:cubicBezTo>
                    <a:pt x="8565" y="36195"/>
                    <a:pt x="0" y="36195"/>
                    <a:pt x="0" y="36195"/>
                  </a:cubicBezTo>
                  <a:cubicBezTo>
                    <a:pt x="0" y="23813"/>
                    <a:pt x="0" y="12382"/>
                    <a:pt x="0" y="0"/>
                  </a:cubicBezTo>
                  <a:lnTo>
                    <a:pt x="8565" y="0"/>
                  </a:lnTo>
                  <a:cubicBezTo>
                    <a:pt x="8565" y="5715"/>
                    <a:pt x="8565" y="10478"/>
                    <a:pt x="8565" y="16192"/>
                  </a:cubicBezTo>
                  <a:lnTo>
                    <a:pt x="20936" y="0"/>
                  </a:lnTo>
                  <a:cubicBezTo>
                    <a:pt x="22840" y="0"/>
                    <a:pt x="24743" y="0"/>
                    <a:pt x="26646" y="0"/>
                  </a:cubicBezTo>
                  <a:lnTo>
                    <a:pt x="13323" y="14288"/>
                  </a:lnTo>
                  <a:close/>
                </a:path>
              </a:pathLst>
            </a:custGeom>
            <a:solidFill>
              <a:srgbClr val="FFFFFF"/>
            </a:solidFill>
            <a:ln w="9512" cap="flat">
              <a:noFill/>
              <a:prstDash val="solid"/>
              <a:miter/>
            </a:ln>
          </p:spPr>
          <p:txBody>
            <a:bodyPr/>
            <a:lstStyle/>
            <a:p>
              <a:endParaRPr lang="en-US"/>
            </a:p>
          </p:txBody>
        </p:sp>
        <p:sp>
          <p:nvSpPr>
            <p:cNvPr id="127" name="Freeform 201">
              <a:extLst>
                <a:ext uri="{FF2B5EF4-FFF2-40B4-BE49-F238E27FC236}">
                  <a16:creationId xmlns:a16="http://schemas.microsoft.com/office/drawing/2014/main" id="{EACDC22F-D45B-5F08-20CC-F4B1C6512EF6}"/>
                </a:ext>
              </a:extLst>
            </p:cNvPr>
            <p:cNvSpPr/>
            <p:nvPr/>
          </p:nvSpPr>
          <p:spPr>
            <a:xfrm>
              <a:off x="6827940" y="6604300"/>
              <a:ext cx="32355" cy="36671"/>
            </a:xfrm>
            <a:custGeom>
              <a:avLst/>
              <a:gdLst>
                <a:gd name="csX0" fmla="*/ 26646 w 32355"/>
                <a:gd name="csY0" fmla="*/ 953 h 36671"/>
                <a:gd name="csX1" fmla="*/ 32356 w 32355"/>
                <a:gd name="csY1" fmla="*/ 953 h 36671"/>
                <a:gd name="csX2" fmla="*/ 32356 w 32355"/>
                <a:gd name="csY2" fmla="*/ 23813 h 36671"/>
                <a:gd name="csX3" fmla="*/ 24743 w 32355"/>
                <a:gd name="csY3" fmla="*/ 35243 h 36671"/>
                <a:gd name="csX4" fmla="*/ 7613 w 32355"/>
                <a:gd name="csY4" fmla="*/ 35243 h 36671"/>
                <a:gd name="csX5" fmla="*/ 0 w 32355"/>
                <a:gd name="csY5" fmla="*/ 22860 h 36671"/>
                <a:gd name="csX6" fmla="*/ 0 w 32355"/>
                <a:gd name="csY6" fmla="*/ 0 h 36671"/>
                <a:gd name="csX7" fmla="*/ 8565 w 32355"/>
                <a:gd name="csY7" fmla="*/ 0 h 36671"/>
                <a:gd name="csX8" fmla="*/ 11420 w 32355"/>
                <a:gd name="csY8" fmla="*/ 31432 h 36671"/>
                <a:gd name="csX9" fmla="*/ 22839 w 32355"/>
                <a:gd name="csY9" fmla="*/ 31432 h 36671"/>
                <a:gd name="csX10" fmla="*/ 27598 w 32355"/>
                <a:gd name="csY10" fmla="*/ 0 h 366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2355" h="36671">
                  <a:moveTo>
                    <a:pt x="26646" y="953"/>
                  </a:moveTo>
                  <a:cubicBezTo>
                    <a:pt x="28550" y="953"/>
                    <a:pt x="30453" y="953"/>
                    <a:pt x="32356" y="953"/>
                  </a:cubicBezTo>
                  <a:lnTo>
                    <a:pt x="32356" y="23813"/>
                  </a:lnTo>
                  <a:cubicBezTo>
                    <a:pt x="31404" y="28575"/>
                    <a:pt x="29501" y="33338"/>
                    <a:pt x="24743" y="35243"/>
                  </a:cubicBezTo>
                  <a:cubicBezTo>
                    <a:pt x="19984" y="37147"/>
                    <a:pt x="13323" y="37147"/>
                    <a:pt x="7613" y="35243"/>
                  </a:cubicBezTo>
                  <a:cubicBezTo>
                    <a:pt x="1903" y="33338"/>
                    <a:pt x="0" y="28575"/>
                    <a:pt x="0" y="22860"/>
                  </a:cubicBezTo>
                  <a:lnTo>
                    <a:pt x="0" y="0"/>
                  </a:lnTo>
                  <a:cubicBezTo>
                    <a:pt x="0" y="0"/>
                    <a:pt x="8565" y="0"/>
                    <a:pt x="8565" y="0"/>
                  </a:cubicBezTo>
                  <a:cubicBezTo>
                    <a:pt x="8565" y="6668"/>
                    <a:pt x="5710" y="26670"/>
                    <a:pt x="11420" y="31432"/>
                  </a:cubicBezTo>
                  <a:cubicBezTo>
                    <a:pt x="17130" y="36195"/>
                    <a:pt x="19033" y="34290"/>
                    <a:pt x="22839" y="31432"/>
                  </a:cubicBezTo>
                  <a:cubicBezTo>
                    <a:pt x="29501" y="27622"/>
                    <a:pt x="26646" y="7620"/>
                    <a:pt x="27598" y="0"/>
                  </a:cubicBezTo>
                  <a:close/>
                </a:path>
              </a:pathLst>
            </a:custGeom>
            <a:solidFill>
              <a:srgbClr val="FFFFFF"/>
            </a:solidFill>
            <a:ln w="9512" cap="flat">
              <a:noFill/>
              <a:prstDash val="solid"/>
              <a:miter/>
            </a:ln>
          </p:spPr>
          <p:txBody>
            <a:bodyPr/>
            <a:lstStyle/>
            <a:p>
              <a:endParaRPr lang="en-US"/>
            </a:p>
          </p:txBody>
        </p:sp>
        <p:sp>
          <p:nvSpPr>
            <p:cNvPr id="128" name="Freeform 202">
              <a:extLst>
                <a:ext uri="{FF2B5EF4-FFF2-40B4-BE49-F238E27FC236}">
                  <a16:creationId xmlns:a16="http://schemas.microsoft.com/office/drawing/2014/main" id="{A656A9FF-652F-DEE9-A258-E8477895560E}"/>
                </a:ext>
              </a:extLst>
            </p:cNvPr>
            <p:cNvSpPr/>
            <p:nvPr/>
          </p:nvSpPr>
          <p:spPr>
            <a:xfrm>
              <a:off x="6917395" y="6605253"/>
              <a:ext cx="33307" cy="36194"/>
            </a:xfrm>
            <a:custGeom>
              <a:avLst/>
              <a:gdLst>
                <a:gd name="csX0" fmla="*/ 20936 w 33307"/>
                <a:gd name="csY0" fmla="*/ 25717 h 36194"/>
                <a:gd name="csX1" fmla="*/ 8565 w 33307"/>
                <a:gd name="csY1" fmla="*/ 25717 h 36194"/>
                <a:gd name="csX2" fmla="*/ 4758 w 33307"/>
                <a:gd name="csY2" fmla="*/ 36195 h 36194"/>
                <a:gd name="csX3" fmla="*/ 0 w 33307"/>
                <a:gd name="csY3" fmla="*/ 36195 h 36194"/>
                <a:gd name="csX4" fmla="*/ 14275 w 33307"/>
                <a:gd name="csY4" fmla="*/ 0 h 36194"/>
                <a:gd name="csX5" fmla="*/ 19033 w 33307"/>
                <a:gd name="csY5" fmla="*/ 0 h 36194"/>
                <a:gd name="csX6" fmla="*/ 33308 w 33307"/>
                <a:gd name="csY6" fmla="*/ 36195 h 36194"/>
                <a:gd name="csX7" fmla="*/ 24743 w 33307"/>
                <a:gd name="csY7" fmla="*/ 36195 h 36194"/>
                <a:gd name="csX8" fmla="*/ 20936 w 33307"/>
                <a:gd name="csY8" fmla="*/ 25717 h 36194"/>
                <a:gd name="csX9" fmla="*/ 19033 w 33307"/>
                <a:gd name="csY9" fmla="*/ 21907 h 36194"/>
                <a:gd name="csX10" fmla="*/ 14275 w 33307"/>
                <a:gd name="csY10" fmla="*/ 10478 h 36194"/>
                <a:gd name="csX11" fmla="*/ 9517 w 33307"/>
                <a:gd name="csY11" fmla="*/ 21907 h 36194"/>
                <a:gd name="csX12" fmla="*/ 19033 w 33307"/>
                <a:gd name="csY12" fmla="*/ 21907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3307" h="36194">
                  <a:moveTo>
                    <a:pt x="20936" y="25717"/>
                  </a:moveTo>
                  <a:cubicBezTo>
                    <a:pt x="17130" y="25717"/>
                    <a:pt x="13323" y="25717"/>
                    <a:pt x="8565" y="25717"/>
                  </a:cubicBezTo>
                  <a:cubicBezTo>
                    <a:pt x="6662" y="29528"/>
                    <a:pt x="6662" y="32385"/>
                    <a:pt x="4758" y="36195"/>
                  </a:cubicBezTo>
                  <a:cubicBezTo>
                    <a:pt x="2855" y="36195"/>
                    <a:pt x="952" y="36195"/>
                    <a:pt x="0" y="36195"/>
                  </a:cubicBezTo>
                  <a:lnTo>
                    <a:pt x="14275" y="0"/>
                  </a:lnTo>
                  <a:cubicBezTo>
                    <a:pt x="16178" y="0"/>
                    <a:pt x="17130" y="0"/>
                    <a:pt x="19033" y="0"/>
                  </a:cubicBezTo>
                  <a:lnTo>
                    <a:pt x="33308" y="36195"/>
                  </a:lnTo>
                  <a:lnTo>
                    <a:pt x="24743" y="36195"/>
                  </a:lnTo>
                  <a:cubicBezTo>
                    <a:pt x="24743" y="36195"/>
                    <a:pt x="20936" y="25717"/>
                    <a:pt x="20936" y="25717"/>
                  </a:cubicBezTo>
                  <a:close/>
                  <a:moveTo>
                    <a:pt x="19033" y="21907"/>
                  </a:moveTo>
                  <a:cubicBezTo>
                    <a:pt x="17130" y="18097"/>
                    <a:pt x="16178" y="14288"/>
                    <a:pt x="14275" y="10478"/>
                  </a:cubicBezTo>
                  <a:cubicBezTo>
                    <a:pt x="12372" y="14288"/>
                    <a:pt x="11420" y="18097"/>
                    <a:pt x="9517" y="21907"/>
                  </a:cubicBezTo>
                  <a:cubicBezTo>
                    <a:pt x="13323" y="21907"/>
                    <a:pt x="15227" y="21907"/>
                    <a:pt x="19033" y="21907"/>
                  </a:cubicBezTo>
                  <a:close/>
                </a:path>
              </a:pathLst>
            </a:custGeom>
            <a:solidFill>
              <a:srgbClr val="FFFFFF"/>
            </a:solidFill>
            <a:ln w="9512" cap="flat">
              <a:noFill/>
              <a:prstDash val="solid"/>
              <a:miter/>
            </a:ln>
          </p:spPr>
          <p:txBody>
            <a:bodyPr/>
            <a:lstStyle/>
            <a:p>
              <a:endParaRPr lang="en-US"/>
            </a:p>
          </p:txBody>
        </p:sp>
        <p:sp>
          <p:nvSpPr>
            <p:cNvPr id="129" name="Freeform 203">
              <a:extLst>
                <a:ext uri="{FF2B5EF4-FFF2-40B4-BE49-F238E27FC236}">
                  <a16:creationId xmlns:a16="http://schemas.microsoft.com/office/drawing/2014/main" id="{009C1E3B-F5F2-2BB1-7E84-C0A72615B15B}"/>
                </a:ext>
              </a:extLst>
            </p:cNvPr>
            <p:cNvSpPr/>
            <p:nvPr/>
          </p:nvSpPr>
          <p:spPr>
            <a:xfrm>
              <a:off x="6963898" y="6602974"/>
              <a:ext cx="22286" cy="39078"/>
            </a:xfrm>
            <a:custGeom>
              <a:avLst/>
              <a:gdLst>
                <a:gd name="csX0" fmla="*/ 22016 w 22286"/>
                <a:gd name="csY0" fmla="*/ 29901 h 39078"/>
                <a:gd name="csX1" fmla="*/ 128 w 22286"/>
                <a:gd name="csY1" fmla="*/ 36569 h 39078"/>
                <a:gd name="csX2" fmla="*/ 2032 w 22286"/>
                <a:gd name="csY2" fmla="*/ 28949 h 39078"/>
                <a:gd name="csX3" fmla="*/ 10596 w 22286"/>
                <a:gd name="csY3" fmla="*/ 34664 h 39078"/>
                <a:gd name="csX4" fmla="*/ 15354 w 22286"/>
                <a:gd name="csY4" fmla="*/ 30854 h 39078"/>
                <a:gd name="csX5" fmla="*/ 128 w 22286"/>
                <a:gd name="csY5" fmla="*/ 9899 h 39078"/>
                <a:gd name="csX6" fmla="*/ 9645 w 22286"/>
                <a:gd name="csY6" fmla="*/ 374 h 39078"/>
                <a:gd name="csX7" fmla="*/ 20113 w 22286"/>
                <a:gd name="csY7" fmla="*/ 2279 h 39078"/>
                <a:gd name="csX8" fmla="*/ 18210 w 22286"/>
                <a:gd name="csY8" fmla="*/ 7994 h 39078"/>
                <a:gd name="csX9" fmla="*/ 13451 w 22286"/>
                <a:gd name="csY9" fmla="*/ 3231 h 39078"/>
                <a:gd name="csX10" fmla="*/ 6790 w 22286"/>
                <a:gd name="csY10" fmla="*/ 6089 h 39078"/>
                <a:gd name="csX11" fmla="*/ 9645 w 22286"/>
                <a:gd name="csY11" fmla="*/ 12756 h 39078"/>
                <a:gd name="csX12" fmla="*/ 22016 w 22286"/>
                <a:gd name="csY12" fmla="*/ 27996 h 390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286" h="39078">
                  <a:moveTo>
                    <a:pt x="22016" y="29901"/>
                  </a:moveTo>
                  <a:cubicBezTo>
                    <a:pt x="20113" y="39426"/>
                    <a:pt x="6790" y="41331"/>
                    <a:pt x="128" y="36569"/>
                  </a:cubicBezTo>
                  <a:cubicBezTo>
                    <a:pt x="128" y="33711"/>
                    <a:pt x="128" y="31806"/>
                    <a:pt x="2032" y="28949"/>
                  </a:cubicBezTo>
                  <a:cubicBezTo>
                    <a:pt x="3935" y="32759"/>
                    <a:pt x="6790" y="35616"/>
                    <a:pt x="10596" y="34664"/>
                  </a:cubicBezTo>
                  <a:cubicBezTo>
                    <a:pt x="14403" y="33711"/>
                    <a:pt x="14403" y="32759"/>
                    <a:pt x="15354" y="30854"/>
                  </a:cubicBezTo>
                  <a:cubicBezTo>
                    <a:pt x="18210" y="21329"/>
                    <a:pt x="-1775" y="24186"/>
                    <a:pt x="128" y="9899"/>
                  </a:cubicBezTo>
                  <a:cubicBezTo>
                    <a:pt x="2032" y="-4389"/>
                    <a:pt x="3935" y="1326"/>
                    <a:pt x="9645" y="374"/>
                  </a:cubicBezTo>
                  <a:cubicBezTo>
                    <a:pt x="15354" y="-579"/>
                    <a:pt x="17258" y="374"/>
                    <a:pt x="20113" y="2279"/>
                  </a:cubicBezTo>
                  <a:cubicBezTo>
                    <a:pt x="20113" y="4184"/>
                    <a:pt x="20113" y="6089"/>
                    <a:pt x="18210" y="7994"/>
                  </a:cubicBezTo>
                  <a:cubicBezTo>
                    <a:pt x="16306" y="5136"/>
                    <a:pt x="15354" y="4184"/>
                    <a:pt x="13451" y="3231"/>
                  </a:cubicBezTo>
                  <a:cubicBezTo>
                    <a:pt x="11548" y="2279"/>
                    <a:pt x="8693" y="3231"/>
                    <a:pt x="6790" y="6089"/>
                  </a:cubicBezTo>
                  <a:cubicBezTo>
                    <a:pt x="4886" y="8946"/>
                    <a:pt x="6790" y="11804"/>
                    <a:pt x="9645" y="12756"/>
                  </a:cubicBezTo>
                  <a:cubicBezTo>
                    <a:pt x="15354" y="15614"/>
                    <a:pt x="23919" y="17519"/>
                    <a:pt x="22016" y="27996"/>
                  </a:cubicBezTo>
                  <a:close/>
                </a:path>
              </a:pathLst>
            </a:custGeom>
            <a:solidFill>
              <a:srgbClr val="FFFFFF"/>
            </a:solidFill>
            <a:ln w="9512" cap="flat">
              <a:noFill/>
              <a:prstDash val="solid"/>
              <a:miter/>
            </a:ln>
          </p:spPr>
          <p:txBody>
            <a:bodyPr/>
            <a:lstStyle/>
            <a:p>
              <a:endParaRPr lang="en-US"/>
            </a:p>
          </p:txBody>
        </p:sp>
        <p:sp>
          <p:nvSpPr>
            <p:cNvPr id="130" name="Freeform 204">
              <a:extLst>
                <a:ext uri="{FF2B5EF4-FFF2-40B4-BE49-F238E27FC236}">
                  <a16:creationId xmlns:a16="http://schemas.microsoft.com/office/drawing/2014/main" id="{8370FC78-17C6-1569-9290-FA077C64EE4D}"/>
                </a:ext>
              </a:extLst>
            </p:cNvPr>
            <p:cNvSpPr/>
            <p:nvPr/>
          </p:nvSpPr>
          <p:spPr>
            <a:xfrm>
              <a:off x="6808907" y="6652857"/>
              <a:ext cx="24742" cy="20975"/>
            </a:xfrm>
            <a:custGeom>
              <a:avLst/>
              <a:gdLst>
                <a:gd name="csX0" fmla="*/ 19033 w 24742"/>
                <a:gd name="csY0" fmla="*/ 20023 h 20975"/>
                <a:gd name="csX1" fmla="*/ 19033 w 24742"/>
                <a:gd name="csY1" fmla="*/ 7640 h 20975"/>
                <a:gd name="csX2" fmla="*/ 10468 w 24742"/>
                <a:gd name="csY2" fmla="*/ 20023 h 20975"/>
                <a:gd name="csX3" fmla="*/ 3806 w 24742"/>
                <a:gd name="csY3" fmla="*/ 6688 h 20975"/>
                <a:gd name="csX4" fmla="*/ 3806 w 24742"/>
                <a:gd name="csY4" fmla="*/ 19071 h 20975"/>
                <a:gd name="csX5" fmla="*/ 0 w 24742"/>
                <a:gd name="csY5" fmla="*/ 19071 h 20975"/>
                <a:gd name="csX6" fmla="*/ 2855 w 24742"/>
                <a:gd name="csY6" fmla="*/ 973 h 20975"/>
                <a:gd name="csX7" fmla="*/ 5710 w 24742"/>
                <a:gd name="csY7" fmla="*/ 973 h 20975"/>
                <a:gd name="csX8" fmla="*/ 12371 w 24742"/>
                <a:gd name="csY8" fmla="*/ 14308 h 20975"/>
                <a:gd name="csX9" fmla="*/ 19033 w 24742"/>
                <a:gd name="csY9" fmla="*/ 1925 h 20975"/>
                <a:gd name="csX10" fmla="*/ 21888 w 24742"/>
                <a:gd name="csY10" fmla="*/ 1925 h 20975"/>
                <a:gd name="csX11" fmla="*/ 24743 w 24742"/>
                <a:gd name="csY11" fmla="*/ 20975 h 20975"/>
                <a:gd name="csX12" fmla="*/ 19984 w 24742"/>
                <a:gd name="csY12" fmla="*/ 20975 h 20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975">
                  <a:moveTo>
                    <a:pt x="19033" y="20023"/>
                  </a:moveTo>
                  <a:lnTo>
                    <a:pt x="19033" y="7640"/>
                  </a:lnTo>
                  <a:cubicBezTo>
                    <a:pt x="18081" y="7640"/>
                    <a:pt x="10468" y="20023"/>
                    <a:pt x="10468" y="20023"/>
                  </a:cubicBezTo>
                  <a:lnTo>
                    <a:pt x="3806" y="6688"/>
                  </a:lnTo>
                  <a:lnTo>
                    <a:pt x="3806" y="19071"/>
                  </a:lnTo>
                  <a:cubicBezTo>
                    <a:pt x="2855" y="19071"/>
                    <a:pt x="0" y="19071"/>
                    <a:pt x="0" y="19071"/>
                  </a:cubicBezTo>
                  <a:lnTo>
                    <a:pt x="2855" y="973"/>
                  </a:lnTo>
                  <a:cubicBezTo>
                    <a:pt x="2855" y="973"/>
                    <a:pt x="4758" y="21"/>
                    <a:pt x="5710" y="973"/>
                  </a:cubicBezTo>
                  <a:lnTo>
                    <a:pt x="12371" y="14308"/>
                  </a:lnTo>
                  <a:cubicBezTo>
                    <a:pt x="14275" y="9546"/>
                    <a:pt x="16178" y="5736"/>
                    <a:pt x="19033" y="1925"/>
                  </a:cubicBezTo>
                  <a:cubicBezTo>
                    <a:pt x="21888" y="-1885"/>
                    <a:pt x="21888" y="973"/>
                    <a:pt x="21888" y="1925"/>
                  </a:cubicBezTo>
                  <a:lnTo>
                    <a:pt x="24743" y="20975"/>
                  </a:lnTo>
                  <a:cubicBezTo>
                    <a:pt x="22839" y="20975"/>
                    <a:pt x="21888" y="20975"/>
                    <a:pt x="19984" y="20975"/>
                  </a:cubicBezTo>
                  <a:close/>
                </a:path>
              </a:pathLst>
            </a:custGeom>
            <a:solidFill>
              <a:srgbClr val="FFFFFF"/>
            </a:solidFill>
            <a:ln w="9512" cap="flat">
              <a:noFill/>
              <a:prstDash val="solid"/>
              <a:miter/>
            </a:ln>
          </p:spPr>
          <p:txBody>
            <a:bodyPr/>
            <a:lstStyle/>
            <a:p>
              <a:endParaRPr lang="en-US"/>
            </a:p>
          </p:txBody>
        </p:sp>
        <p:sp>
          <p:nvSpPr>
            <p:cNvPr id="131" name="Freeform 205">
              <a:extLst>
                <a:ext uri="{FF2B5EF4-FFF2-40B4-BE49-F238E27FC236}">
                  <a16:creationId xmlns:a16="http://schemas.microsoft.com/office/drawing/2014/main" id="{0333339F-39DC-E420-687F-D1893FC0C73F}"/>
                </a:ext>
              </a:extLst>
            </p:cNvPr>
            <p:cNvSpPr/>
            <p:nvPr/>
          </p:nvSpPr>
          <p:spPr>
            <a:xfrm>
              <a:off x="6925960" y="6679759"/>
              <a:ext cx="24742" cy="20743"/>
            </a:xfrm>
            <a:custGeom>
              <a:avLst/>
              <a:gdLst>
                <a:gd name="csX0" fmla="*/ 18082 w 24742"/>
                <a:gd name="csY0" fmla="*/ 18838 h 20743"/>
                <a:gd name="csX1" fmla="*/ 17130 w 24742"/>
                <a:gd name="csY1" fmla="*/ 6456 h 20743"/>
                <a:gd name="csX2" fmla="*/ 10468 w 24742"/>
                <a:gd name="csY2" fmla="*/ 19791 h 20743"/>
                <a:gd name="csX3" fmla="*/ 3807 w 24742"/>
                <a:gd name="csY3" fmla="*/ 7408 h 20743"/>
                <a:gd name="csX4" fmla="*/ 3807 w 24742"/>
                <a:gd name="csY4" fmla="*/ 19791 h 20743"/>
                <a:gd name="csX5" fmla="*/ 0 w 24742"/>
                <a:gd name="csY5" fmla="*/ 19791 h 20743"/>
                <a:gd name="csX6" fmla="*/ 2855 w 24742"/>
                <a:gd name="csY6" fmla="*/ 741 h 20743"/>
                <a:gd name="csX7" fmla="*/ 5710 w 24742"/>
                <a:gd name="csY7" fmla="*/ 741 h 20743"/>
                <a:gd name="csX8" fmla="*/ 12371 w 24742"/>
                <a:gd name="csY8" fmla="*/ 14076 h 20743"/>
                <a:gd name="csX9" fmla="*/ 19033 w 24742"/>
                <a:gd name="csY9" fmla="*/ 1693 h 20743"/>
                <a:gd name="csX10" fmla="*/ 21888 w 24742"/>
                <a:gd name="csY10" fmla="*/ 1693 h 20743"/>
                <a:gd name="csX11" fmla="*/ 24743 w 24742"/>
                <a:gd name="csY11" fmla="*/ 20743 h 20743"/>
                <a:gd name="csX12" fmla="*/ 19984 w 24742"/>
                <a:gd name="csY12" fmla="*/ 20743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743">
                  <a:moveTo>
                    <a:pt x="18082" y="18838"/>
                  </a:moveTo>
                  <a:cubicBezTo>
                    <a:pt x="18082" y="14076"/>
                    <a:pt x="18082" y="10266"/>
                    <a:pt x="17130" y="6456"/>
                  </a:cubicBezTo>
                  <a:lnTo>
                    <a:pt x="10468" y="19791"/>
                  </a:lnTo>
                  <a:lnTo>
                    <a:pt x="3807" y="7408"/>
                  </a:lnTo>
                  <a:lnTo>
                    <a:pt x="3807" y="19791"/>
                  </a:lnTo>
                  <a:cubicBezTo>
                    <a:pt x="1903" y="19791"/>
                    <a:pt x="951" y="19791"/>
                    <a:pt x="0" y="19791"/>
                  </a:cubicBezTo>
                  <a:lnTo>
                    <a:pt x="2855" y="741"/>
                  </a:lnTo>
                  <a:cubicBezTo>
                    <a:pt x="2855" y="741"/>
                    <a:pt x="4758" y="741"/>
                    <a:pt x="5710" y="741"/>
                  </a:cubicBezTo>
                  <a:lnTo>
                    <a:pt x="12371" y="14076"/>
                  </a:lnTo>
                  <a:cubicBezTo>
                    <a:pt x="15226" y="9313"/>
                    <a:pt x="16178" y="5503"/>
                    <a:pt x="19033" y="1693"/>
                  </a:cubicBezTo>
                  <a:cubicBezTo>
                    <a:pt x="21888" y="-2117"/>
                    <a:pt x="21888" y="1693"/>
                    <a:pt x="21888" y="1693"/>
                  </a:cubicBezTo>
                  <a:lnTo>
                    <a:pt x="24743" y="20743"/>
                  </a:lnTo>
                  <a:lnTo>
                    <a:pt x="19984" y="20743"/>
                  </a:lnTo>
                  <a:close/>
                </a:path>
              </a:pathLst>
            </a:custGeom>
            <a:solidFill>
              <a:srgbClr val="FFFFFF"/>
            </a:solidFill>
            <a:ln w="9512" cap="flat">
              <a:noFill/>
              <a:prstDash val="solid"/>
              <a:miter/>
            </a:ln>
          </p:spPr>
          <p:txBody>
            <a:bodyPr/>
            <a:lstStyle/>
            <a:p>
              <a:endParaRPr lang="en-US"/>
            </a:p>
          </p:txBody>
        </p:sp>
        <p:sp>
          <p:nvSpPr>
            <p:cNvPr id="132" name="Freeform 206">
              <a:extLst>
                <a:ext uri="{FF2B5EF4-FFF2-40B4-BE49-F238E27FC236}">
                  <a16:creationId xmlns:a16="http://schemas.microsoft.com/office/drawing/2014/main" id="{29F7227F-D140-5947-8503-A8EC156A2833}"/>
                </a:ext>
              </a:extLst>
            </p:cNvPr>
            <p:cNvSpPr/>
            <p:nvPr/>
          </p:nvSpPr>
          <p:spPr>
            <a:xfrm>
              <a:off x="6926912" y="6652137"/>
              <a:ext cx="24743" cy="22860"/>
            </a:xfrm>
            <a:custGeom>
              <a:avLst/>
              <a:gdLst>
                <a:gd name="csX0" fmla="*/ 19033 w 24743"/>
                <a:gd name="csY0" fmla="*/ 20743 h 22860"/>
                <a:gd name="csX1" fmla="*/ 19033 w 24743"/>
                <a:gd name="csY1" fmla="*/ 8361 h 22860"/>
                <a:gd name="csX2" fmla="*/ 10469 w 24743"/>
                <a:gd name="csY2" fmla="*/ 21696 h 22860"/>
                <a:gd name="csX3" fmla="*/ 3807 w 24743"/>
                <a:gd name="csY3" fmla="*/ 8361 h 22860"/>
                <a:gd name="csX4" fmla="*/ 2855 w 24743"/>
                <a:gd name="csY4" fmla="*/ 20743 h 22860"/>
                <a:gd name="csX5" fmla="*/ 0 w 24743"/>
                <a:gd name="csY5" fmla="*/ 20743 h 22860"/>
                <a:gd name="csX6" fmla="*/ 2855 w 24743"/>
                <a:gd name="csY6" fmla="*/ 1693 h 22860"/>
                <a:gd name="csX7" fmla="*/ 5710 w 24743"/>
                <a:gd name="csY7" fmla="*/ 1693 h 22860"/>
                <a:gd name="csX8" fmla="*/ 12372 w 24743"/>
                <a:gd name="csY8" fmla="*/ 14076 h 22860"/>
                <a:gd name="csX9" fmla="*/ 19033 w 24743"/>
                <a:gd name="csY9" fmla="*/ 1693 h 22860"/>
                <a:gd name="csX10" fmla="*/ 21888 w 24743"/>
                <a:gd name="csY10" fmla="*/ 1693 h 22860"/>
                <a:gd name="csX11" fmla="*/ 24743 w 24743"/>
                <a:gd name="csY11" fmla="*/ 20743 h 22860"/>
                <a:gd name="csX12" fmla="*/ 19985 w 24743"/>
                <a:gd name="csY12" fmla="*/ 20743 h 228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3" h="22860">
                  <a:moveTo>
                    <a:pt x="19033" y="20743"/>
                  </a:moveTo>
                  <a:lnTo>
                    <a:pt x="19033" y="8361"/>
                  </a:lnTo>
                  <a:cubicBezTo>
                    <a:pt x="18082" y="8361"/>
                    <a:pt x="10469" y="21696"/>
                    <a:pt x="10469" y="21696"/>
                  </a:cubicBezTo>
                  <a:lnTo>
                    <a:pt x="3807" y="8361"/>
                  </a:lnTo>
                  <a:cubicBezTo>
                    <a:pt x="2855" y="12171"/>
                    <a:pt x="3807" y="15981"/>
                    <a:pt x="2855" y="20743"/>
                  </a:cubicBezTo>
                  <a:cubicBezTo>
                    <a:pt x="1903" y="25506"/>
                    <a:pt x="952" y="20743"/>
                    <a:pt x="0" y="20743"/>
                  </a:cubicBezTo>
                  <a:lnTo>
                    <a:pt x="2855" y="1693"/>
                  </a:lnTo>
                  <a:cubicBezTo>
                    <a:pt x="2855" y="1693"/>
                    <a:pt x="4758" y="1693"/>
                    <a:pt x="5710" y="1693"/>
                  </a:cubicBezTo>
                  <a:cubicBezTo>
                    <a:pt x="7614" y="5503"/>
                    <a:pt x="9517" y="10266"/>
                    <a:pt x="12372" y="14076"/>
                  </a:cubicBezTo>
                  <a:cubicBezTo>
                    <a:pt x="15227" y="10266"/>
                    <a:pt x="16178" y="5503"/>
                    <a:pt x="19033" y="1693"/>
                  </a:cubicBezTo>
                  <a:cubicBezTo>
                    <a:pt x="21888" y="-2117"/>
                    <a:pt x="21888" y="1693"/>
                    <a:pt x="21888" y="1693"/>
                  </a:cubicBezTo>
                  <a:lnTo>
                    <a:pt x="24743" y="20743"/>
                  </a:lnTo>
                  <a:cubicBezTo>
                    <a:pt x="22840" y="20743"/>
                    <a:pt x="21888" y="20743"/>
                    <a:pt x="19985" y="20743"/>
                  </a:cubicBezTo>
                  <a:close/>
                </a:path>
              </a:pathLst>
            </a:custGeom>
            <a:solidFill>
              <a:srgbClr val="FFFFFF"/>
            </a:solidFill>
            <a:ln w="9512" cap="flat">
              <a:noFill/>
              <a:prstDash val="solid"/>
              <a:miter/>
            </a:ln>
          </p:spPr>
          <p:txBody>
            <a:bodyPr/>
            <a:lstStyle/>
            <a:p>
              <a:endParaRPr lang="en-US"/>
            </a:p>
          </p:txBody>
        </p:sp>
        <p:sp>
          <p:nvSpPr>
            <p:cNvPr id="133" name="Freeform 207">
              <a:extLst>
                <a:ext uri="{FF2B5EF4-FFF2-40B4-BE49-F238E27FC236}">
                  <a16:creationId xmlns:a16="http://schemas.microsoft.com/office/drawing/2014/main" id="{781B35AC-9587-9F8F-2F33-EAB2BB50C626}"/>
                </a:ext>
              </a:extLst>
            </p:cNvPr>
            <p:cNvSpPr/>
            <p:nvPr/>
          </p:nvSpPr>
          <p:spPr>
            <a:xfrm>
              <a:off x="6967833" y="6652198"/>
              <a:ext cx="17129" cy="21422"/>
            </a:xfrm>
            <a:custGeom>
              <a:avLst/>
              <a:gdLst>
                <a:gd name="csX0" fmla="*/ 17130 w 17129"/>
                <a:gd name="csY0" fmla="*/ 19729 h 21422"/>
                <a:gd name="csX1" fmla="*/ 13323 w 17129"/>
                <a:gd name="csY1" fmla="*/ 19729 h 21422"/>
                <a:gd name="csX2" fmla="*/ 2855 w 17129"/>
                <a:gd name="csY2" fmla="*/ 7346 h 21422"/>
                <a:gd name="csX3" fmla="*/ 2855 w 17129"/>
                <a:gd name="csY3" fmla="*/ 19729 h 21422"/>
                <a:gd name="csX4" fmla="*/ 0 w 17129"/>
                <a:gd name="csY4" fmla="*/ 19729 h 21422"/>
                <a:gd name="csX5" fmla="*/ 0 w 17129"/>
                <a:gd name="csY5" fmla="*/ 679 h 21422"/>
                <a:gd name="csX6" fmla="*/ 2855 w 17129"/>
                <a:gd name="csY6" fmla="*/ 679 h 21422"/>
                <a:gd name="csX7" fmla="*/ 14275 w 17129"/>
                <a:gd name="csY7" fmla="*/ 13062 h 21422"/>
                <a:gd name="csX8" fmla="*/ 17130 w 17129"/>
                <a:gd name="csY8" fmla="*/ 679 h 21422"/>
                <a:gd name="csX9" fmla="*/ 17130 w 17129"/>
                <a:gd name="csY9" fmla="*/ 18777 h 214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7129" h="21422">
                  <a:moveTo>
                    <a:pt x="17130" y="19729"/>
                  </a:moveTo>
                  <a:cubicBezTo>
                    <a:pt x="17130" y="21634"/>
                    <a:pt x="14275" y="19729"/>
                    <a:pt x="13323" y="19729"/>
                  </a:cubicBezTo>
                  <a:cubicBezTo>
                    <a:pt x="9517" y="15919"/>
                    <a:pt x="6661" y="12109"/>
                    <a:pt x="2855" y="7346"/>
                  </a:cubicBezTo>
                  <a:cubicBezTo>
                    <a:pt x="1903" y="12109"/>
                    <a:pt x="2855" y="15919"/>
                    <a:pt x="2855" y="19729"/>
                  </a:cubicBezTo>
                  <a:cubicBezTo>
                    <a:pt x="2855" y="23539"/>
                    <a:pt x="0" y="19729"/>
                    <a:pt x="0" y="19729"/>
                  </a:cubicBezTo>
                  <a:cubicBezTo>
                    <a:pt x="0" y="13062"/>
                    <a:pt x="0" y="7346"/>
                    <a:pt x="0" y="679"/>
                  </a:cubicBezTo>
                  <a:cubicBezTo>
                    <a:pt x="0" y="679"/>
                    <a:pt x="2855" y="679"/>
                    <a:pt x="2855" y="679"/>
                  </a:cubicBezTo>
                  <a:lnTo>
                    <a:pt x="14275" y="13062"/>
                  </a:lnTo>
                  <a:cubicBezTo>
                    <a:pt x="16178" y="10204"/>
                    <a:pt x="12371" y="-3131"/>
                    <a:pt x="17130" y="679"/>
                  </a:cubicBezTo>
                  <a:lnTo>
                    <a:pt x="17130" y="18777"/>
                  </a:lnTo>
                  <a:close/>
                </a:path>
              </a:pathLst>
            </a:custGeom>
            <a:solidFill>
              <a:srgbClr val="FFFFFF"/>
            </a:solidFill>
            <a:ln w="9512" cap="flat">
              <a:noFill/>
              <a:prstDash val="solid"/>
              <a:miter/>
            </a:ln>
          </p:spPr>
          <p:txBody>
            <a:bodyPr/>
            <a:lstStyle/>
            <a:p>
              <a:endParaRPr lang="en-US"/>
            </a:p>
          </p:txBody>
        </p:sp>
        <p:sp>
          <p:nvSpPr>
            <p:cNvPr id="134" name="Freeform 208">
              <a:extLst>
                <a:ext uri="{FF2B5EF4-FFF2-40B4-BE49-F238E27FC236}">
                  <a16:creationId xmlns:a16="http://schemas.microsoft.com/office/drawing/2014/main" id="{BAE65E46-4B5A-3EC5-86C3-58A9E9D63545}"/>
                </a:ext>
              </a:extLst>
            </p:cNvPr>
            <p:cNvSpPr/>
            <p:nvPr/>
          </p:nvSpPr>
          <p:spPr>
            <a:xfrm>
              <a:off x="6854586" y="6652137"/>
              <a:ext cx="18081" cy="20743"/>
            </a:xfrm>
            <a:custGeom>
              <a:avLst/>
              <a:gdLst>
                <a:gd name="csX0" fmla="*/ 17130 w 18081"/>
                <a:gd name="csY0" fmla="*/ 19791 h 20743"/>
                <a:gd name="csX1" fmla="*/ 13323 w 18081"/>
                <a:gd name="csY1" fmla="*/ 19791 h 20743"/>
                <a:gd name="csX2" fmla="*/ 2855 w 18081"/>
                <a:gd name="csY2" fmla="*/ 7408 h 20743"/>
                <a:gd name="csX3" fmla="*/ 2855 w 18081"/>
                <a:gd name="csY3" fmla="*/ 20743 h 20743"/>
                <a:gd name="csX4" fmla="*/ 0 w 18081"/>
                <a:gd name="csY4" fmla="*/ 20743 h 20743"/>
                <a:gd name="csX5" fmla="*/ 0 w 18081"/>
                <a:gd name="csY5" fmla="*/ 1693 h 20743"/>
                <a:gd name="csX6" fmla="*/ 4758 w 18081"/>
                <a:gd name="csY6" fmla="*/ 2646 h 20743"/>
                <a:gd name="csX7" fmla="*/ 15226 w 18081"/>
                <a:gd name="csY7" fmla="*/ 14076 h 20743"/>
                <a:gd name="csX8" fmla="*/ 15226 w 18081"/>
                <a:gd name="csY8" fmla="*/ 1693 h 20743"/>
                <a:gd name="csX9" fmla="*/ 18082 w 18081"/>
                <a:gd name="csY9" fmla="*/ 1693 h 20743"/>
                <a:gd name="csX10" fmla="*/ 18082 w 18081"/>
                <a:gd name="csY10" fmla="*/ 19791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081" h="20743">
                  <a:moveTo>
                    <a:pt x="17130" y="19791"/>
                  </a:moveTo>
                  <a:cubicBezTo>
                    <a:pt x="17130" y="21696"/>
                    <a:pt x="14275" y="19791"/>
                    <a:pt x="13323" y="19791"/>
                  </a:cubicBezTo>
                  <a:cubicBezTo>
                    <a:pt x="9517" y="15981"/>
                    <a:pt x="6662" y="12171"/>
                    <a:pt x="2855" y="7408"/>
                  </a:cubicBezTo>
                  <a:lnTo>
                    <a:pt x="2855" y="20743"/>
                  </a:lnTo>
                  <a:cubicBezTo>
                    <a:pt x="1903" y="20743"/>
                    <a:pt x="951" y="20743"/>
                    <a:pt x="0" y="20743"/>
                  </a:cubicBezTo>
                  <a:lnTo>
                    <a:pt x="0" y="1693"/>
                  </a:lnTo>
                  <a:cubicBezTo>
                    <a:pt x="1903" y="1693"/>
                    <a:pt x="3807" y="1693"/>
                    <a:pt x="4758" y="2646"/>
                  </a:cubicBezTo>
                  <a:cubicBezTo>
                    <a:pt x="8565" y="6456"/>
                    <a:pt x="11420" y="10266"/>
                    <a:pt x="15226" y="14076"/>
                  </a:cubicBezTo>
                  <a:cubicBezTo>
                    <a:pt x="15226" y="9313"/>
                    <a:pt x="15226" y="5503"/>
                    <a:pt x="15226" y="1693"/>
                  </a:cubicBezTo>
                  <a:cubicBezTo>
                    <a:pt x="15226" y="-2117"/>
                    <a:pt x="18082" y="1693"/>
                    <a:pt x="18082" y="1693"/>
                  </a:cubicBezTo>
                  <a:lnTo>
                    <a:pt x="18082" y="19791"/>
                  </a:lnTo>
                  <a:close/>
                </a:path>
              </a:pathLst>
            </a:custGeom>
            <a:solidFill>
              <a:srgbClr val="FFFFFF"/>
            </a:solidFill>
            <a:ln w="9512" cap="flat">
              <a:noFill/>
              <a:prstDash val="solid"/>
              <a:miter/>
            </a:ln>
          </p:spPr>
          <p:txBody>
            <a:bodyPr/>
            <a:lstStyle/>
            <a:p>
              <a:endParaRPr lang="en-US"/>
            </a:p>
          </p:txBody>
        </p:sp>
        <p:sp>
          <p:nvSpPr>
            <p:cNvPr id="135" name="Freeform 209">
              <a:extLst>
                <a:ext uri="{FF2B5EF4-FFF2-40B4-BE49-F238E27FC236}">
                  <a16:creationId xmlns:a16="http://schemas.microsoft.com/office/drawing/2014/main" id="{0A65BC0C-D31B-9427-690E-8F1A034E4836}"/>
                </a:ext>
              </a:extLst>
            </p:cNvPr>
            <p:cNvSpPr/>
            <p:nvPr/>
          </p:nvSpPr>
          <p:spPr>
            <a:xfrm>
              <a:off x="6892652" y="6650887"/>
              <a:ext cx="19033" cy="22469"/>
            </a:xfrm>
            <a:custGeom>
              <a:avLst/>
              <a:gdLst>
                <a:gd name="csX0" fmla="*/ 14275 w 19033"/>
                <a:gd name="csY0" fmla="*/ 20088 h 22469"/>
                <a:gd name="csX1" fmla="*/ 14275 w 19033"/>
                <a:gd name="csY1" fmla="*/ 13421 h 22469"/>
                <a:gd name="csX2" fmla="*/ 19033 w 19033"/>
                <a:gd name="csY2" fmla="*/ 13421 h 22469"/>
                <a:gd name="csX3" fmla="*/ 19033 w 19033"/>
                <a:gd name="csY3" fmla="*/ 21041 h 22469"/>
                <a:gd name="csX4" fmla="*/ 6662 w 19033"/>
                <a:gd name="csY4" fmla="*/ 21041 h 22469"/>
                <a:gd name="csX5" fmla="*/ 0 w 19033"/>
                <a:gd name="csY5" fmla="*/ 10563 h 22469"/>
                <a:gd name="csX6" fmla="*/ 7613 w 19033"/>
                <a:gd name="csY6" fmla="*/ 1038 h 22469"/>
                <a:gd name="csX7" fmla="*/ 19033 w 19033"/>
                <a:gd name="csY7" fmla="*/ 1991 h 22469"/>
                <a:gd name="csX8" fmla="*/ 19033 w 19033"/>
                <a:gd name="csY8" fmla="*/ 4848 h 22469"/>
                <a:gd name="csX9" fmla="*/ 12371 w 19033"/>
                <a:gd name="csY9" fmla="*/ 1991 h 22469"/>
                <a:gd name="csX10" fmla="*/ 6662 w 19033"/>
                <a:gd name="csY10" fmla="*/ 13421 h 22469"/>
                <a:gd name="csX11" fmla="*/ 16178 w 19033"/>
                <a:gd name="csY11" fmla="*/ 18183 h 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9033" h="22469">
                  <a:moveTo>
                    <a:pt x="14275" y="20088"/>
                  </a:moveTo>
                  <a:lnTo>
                    <a:pt x="14275" y="13421"/>
                  </a:lnTo>
                  <a:cubicBezTo>
                    <a:pt x="16178" y="13421"/>
                    <a:pt x="17130" y="13421"/>
                    <a:pt x="19033" y="13421"/>
                  </a:cubicBezTo>
                  <a:lnTo>
                    <a:pt x="19033" y="21041"/>
                  </a:lnTo>
                  <a:cubicBezTo>
                    <a:pt x="15226" y="22946"/>
                    <a:pt x="10468" y="22946"/>
                    <a:pt x="6662" y="21041"/>
                  </a:cubicBezTo>
                  <a:cubicBezTo>
                    <a:pt x="2855" y="19136"/>
                    <a:pt x="0" y="15326"/>
                    <a:pt x="0" y="10563"/>
                  </a:cubicBezTo>
                  <a:cubicBezTo>
                    <a:pt x="0" y="5801"/>
                    <a:pt x="2855" y="2944"/>
                    <a:pt x="7613" y="1038"/>
                  </a:cubicBezTo>
                  <a:cubicBezTo>
                    <a:pt x="12371" y="-867"/>
                    <a:pt x="15226" y="86"/>
                    <a:pt x="19033" y="1991"/>
                  </a:cubicBezTo>
                  <a:cubicBezTo>
                    <a:pt x="19033" y="1991"/>
                    <a:pt x="19033" y="4848"/>
                    <a:pt x="19033" y="4848"/>
                  </a:cubicBezTo>
                  <a:cubicBezTo>
                    <a:pt x="17130" y="2944"/>
                    <a:pt x="15226" y="1991"/>
                    <a:pt x="12371" y="1991"/>
                  </a:cubicBezTo>
                  <a:cubicBezTo>
                    <a:pt x="7613" y="1991"/>
                    <a:pt x="4758" y="8658"/>
                    <a:pt x="6662" y="13421"/>
                  </a:cubicBezTo>
                  <a:cubicBezTo>
                    <a:pt x="8565" y="18183"/>
                    <a:pt x="12371" y="19136"/>
                    <a:pt x="16178" y="18183"/>
                  </a:cubicBezTo>
                  <a:close/>
                </a:path>
              </a:pathLst>
            </a:custGeom>
            <a:solidFill>
              <a:srgbClr val="FFFFFF"/>
            </a:solidFill>
            <a:ln w="9512" cap="flat">
              <a:noFill/>
              <a:prstDash val="solid"/>
              <a:miter/>
            </a:ln>
          </p:spPr>
          <p:txBody>
            <a:bodyPr/>
            <a:lstStyle/>
            <a:p>
              <a:endParaRPr lang="en-US"/>
            </a:p>
          </p:txBody>
        </p:sp>
        <p:sp>
          <p:nvSpPr>
            <p:cNvPr id="136" name="Freeform 210">
              <a:extLst>
                <a:ext uri="{FF2B5EF4-FFF2-40B4-BE49-F238E27FC236}">
                  <a16:creationId xmlns:a16="http://schemas.microsoft.com/office/drawing/2014/main" id="{1EDC2F7C-38E1-B40F-3427-1FD139682C63}"/>
                </a:ext>
              </a:extLst>
            </p:cNvPr>
            <p:cNvSpPr/>
            <p:nvPr/>
          </p:nvSpPr>
          <p:spPr>
            <a:xfrm>
              <a:off x="6833650" y="6652878"/>
              <a:ext cx="18081" cy="19473"/>
            </a:xfrm>
            <a:custGeom>
              <a:avLst/>
              <a:gdLst>
                <a:gd name="csX0" fmla="*/ 11420 w 18081"/>
                <a:gd name="csY0" fmla="*/ 14288 h 19473"/>
                <a:gd name="csX1" fmla="*/ 4758 w 18081"/>
                <a:gd name="csY1" fmla="*/ 14288 h 19473"/>
                <a:gd name="csX2" fmla="*/ 2855 w 18081"/>
                <a:gd name="csY2" fmla="*/ 19050 h 19473"/>
                <a:gd name="csX3" fmla="*/ 0 w 18081"/>
                <a:gd name="csY3" fmla="*/ 19050 h 19473"/>
                <a:gd name="csX4" fmla="*/ 7613 w 18081"/>
                <a:gd name="csY4" fmla="*/ 1905 h 19473"/>
                <a:gd name="csX5" fmla="*/ 8565 w 18081"/>
                <a:gd name="csY5" fmla="*/ 0 h 19473"/>
                <a:gd name="csX6" fmla="*/ 10469 w 18081"/>
                <a:gd name="csY6" fmla="*/ 0 h 19473"/>
                <a:gd name="csX7" fmla="*/ 18082 w 18081"/>
                <a:gd name="csY7" fmla="*/ 19050 h 19473"/>
                <a:gd name="csX8" fmla="*/ 13323 w 18081"/>
                <a:gd name="csY8" fmla="*/ 19050 h 19473"/>
                <a:gd name="csX9" fmla="*/ 11420 w 18081"/>
                <a:gd name="csY9" fmla="*/ 14288 h 19473"/>
                <a:gd name="csX10" fmla="*/ 10469 w 18081"/>
                <a:gd name="csY10" fmla="*/ 12382 h 19473"/>
                <a:gd name="csX11" fmla="*/ 8565 w 18081"/>
                <a:gd name="csY11" fmla="*/ 6667 h 19473"/>
                <a:gd name="csX12" fmla="*/ 5710 w 18081"/>
                <a:gd name="csY12" fmla="*/ 12382 h 19473"/>
                <a:gd name="csX13" fmla="*/ 10469 w 18081"/>
                <a:gd name="csY13" fmla="*/ 12382 h 194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081" h="19473">
                  <a:moveTo>
                    <a:pt x="11420" y="14288"/>
                  </a:moveTo>
                  <a:cubicBezTo>
                    <a:pt x="9517" y="14288"/>
                    <a:pt x="6662" y="13335"/>
                    <a:pt x="4758" y="14288"/>
                  </a:cubicBezTo>
                  <a:cubicBezTo>
                    <a:pt x="2855" y="15240"/>
                    <a:pt x="3807" y="18097"/>
                    <a:pt x="2855" y="19050"/>
                  </a:cubicBezTo>
                  <a:cubicBezTo>
                    <a:pt x="1903" y="20003"/>
                    <a:pt x="0" y="19050"/>
                    <a:pt x="0" y="19050"/>
                  </a:cubicBezTo>
                  <a:lnTo>
                    <a:pt x="7613" y="1905"/>
                  </a:lnTo>
                  <a:cubicBezTo>
                    <a:pt x="7613" y="1905"/>
                    <a:pt x="7613" y="0"/>
                    <a:pt x="8565" y="0"/>
                  </a:cubicBezTo>
                  <a:cubicBezTo>
                    <a:pt x="9517" y="0"/>
                    <a:pt x="10469" y="0"/>
                    <a:pt x="10469" y="0"/>
                  </a:cubicBezTo>
                  <a:lnTo>
                    <a:pt x="18082" y="19050"/>
                  </a:lnTo>
                  <a:cubicBezTo>
                    <a:pt x="16178" y="19050"/>
                    <a:pt x="14275" y="19050"/>
                    <a:pt x="13323" y="19050"/>
                  </a:cubicBezTo>
                  <a:cubicBezTo>
                    <a:pt x="12371" y="19050"/>
                    <a:pt x="12371" y="16192"/>
                    <a:pt x="11420" y="14288"/>
                  </a:cubicBezTo>
                  <a:close/>
                  <a:moveTo>
                    <a:pt x="10469" y="12382"/>
                  </a:moveTo>
                  <a:cubicBezTo>
                    <a:pt x="10469" y="10478"/>
                    <a:pt x="9517" y="8572"/>
                    <a:pt x="8565" y="6667"/>
                  </a:cubicBezTo>
                  <a:cubicBezTo>
                    <a:pt x="7613" y="8572"/>
                    <a:pt x="6662" y="10478"/>
                    <a:pt x="5710" y="12382"/>
                  </a:cubicBezTo>
                  <a:cubicBezTo>
                    <a:pt x="7613" y="12382"/>
                    <a:pt x="8565" y="12382"/>
                    <a:pt x="10469" y="12382"/>
                  </a:cubicBezTo>
                  <a:close/>
                </a:path>
              </a:pathLst>
            </a:custGeom>
            <a:solidFill>
              <a:srgbClr val="FFFFFF"/>
            </a:solidFill>
            <a:ln w="9512" cap="flat">
              <a:noFill/>
              <a:prstDash val="solid"/>
              <a:miter/>
            </a:ln>
          </p:spPr>
          <p:txBody>
            <a:bodyPr/>
            <a:lstStyle/>
            <a:p>
              <a:endParaRPr lang="en-US"/>
            </a:p>
          </p:txBody>
        </p:sp>
        <p:sp>
          <p:nvSpPr>
            <p:cNvPr id="137" name="Freeform 211">
              <a:extLst>
                <a:ext uri="{FF2B5EF4-FFF2-40B4-BE49-F238E27FC236}">
                  <a16:creationId xmlns:a16="http://schemas.microsoft.com/office/drawing/2014/main" id="{E8DFB41E-DEE7-B88A-19E8-37601B9E337D}"/>
                </a:ext>
              </a:extLst>
            </p:cNvPr>
            <p:cNvSpPr/>
            <p:nvPr/>
          </p:nvSpPr>
          <p:spPr>
            <a:xfrm>
              <a:off x="6873619" y="6653830"/>
              <a:ext cx="17129" cy="20002"/>
            </a:xfrm>
            <a:custGeom>
              <a:avLst/>
              <a:gdLst>
                <a:gd name="csX0" fmla="*/ 11420 w 17129"/>
                <a:gd name="csY0" fmla="*/ 13335 h 20002"/>
                <a:gd name="csX1" fmla="*/ 4758 w 17129"/>
                <a:gd name="csY1" fmla="*/ 13335 h 20002"/>
                <a:gd name="csX2" fmla="*/ 2855 w 17129"/>
                <a:gd name="csY2" fmla="*/ 19050 h 20002"/>
                <a:gd name="csX3" fmla="*/ 0 w 17129"/>
                <a:gd name="csY3" fmla="*/ 19050 h 20002"/>
                <a:gd name="csX4" fmla="*/ 7613 w 17129"/>
                <a:gd name="csY4" fmla="*/ 0 h 20002"/>
                <a:gd name="csX5" fmla="*/ 9517 w 17129"/>
                <a:gd name="csY5" fmla="*/ 0 h 20002"/>
                <a:gd name="csX6" fmla="*/ 10468 w 17129"/>
                <a:gd name="csY6" fmla="*/ 1905 h 20002"/>
                <a:gd name="csX7" fmla="*/ 17130 w 17129"/>
                <a:gd name="csY7" fmla="*/ 20002 h 20002"/>
                <a:gd name="csX8" fmla="*/ 12371 w 17129"/>
                <a:gd name="csY8" fmla="*/ 20002 h 20002"/>
                <a:gd name="csX9" fmla="*/ 10468 w 17129"/>
                <a:gd name="csY9" fmla="*/ 15240 h 20002"/>
                <a:gd name="csX10" fmla="*/ 10468 w 17129"/>
                <a:gd name="csY10" fmla="*/ 11430 h 20002"/>
                <a:gd name="csX11" fmla="*/ 8565 w 17129"/>
                <a:gd name="csY11" fmla="*/ 5715 h 20002"/>
                <a:gd name="csX12" fmla="*/ 6662 w 17129"/>
                <a:gd name="csY12" fmla="*/ 11430 h 20002"/>
                <a:gd name="csX13" fmla="*/ 11420 w 17129"/>
                <a:gd name="csY13"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129" h="20002">
                  <a:moveTo>
                    <a:pt x="11420" y="13335"/>
                  </a:moveTo>
                  <a:cubicBezTo>
                    <a:pt x="9517" y="12382"/>
                    <a:pt x="6662" y="13335"/>
                    <a:pt x="4758" y="13335"/>
                  </a:cubicBezTo>
                  <a:lnTo>
                    <a:pt x="2855" y="19050"/>
                  </a:lnTo>
                  <a:cubicBezTo>
                    <a:pt x="2855" y="19050"/>
                    <a:pt x="951" y="19050"/>
                    <a:pt x="0" y="19050"/>
                  </a:cubicBezTo>
                  <a:lnTo>
                    <a:pt x="7613" y="0"/>
                  </a:lnTo>
                  <a:cubicBezTo>
                    <a:pt x="7613" y="0"/>
                    <a:pt x="8565" y="0"/>
                    <a:pt x="9517" y="0"/>
                  </a:cubicBezTo>
                  <a:cubicBezTo>
                    <a:pt x="10468" y="0"/>
                    <a:pt x="10468" y="0"/>
                    <a:pt x="10468" y="1905"/>
                  </a:cubicBezTo>
                  <a:lnTo>
                    <a:pt x="17130" y="20002"/>
                  </a:lnTo>
                  <a:cubicBezTo>
                    <a:pt x="15226" y="20002"/>
                    <a:pt x="13323" y="20002"/>
                    <a:pt x="12371" y="20002"/>
                  </a:cubicBezTo>
                  <a:cubicBezTo>
                    <a:pt x="11420" y="20002"/>
                    <a:pt x="12371" y="16192"/>
                    <a:pt x="10468" y="15240"/>
                  </a:cubicBezTo>
                  <a:close/>
                  <a:moveTo>
                    <a:pt x="10468" y="11430"/>
                  </a:moveTo>
                  <a:cubicBezTo>
                    <a:pt x="10468" y="9525"/>
                    <a:pt x="9517" y="7620"/>
                    <a:pt x="8565" y="5715"/>
                  </a:cubicBezTo>
                  <a:cubicBezTo>
                    <a:pt x="7613" y="7620"/>
                    <a:pt x="6662" y="9525"/>
                    <a:pt x="6662" y="11430"/>
                  </a:cubicBezTo>
                  <a:cubicBezTo>
                    <a:pt x="8565" y="11430"/>
                    <a:pt x="9517" y="11430"/>
                    <a:pt x="11420" y="11430"/>
                  </a:cubicBezTo>
                  <a:close/>
                </a:path>
              </a:pathLst>
            </a:custGeom>
            <a:solidFill>
              <a:srgbClr val="FFFFFF"/>
            </a:solidFill>
            <a:ln w="9512" cap="flat">
              <a:noFill/>
              <a:prstDash val="solid"/>
              <a:miter/>
            </a:ln>
          </p:spPr>
          <p:txBody>
            <a:bodyPr/>
            <a:lstStyle/>
            <a:p>
              <a:endParaRPr lang="en-US"/>
            </a:p>
          </p:txBody>
        </p:sp>
        <p:sp>
          <p:nvSpPr>
            <p:cNvPr id="138" name="Freeform 212">
              <a:extLst>
                <a:ext uri="{FF2B5EF4-FFF2-40B4-BE49-F238E27FC236}">
                  <a16:creationId xmlns:a16="http://schemas.microsoft.com/office/drawing/2014/main" id="{DE3448BE-3EA8-E768-5FA8-458D514B1FAC}"/>
                </a:ext>
              </a:extLst>
            </p:cNvPr>
            <p:cNvSpPr/>
            <p:nvPr/>
          </p:nvSpPr>
          <p:spPr>
            <a:xfrm>
              <a:off x="6849455" y="6679071"/>
              <a:ext cx="12744" cy="20478"/>
            </a:xfrm>
            <a:custGeom>
              <a:avLst/>
              <a:gdLst>
                <a:gd name="csX0" fmla="*/ 9890 w 12744"/>
                <a:gd name="csY0" fmla="*/ 19526 h 20478"/>
                <a:gd name="csX1" fmla="*/ 1325 w 12744"/>
                <a:gd name="csY1" fmla="*/ 19526 h 20478"/>
                <a:gd name="csX2" fmla="*/ 1325 w 12744"/>
                <a:gd name="csY2" fmla="*/ 15716 h 20478"/>
                <a:gd name="csX3" fmla="*/ 4180 w 12744"/>
                <a:gd name="csY3" fmla="*/ 18574 h 20478"/>
                <a:gd name="csX4" fmla="*/ 7986 w 12744"/>
                <a:gd name="csY4" fmla="*/ 16669 h 20478"/>
                <a:gd name="csX5" fmla="*/ 373 w 12744"/>
                <a:gd name="csY5" fmla="*/ 8096 h 20478"/>
                <a:gd name="csX6" fmla="*/ 2277 w 12744"/>
                <a:gd name="csY6" fmla="*/ 1429 h 20478"/>
                <a:gd name="csX7" fmla="*/ 10841 w 12744"/>
                <a:gd name="csY7" fmla="*/ 1429 h 20478"/>
                <a:gd name="csX8" fmla="*/ 10841 w 12744"/>
                <a:gd name="csY8" fmla="*/ 4286 h 20478"/>
                <a:gd name="csX9" fmla="*/ 7986 w 12744"/>
                <a:gd name="csY9" fmla="*/ 2381 h 20478"/>
                <a:gd name="csX10" fmla="*/ 4180 w 12744"/>
                <a:gd name="csY10" fmla="*/ 5239 h 20478"/>
                <a:gd name="csX11" fmla="*/ 12745 w 12744"/>
                <a:gd name="csY11" fmla="*/ 13811 h 20478"/>
                <a:gd name="csX12" fmla="*/ 8938 w 12744"/>
                <a:gd name="csY12" fmla="*/ 20479 h 204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744" h="20478">
                  <a:moveTo>
                    <a:pt x="9890" y="19526"/>
                  </a:moveTo>
                  <a:cubicBezTo>
                    <a:pt x="7035" y="20479"/>
                    <a:pt x="4180" y="20479"/>
                    <a:pt x="1325" y="19526"/>
                  </a:cubicBezTo>
                  <a:cubicBezTo>
                    <a:pt x="1325" y="19526"/>
                    <a:pt x="1325" y="16669"/>
                    <a:pt x="1325" y="15716"/>
                  </a:cubicBezTo>
                  <a:cubicBezTo>
                    <a:pt x="2277" y="17621"/>
                    <a:pt x="3228" y="18574"/>
                    <a:pt x="4180" y="18574"/>
                  </a:cubicBezTo>
                  <a:cubicBezTo>
                    <a:pt x="5132" y="18574"/>
                    <a:pt x="7986" y="18574"/>
                    <a:pt x="7986" y="16669"/>
                  </a:cubicBezTo>
                  <a:cubicBezTo>
                    <a:pt x="9890" y="11906"/>
                    <a:pt x="1325" y="12859"/>
                    <a:pt x="373" y="8096"/>
                  </a:cubicBezTo>
                  <a:cubicBezTo>
                    <a:pt x="-578" y="3334"/>
                    <a:pt x="373" y="3334"/>
                    <a:pt x="2277" y="1429"/>
                  </a:cubicBezTo>
                  <a:cubicBezTo>
                    <a:pt x="4180" y="-476"/>
                    <a:pt x="8938" y="-476"/>
                    <a:pt x="10841" y="1429"/>
                  </a:cubicBezTo>
                  <a:cubicBezTo>
                    <a:pt x="12745" y="3334"/>
                    <a:pt x="10841" y="4286"/>
                    <a:pt x="10841" y="4286"/>
                  </a:cubicBezTo>
                  <a:cubicBezTo>
                    <a:pt x="9890" y="3334"/>
                    <a:pt x="8938" y="2381"/>
                    <a:pt x="7986" y="2381"/>
                  </a:cubicBezTo>
                  <a:cubicBezTo>
                    <a:pt x="7035" y="2381"/>
                    <a:pt x="5132" y="2381"/>
                    <a:pt x="4180" y="5239"/>
                  </a:cubicBezTo>
                  <a:cubicBezTo>
                    <a:pt x="4180" y="9049"/>
                    <a:pt x="12745" y="8096"/>
                    <a:pt x="12745" y="13811"/>
                  </a:cubicBezTo>
                  <a:cubicBezTo>
                    <a:pt x="12745" y="19526"/>
                    <a:pt x="12745" y="19526"/>
                    <a:pt x="8938" y="20479"/>
                  </a:cubicBezTo>
                  <a:close/>
                </a:path>
              </a:pathLst>
            </a:custGeom>
            <a:solidFill>
              <a:srgbClr val="FFFFFF"/>
            </a:solidFill>
            <a:ln w="9512" cap="flat">
              <a:noFill/>
              <a:prstDash val="solid"/>
              <a:miter/>
            </a:ln>
          </p:spPr>
          <p:txBody>
            <a:bodyPr/>
            <a:lstStyle/>
            <a:p>
              <a:endParaRPr lang="en-US"/>
            </a:p>
          </p:txBody>
        </p:sp>
        <p:sp>
          <p:nvSpPr>
            <p:cNvPr id="139" name="Freeform 213">
              <a:extLst>
                <a:ext uri="{FF2B5EF4-FFF2-40B4-BE49-F238E27FC236}">
                  <a16:creationId xmlns:a16="http://schemas.microsoft.com/office/drawing/2014/main" id="{BDDD3794-E01B-C6B0-4735-5322D6E776C2}"/>
                </a:ext>
              </a:extLst>
            </p:cNvPr>
            <p:cNvSpPr/>
            <p:nvPr/>
          </p:nvSpPr>
          <p:spPr>
            <a:xfrm>
              <a:off x="6953558" y="6651925"/>
              <a:ext cx="11313" cy="20002"/>
            </a:xfrm>
            <a:custGeom>
              <a:avLst/>
              <a:gdLst>
                <a:gd name="csX0" fmla="*/ 10468 w 11313"/>
                <a:gd name="csY0" fmla="*/ 11430 h 20002"/>
                <a:gd name="csX1" fmla="*/ 4758 w 11313"/>
                <a:gd name="csY1" fmla="*/ 11430 h 20002"/>
                <a:gd name="csX2" fmla="*/ 4758 w 11313"/>
                <a:gd name="csY2" fmla="*/ 18097 h 20002"/>
                <a:gd name="csX3" fmla="*/ 10468 w 11313"/>
                <a:gd name="csY3" fmla="*/ 18097 h 20002"/>
                <a:gd name="csX4" fmla="*/ 10468 w 11313"/>
                <a:gd name="csY4" fmla="*/ 20003 h 20002"/>
                <a:gd name="csX5" fmla="*/ 0 w 11313"/>
                <a:gd name="csY5" fmla="*/ 20003 h 20002"/>
                <a:gd name="csX6" fmla="*/ 0 w 11313"/>
                <a:gd name="csY6" fmla="*/ 0 h 20002"/>
                <a:gd name="csX7" fmla="*/ 10468 w 11313"/>
                <a:gd name="csY7" fmla="*/ 0 h 20002"/>
                <a:gd name="csX8" fmla="*/ 10468 w 11313"/>
                <a:gd name="csY8" fmla="*/ 2857 h 20002"/>
                <a:gd name="csX9" fmla="*/ 4758 w 11313"/>
                <a:gd name="csY9" fmla="*/ 2857 h 20002"/>
                <a:gd name="csX10" fmla="*/ 4758 w 11313"/>
                <a:gd name="csY10" fmla="*/ 8572 h 20002"/>
                <a:gd name="csX11" fmla="*/ 10468 w 11313"/>
                <a:gd name="csY11" fmla="*/ 8572 h 20002"/>
                <a:gd name="csX12" fmla="*/ 10468 w 11313"/>
                <a:gd name="csY12"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313" h="20002">
                  <a:moveTo>
                    <a:pt x="10468" y="11430"/>
                  </a:moveTo>
                  <a:cubicBezTo>
                    <a:pt x="8565" y="11430"/>
                    <a:pt x="6661" y="11430"/>
                    <a:pt x="4758" y="11430"/>
                  </a:cubicBezTo>
                  <a:cubicBezTo>
                    <a:pt x="4758" y="13335"/>
                    <a:pt x="4758" y="16193"/>
                    <a:pt x="4758" y="18097"/>
                  </a:cubicBezTo>
                  <a:cubicBezTo>
                    <a:pt x="6661" y="18097"/>
                    <a:pt x="8565" y="18097"/>
                    <a:pt x="10468" y="18097"/>
                  </a:cubicBezTo>
                  <a:cubicBezTo>
                    <a:pt x="12371" y="18097"/>
                    <a:pt x="10468" y="20003"/>
                    <a:pt x="10468" y="20003"/>
                  </a:cubicBezTo>
                  <a:lnTo>
                    <a:pt x="0" y="20003"/>
                  </a:lnTo>
                  <a:cubicBezTo>
                    <a:pt x="0" y="20003"/>
                    <a:pt x="0" y="0"/>
                    <a:pt x="0" y="0"/>
                  </a:cubicBezTo>
                  <a:lnTo>
                    <a:pt x="10468" y="0"/>
                  </a:lnTo>
                  <a:cubicBezTo>
                    <a:pt x="10468" y="0"/>
                    <a:pt x="10468" y="1905"/>
                    <a:pt x="10468" y="2857"/>
                  </a:cubicBezTo>
                  <a:lnTo>
                    <a:pt x="4758" y="2857"/>
                  </a:lnTo>
                  <a:cubicBezTo>
                    <a:pt x="4758" y="4763"/>
                    <a:pt x="4758" y="6668"/>
                    <a:pt x="4758" y="8572"/>
                  </a:cubicBezTo>
                  <a:lnTo>
                    <a:pt x="10468" y="8572"/>
                  </a:lnTo>
                  <a:cubicBezTo>
                    <a:pt x="10468" y="8572"/>
                    <a:pt x="10468" y="10478"/>
                    <a:pt x="10468" y="11430"/>
                  </a:cubicBezTo>
                  <a:close/>
                </a:path>
              </a:pathLst>
            </a:custGeom>
            <a:solidFill>
              <a:srgbClr val="FFFFFF"/>
            </a:solidFill>
            <a:ln w="9512" cap="flat">
              <a:noFill/>
              <a:prstDash val="solid"/>
              <a:miter/>
            </a:ln>
          </p:spPr>
          <p:txBody>
            <a:bodyPr/>
            <a:lstStyle/>
            <a:p>
              <a:endParaRPr lang="en-US"/>
            </a:p>
          </p:txBody>
        </p:sp>
        <p:sp>
          <p:nvSpPr>
            <p:cNvPr id="140" name="Freeform 214">
              <a:extLst>
                <a:ext uri="{FF2B5EF4-FFF2-40B4-BE49-F238E27FC236}">
                  <a16:creationId xmlns:a16="http://schemas.microsoft.com/office/drawing/2014/main" id="{C2E7CBB5-DD3F-E0A5-3AFD-3039C2C06809}"/>
                </a:ext>
              </a:extLst>
            </p:cNvPr>
            <p:cNvSpPr/>
            <p:nvPr/>
          </p:nvSpPr>
          <p:spPr>
            <a:xfrm>
              <a:off x="6911685" y="6677643"/>
              <a:ext cx="11419" cy="20002"/>
            </a:xfrm>
            <a:custGeom>
              <a:avLst/>
              <a:gdLst>
                <a:gd name="csX0" fmla="*/ 11420 w 11419"/>
                <a:gd name="csY0" fmla="*/ 11430 h 20002"/>
                <a:gd name="csX1" fmla="*/ 5710 w 11419"/>
                <a:gd name="csY1" fmla="*/ 11430 h 20002"/>
                <a:gd name="csX2" fmla="*/ 5710 w 11419"/>
                <a:gd name="csY2" fmla="*/ 18097 h 20002"/>
                <a:gd name="csX3" fmla="*/ 11420 w 11419"/>
                <a:gd name="csY3" fmla="*/ 18097 h 20002"/>
                <a:gd name="csX4" fmla="*/ 11420 w 11419"/>
                <a:gd name="csY4" fmla="*/ 20002 h 20002"/>
                <a:gd name="csX5" fmla="*/ 0 w 11419"/>
                <a:gd name="csY5" fmla="*/ 20002 h 20002"/>
                <a:gd name="csX6" fmla="*/ 0 w 11419"/>
                <a:gd name="csY6" fmla="*/ 0 h 20002"/>
                <a:gd name="csX7" fmla="*/ 11420 w 11419"/>
                <a:gd name="csY7" fmla="*/ 0 h 20002"/>
                <a:gd name="csX8" fmla="*/ 11420 w 11419"/>
                <a:gd name="csY8" fmla="*/ 1905 h 20002"/>
                <a:gd name="csX9" fmla="*/ 5710 w 11419"/>
                <a:gd name="csY9" fmla="*/ 1905 h 20002"/>
                <a:gd name="csX10" fmla="*/ 5710 w 11419"/>
                <a:gd name="csY10" fmla="*/ 7620 h 20002"/>
                <a:gd name="csX11" fmla="*/ 11420 w 11419"/>
                <a:gd name="csY11" fmla="*/ 7620 h 20002"/>
                <a:gd name="csX12" fmla="*/ 11420 w 11419"/>
                <a:gd name="csY12" fmla="*/ 9525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419" h="20002">
                  <a:moveTo>
                    <a:pt x="11420" y="11430"/>
                  </a:moveTo>
                  <a:cubicBezTo>
                    <a:pt x="9517" y="11430"/>
                    <a:pt x="7613" y="11430"/>
                    <a:pt x="5710" y="11430"/>
                  </a:cubicBezTo>
                  <a:cubicBezTo>
                    <a:pt x="5710" y="13335"/>
                    <a:pt x="5710" y="16192"/>
                    <a:pt x="5710" y="18097"/>
                  </a:cubicBezTo>
                  <a:lnTo>
                    <a:pt x="11420" y="18097"/>
                  </a:lnTo>
                  <a:cubicBezTo>
                    <a:pt x="11420" y="18097"/>
                    <a:pt x="11420" y="19050"/>
                    <a:pt x="11420" y="20002"/>
                  </a:cubicBezTo>
                  <a:lnTo>
                    <a:pt x="0" y="20002"/>
                  </a:lnTo>
                  <a:cubicBezTo>
                    <a:pt x="0" y="20002"/>
                    <a:pt x="0" y="0"/>
                    <a:pt x="0" y="0"/>
                  </a:cubicBezTo>
                  <a:lnTo>
                    <a:pt x="11420" y="0"/>
                  </a:lnTo>
                  <a:cubicBezTo>
                    <a:pt x="11420" y="0"/>
                    <a:pt x="11420" y="1905"/>
                    <a:pt x="11420" y="1905"/>
                  </a:cubicBezTo>
                  <a:cubicBezTo>
                    <a:pt x="9517" y="1905"/>
                    <a:pt x="7613" y="1905"/>
                    <a:pt x="5710" y="1905"/>
                  </a:cubicBezTo>
                  <a:cubicBezTo>
                    <a:pt x="5710" y="3810"/>
                    <a:pt x="5710" y="5715"/>
                    <a:pt x="5710" y="7620"/>
                  </a:cubicBezTo>
                  <a:lnTo>
                    <a:pt x="11420" y="7620"/>
                  </a:lnTo>
                  <a:cubicBezTo>
                    <a:pt x="11420" y="7620"/>
                    <a:pt x="11420" y="9525"/>
                    <a:pt x="11420" y="9525"/>
                  </a:cubicBezTo>
                  <a:close/>
                </a:path>
              </a:pathLst>
            </a:custGeom>
            <a:solidFill>
              <a:srgbClr val="FFFFFF"/>
            </a:solidFill>
            <a:ln w="9512" cap="flat">
              <a:noFill/>
              <a:prstDash val="solid"/>
              <a:miter/>
            </a:ln>
          </p:spPr>
          <p:txBody>
            <a:bodyPr/>
            <a:lstStyle/>
            <a:p>
              <a:endParaRPr lang="en-US"/>
            </a:p>
          </p:txBody>
        </p:sp>
        <p:sp>
          <p:nvSpPr>
            <p:cNvPr id="141" name="Freeform 215">
              <a:extLst>
                <a:ext uri="{FF2B5EF4-FFF2-40B4-BE49-F238E27FC236}">
                  <a16:creationId xmlns:a16="http://schemas.microsoft.com/office/drawing/2014/main" id="{8BA8C2FA-1033-6918-971E-06EA9C0026F3}"/>
                </a:ext>
              </a:extLst>
            </p:cNvPr>
            <p:cNvSpPr/>
            <p:nvPr/>
          </p:nvSpPr>
          <p:spPr>
            <a:xfrm>
              <a:off x="6914540" y="6651925"/>
              <a:ext cx="11419" cy="20146"/>
            </a:xfrm>
            <a:custGeom>
              <a:avLst/>
              <a:gdLst>
                <a:gd name="csX0" fmla="*/ 10469 w 11419"/>
                <a:gd name="csY0" fmla="*/ 11430 h 20146"/>
                <a:gd name="csX1" fmla="*/ 3807 w 11419"/>
                <a:gd name="csY1" fmla="*/ 11430 h 20146"/>
                <a:gd name="csX2" fmla="*/ 3807 w 11419"/>
                <a:gd name="csY2" fmla="*/ 18097 h 20146"/>
                <a:gd name="csX3" fmla="*/ 10469 w 11419"/>
                <a:gd name="csY3" fmla="*/ 18097 h 20146"/>
                <a:gd name="csX4" fmla="*/ 0 w 11419"/>
                <a:gd name="csY4" fmla="*/ 20003 h 20146"/>
                <a:gd name="csX5" fmla="*/ 0 w 11419"/>
                <a:gd name="csY5" fmla="*/ 0 h 20146"/>
                <a:gd name="csX6" fmla="*/ 10469 w 11419"/>
                <a:gd name="csY6" fmla="*/ 0 h 20146"/>
                <a:gd name="csX7" fmla="*/ 10469 w 11419"/>
                <a:gd name="csY7" fmla="*/ 2857 h 20146"/>
                <a:gd name="csX8" fmla="*/ 4758 w 11419"/>
                <a:gd name="csY8" fmla="*/ 2857 h 20146"/>
                <a:gd name="csX9" fmla="*/ 4758 w 11419"/>
                <a:gd name="csY9" fmla="*/ 8572 h 20146"/>
                <a:gd name="csX10" fmla="*/ 11420 w 11419"/>
                <a:gd name="csY10" fmla="*/ 8572 h 20146"/>
                <a:gd name="csX11" fmla="*/ 11420 w 11419"/>
                <a:gd name="csY11" fmla="*/ 10478 h 2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419" h="20146">
                  <a:moveTo>
                    <a:pt x="10469" y="11430"/>
                  </a:moveTo>
                  <a:lnTo>
                    <a:pt x="3807" y="11430"/>
                  </a:lnTo>
                  <a:cubicBezTo>
                    <a:pt x="3807" y="11430"/>
                    <a:pt x="3807" y="18097"/>
                    <a:pt x="3807" y="18097"/>
                  </a:cubicBezTo>
                  <a:cubicBezTo>
                    <a:pt x="5710" y="19050"/>
                    <a:pt x="9517" y="18097"/>
                    <a:pt x="10469" y="18097"/>
                  </a:cubicBezTo>
                  <a:cubicBezTo>
                    <a:pt x="12371" y="21907"/>
                    <a:pt x="3807" y="19050"/>
                    <a:pt x="0" y="20003"/>
                  </a:cubicBezTo>
                  <a:lnTo>
                    <a:pt x="0" y="0"/>
                  </a:lnTo>
                  <a:cubicBezTo>
                    <a:pt x="0" y="0"/>
                    <a:pt x="10469" y="0"/>
                    <a:pt x="10469" y="0"/>
                  </a:cubicBezTo>
                  <a:cubicBezTo>
                    <a:pt x="10469" y="0"/>
                    <a:pt x="10469" y="1905"/>
                    <a:pt x="10469" y="2857"/>
                  </a:cubicBezTo>
                  <a:cubicBezTo>
                    <a:pt x="8565" y="2857"/>
                    <a:pt x="6662" y="2857"/>
                    <a:pt x="4758" y="2857"/>
                  </a:cubicBezTo>
                  <a:cubicBezTo>
                    <a:pt x="4758" y="4763"/>
                    <a:pt x="4758" y="6668"/>
                    <a:pt x="4758" y="8572"/>
                  </a:cubicBezTo>
                  <a:cubicBezTo>
                    <a:pt x="6662" y="8572"/>
                    <a:pt x="9517" y="8572"/>
                    <a:pt x="11420" y="8572"/>
                  </a:cubicBezTo>
                  <a:cubicBezTo>
                    <a:pt x="11420" y="8572"/>
                    <a:pt x="11420" y="10478"/>
                    <a:pt x="11420" y="10478"/>
                  </a:cubicBezTo>
                  <a:close/>
                </a:path>
              </a:pathLst>
            </a:custGeom>
            <a:solidFill>
              <a:srgbClr val="FFFFFF"/>
            </a:solidFill>
            <a:ln w="9512" cap="flat">
              <a:noFill/>
              <a:prstDash val="solid"/>
              <a:miter/>
            </a:ln>
          </p:spPr>
          <p:txBody>
            <a:bodyPr/>
            <a:lstStyle/>
            <a:p>
              <a:endParaRPr lang="en-US"/>
            </a:p>
          </p:txBody>
        </p:sp>
        <p:sp>
          <p:nvSpPr>
            <p:cNvPr id="142" name="Freeform 216">
              <a:extLst>
                <a:ext uri="{FF2B5EF4-FFF2-40B4-BE49-F238E27FC236}">
                  <a16:creationId xmlns:a16="http://schemas.microsoft.com/office/drawing/2014/main" id="{3EF3CF39-779F-D190-CB5F-60B3ACF53FE1}"/>
                </a:ext>
              </a:extLst>
            </p:cNvPr>
            <p:cNvSpPr/>
            <p:nvPr/>
          </p:nvSpPr>
          <p:spPr>
            <a:xfrm>
              <a:off x="6881176" y="6678617"/>
              <a:ext cx="12427" cy="21079"/>
            </a:xfrm>
            <a:custGeom>
              <a:avLst/>
              <a:gdLst>
                <a:gd name="csX0" fmla="*/ 9573 w 12427"/>
                <a:gd name="csY0" fmla="*/ 19980 h 21079"/>
                <a:gd name="csX1" fmla="*/ 1008 w 12427"/>
                <a:gd name="csY1" fmla="*/ 19980 h 21079"/>
                <a:gd name="csX2" fmla="*/ 1008 w 12427"/>
                <a:gd name="csY2" fmla="*/ 16170 h 21079"/>
                <a:gd name="csX3" fmla="*/ 4815 w 12427"/>
                <a:gd name="csY3" fmla="*/ 19027 h 21079"/>
                <a:gd name="csX4" fmla="*/ 8622 w 12427"/>
                <a:gd name="csY4" fmla="*/ 17123 h 21079"/>
                <a:gd name="csX5" fmla="*/ 56 w 12427"/>
                <a:gd name="csY5" fmla="*/ 5692 h 21079"/>
                <a:gd name="csX6" fmla="*/ 6718 w 12427"/>
                <a:gd name="csY6" fmla="*/ 930 h 21079"/>
                <a:gd name="csX7" fmla="*/ 11476 w 12427"/>
                <a:gd name="csY7" fmla="*/ 1883 h 21079"/>
                <a:gd name="csX8" fmla="*/ 10525 w 12427"/>
                <a:gd name="csY8" fmla="*/ 4740 h 21079"/>
                <a:gd name="csX9" fmla="*/ 6718 w 12427"/>
                <a:gd name="csY9" fmla="*/ 1883 h 21079"/>
                <a:gd name="csX10" fmla="*/ 3863 w 12427"/>
                <a:gd name="csY10" fmla="*/ 4740 h 21079"/>
                <a:gd name="csX11" fmla="*/ 12428 w 12427"/>
                <a:gd name="csY11" fmla="*/ 13313 h 21079"/>
                <a:gd name="csX12" fmla="*/ 8622 w 12427"/>
                <a:gd name="csY12" fmla="*/ 19980 h 210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427" h="21079">
                  <a:moveTo>
                    <a:pt x="9573" y="19980"/>
                  </a:moveTo>
                  <a:cubicBezTo>
                    <a:pt x="6718" y="20933"/>
                    <a:pt x="2911" y="21885"/>
                    <a:pt x="1008" y="19980"/>
                  </a:cubicBezTo>
                  <a:cubicBezTo>
                    <a:pt x="-895" y="18075"/>
                    <a:pt x="1008" y="17123"/>
                    <a:pt x="1008" y="16170"/>
                  </a:cubicBezTo>
                  <a:cubicBezTo>
                    <a:pt x="1960" y="18075"/>
                    <a:pt x="2911" y="19027"/>
                    <a:pt x="4815" y="19027"/>
                  </a:cubicBezTo>
                  <a:cubicBezTo>
                    <a:pt x="6718" y="19027"/>
                    <a:pt x="8622" y="19027"/>
                    <a:pt x="8622" y="17123"/>
                  </a:cubicBezTo>
                  <a:cubicBezTo>
                    <a:pt x="10525" y="12360"/>
                    <a:pt x="-895" y="13313"/>
                    <a:pt x="56" y="5692"/>
                  </a:cubicBezTo>
                  <a:cubicBezTo>
                    <a:pt x="1008" y="-1927"/>
                    <a:pt x="2911" y="-23"/>
                    <a:pt x="6718" y="930"/>
                  </a:cubicBezTo>
                  <a:cubicBezTo>
                    <a:pt x="10525" y="1883"/>
                    <a:pt x="10525" y="930"/>
                    <a:pt x="11476" y="1883"/>
                  </a:cubicBezTo>
                  <a:cubicBezTo>
                    <a:pt x="12428" y="2835"/>
                    <a:pt x="11476" y="4740"/>
                    <a:pt x="10525" y="4740"/>
                  </a:cubicBezTo>
                  <a:cubicBezTo>
                    <a:pt x="9573" y="2835"/>
                    <a:pt x="8622" y="1883"/>
                    <a:pt x="6718" y="1883"/>
                  </a:cubicBezTo>
                  <a:cubicBezTo>
                    <a:pt x="4815" y="1883"/>
                    <a:pt x="3863" y="1883"/>
                    <a:pt x="3863" y="4740"/>
                  </a:cubicBezTo>
                  <a:cubicBezTo>
                    <a:pt x="3863" y="8550"/>
                    <a:pt x="12428" y="8550"/>
                    <a:pt x="12428" y="13313"/>
                  </a:cubicBezTo>
                  <a:cubicBezTo>
                    <a:pt x="12428" y="18075"/>
                    <a:pt x="12428" y="18075"/>
                    <a:pt x="8622" y="19980"/>
                  </a:cubicBezTo>
                  <a:close/>
                </a:path>
              </a:pathLst>
            </a:custGeom>
            <a:solidFill>
              <a:srgbClr val="FFFFFF"/>
            </a:solidFill>
            <a:ln w="9512" cap="flat">
              <a:noFill/>
              <a:prstDash val="solid"/>
              <a:miter/>
            </a:ln>
          </p:spPr>
          <p:txBody>
            <a:bodyPr/>
            <a:lstStyle/>
            <a:p>
              <a:endParaRPr lang="en-US"/>
            </a:p>
          </p:txBody>
        </p:sp>
        <p:sp>
          <p:nvSpPr>
            <p:cNvPr id="143" name="Freeform 217">
              <a:extLst>
                <a:ext uri="{FF2B5EF4-FFF2-40B4-BE49-F238E27FC236}">
                  <a16:creationId xmlns:a16="http://schemas.microsoft.com/office/drawing/2014/main" id="{D5FBE1F8-BCB5-1482-9357-02ABEE67FC9B}"/>
                </a:ext>
              </a:extLst>
            </p:cNvPr>
            <p:cNvSpPr/>
            <p:nvPr/>
          </p:nvSpPr>
          <p:spPr>
            <a:xfrm>
              <a:off x="6950330" y="6678119"/>
              <a:ext cx="14039" cy="21193"/>
            </a:xfrm>
            <a:custGeom>
              <a:avLst/>
              <a:gdLst>
                <a:gd name="csX0" fmla="*/ 8938 w 14039"/>
                <a:gd name="csY0" fmla="*/ 20479 h 21193"/>
                <a:gd name="csX1" fmla="*/ 373 w 14039"/>
                <a:gd name="csY1" fmla="*/ 20479 h 21193"/>
                <a:gd name="csX2" fmla="*/ 1325 w 14039"/>
                <a:gd name="csY2" fmla="*/ 16669 h 21193"/>
                <a:gd name="csX3" fmla="*/ 5132 w 14039"/>
                <a:gd name="csY3" fmla="*/ 19526 h 21193"/>
                <a:gd name="csX4" fmla="*/ 8938 w 14039"/>
                <a:gd name="csY4" fmla="*/ 16669 h 21193"/>
                <a:gd name="csX5" fmla="*/ 373 w 14039"/>
                <a:gd name="csY5" fmla="*/ 8096 h 21193"/>
                <a:gd name="csX6" fmla="*/ 2277 w 14039"/>
                <a:gd name="csY6" fmla="*/ 1429 h 21193"/>
                <a:gd name="csX7" fmla="*/ 10842 w 14039"/>
                <a:gd name="csY7" fmla="*/ 1429 h 21193"/>
                <a:gd name="csX8" fmla="*/ 10842 w 14039"/>
                <a:gd name="csY8" fmla="*/ 4286 h 21193"/>
                <a:gd name="csX9" fmla="*/ 7987 w 14039"/>
                <a:gd name="csY9" fmla="*/ 2381 h 21193"/>
                <a:gd name="csX10" fmla="*/ 5132 w 14039"/>
                <a:gd name="csY10" fmla="*/ 5239 h 21193"/>
                <a:gd name="csX11" fmla="*/ 13697 w 14039"/>
                <a:gd name="csY11" fmla="*/ 13811 h 21193"/>
                <a:gd name="csX12" fmla="*/ 9890 w 14039"/>
                <a:gd name="csY12" fmla="*/ 20479 h 21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039" h="21193">
                  <a:moveTo>
                    <a:pt x="8938" y="20479"/>
                  </a:moveTo>
                  <a:cubicBezTo>
                    <a:pt x="6084" y="21431"/>
                    <a:pt x="3229" y="21431"/>
                    <a:pt x="373" y="20479"/>
                  </a:cubicBezTo>
                  <a:cubicBezTo>
                    <a:pt x="373" y="19526"/>
                    <a:pt x="373" y="17621"/>
                    <a:pt x="1325" y="16669"/>
                  </a:cubicBezTo>
                  <a:cubicBezTo>
                    <a:pt x="1325" y="18574"/>
                    <a:pt x="3229" y="19526"/>
                    <a:pt x="5132" y="19526"/>
                  </a:cubicBezTo>
                  <a:cubicBezTo>
                    <a:pt x="7035" y="19526"/>
                    <a:pt x="8938" y="19526"/>
                    <a:pt x="8938" y="16669"/>
                  </a:cubicBezTo>
                  <a:cubicBezTo>
                    <a:pt x="8938" y="12859"/>
                    <a:pt x="1325" y="12859"/>
                    <a:pt x="373" y="8096"/>
                  </a:cubicBezTo>
                  <a:cubicBezTo>
                    <a:pt x="-578" y="3334"/>
                    <a:pt x="373" y="3334"/>
                    <a:pt x="2277" y="1429"/>
                  </a:cubicBezTo>
                  <a:cubicBezTo>
                    <a:pt x="4180" y="-476"/>
                    <a:pt x="7987" y="-476"/>
                    <a:pt x="10842" y="1429"/>
                  </a:cubicBezTo>
                  <a:cubicBezTo>
                    <a:pt x="13697" y="3334"/>
                    <a:pt x="10842" y="3334"/>
                    <a:pt x="10842" y="4286"/>
                  </a:cubicBezTo>
                  <a:cubicBezTo>
                    <a:pt x="9890" y="3334"/>
                    <a:pt x="8938" y="2381"/>
                    <a:pt x="7987" y="2381"/>
                  </a:cubicBezTo>
                  <a:cubicBezTo>
                    <a:pt x="7035" y="2381"/>
                    <a:pt x="5132" y="2381"/>
                    <a:pt x="5132" y="5239"/>
                  </a:cubicBezTo>
                  <a:cubicBezTo>
                    <a:pt x="5132" y="9049"/>
                    <a:pt x="12745" y="9049"/>
                    <a:pt x="13697" y="13811"/>
                  </a:cubicBezTo>
                  <a:cubicBezTo>
                    <a:pt x="14648" y="18574"/>
                    <a:pt x="13697" y="19526"/>
                    <a:pt x="9890" y="20479"/>
                  </a:cubicBezTo>
                  <a:close/>
                </a:path>
              </a:pathLst>
            </a:custGeom>
            <a:solidFill>
              <a:srgbClr val="FFFFFF"/>
            </a:solidFill>
            <a:ln w="9512" cap="flat">
              <a:noFill/>
              <a:prstDash val="solid"/>
              <a:miter/>
            </a:ln>
          </p:spPr>
          <p:txBody>
            <a:bodyPr/>
            <a:lstStyle/>
            <a:p>
              <a:endParaRPr lang="en-US"/>
            </a:p>
          </p:txBody>
        </p:sp>
        <p:sp>
          <p:nvSpPr>
            <p:cNvPr id="144" name="Freeform 218">
              <a:extLst>
                <a:ext uri="{FF2B5EF4-FFF2-40B4-BE49-F238E27FC236}">
                  <a16:creationId xmlns:a16="http://schemas.microsoft.com/office/drawing/2014/main" id="{D6EA9213-0C34-52EE-5833-D948C7533405}"/>
                </a:ext>
              </a:extLst>
            </p:cNvPr>
            <p:cNvSpPr/>
            <p:nvPr/>
          </p:nvSpPr>
          <p:spPr>
            <a:xfrm>
              <a:off x="6864103" y="6678293"/>
              <a:ext cx="16178" cy="20304"/>
            </a:xfrm>
            <a:custGeom>
              <a:avLst/>
              <a:gdLst>
                <a:gd name="csX0" fmla="*/ 16178 w 16178"/>
                <a:gd name="csY0" fmla="*/ 1254 h 20304"/>
                <a:gd name="csX1" fmla="*/ 10468 w 16178"/>
                <a:gd name="csY1" fmla="*/ 20304 h 20304"/>
                <a:gd name="csX2" fmla="*/ 5710 w 16178"/>
                <a:gd name="csY2" fmla="*/ 20304 h 20304"/>
                <a:gd name="csX3" fmla="*/ 0 w 16178"/>
                <a:gd name="csY3" fmla="*/ 302 h 20304"/>
                <a:gd name="csX4" fmla="*/ 4758 w 16178"/>
                <a:gd name="csY4" fmla="*/ 302 h 20304"/>
                <a:gd name="csX5" fmla="*/ 8565 w 16178"/>
                <a:gd name="csY5" fmla="*/ 8875 h 20304"/>
                <a:gd name="csX6" fmla="*/ 15226 w 16178"/>
                <a:gd name="csY6" fmla="*/ 302 h 2030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6178" h="20304">
                  <a:moveTo>
                    <a:pt x="16178" y="1254"/>
                  </a:moveTo>
                  <a:cubicBezTo>
                    <a:pt x="11420" y="11732"/>
                    <a:pt x="9517" y="8875"/>
                    <a:pt x="10468" y="20304"/>
                  </a:cubicBezTo>
                  <a:cubicBezTo>
                    <a:pt x="8565" y="20304"/>
                    <a:pt x="7613" y="20304"/>
                    <a:pt x="5710" y="20304"/>
                  </a:cubicBezTo>
                  <a:cubicBezTo>
                    <a:pt x="6662" y="8875"/>
                    <a:pt x="3807" y="10779"/>
                    <a:pt x="0" y="302"/>
                  </a:cubicBezTo>
                  <a:cubicBezTo>
                    <a:pt x="1903" y="302"/>
                    <a:pt x="3807" y="302"/>
                    <a:pt x="4758" y="302"/>
                  </a:cubicBezTo>
                  <a:lnTo>
                    <a:pt x="8565" y="8875"/>
                  </a:lnTo>
                  <a:cubicBezTo>
                    <a:pt x="11420" y="6017"/>
                    <a:pt x="11420" y="-1603"/>
                    <a:pt x="15226" y="302"/>
                  </a:cubicBezTo>
                  <a:close/>
                </a:path>
              </a:pathLst>
            </a:custGeom>
            <a:solidFill>
              <a:srgbClr val="FFFFFF"/>
            </a:solidFill>
            <a:ln w="9512" cap="flat">
              <a:noFill/>
              <a:prstDash val="solid"/>
              <a:miter/>
            </a:ln>
          </p:spPr>
          <p:txBody>
            <a:bodyPr/>
            <a:lstStyle/>
            <a:p>
              <a:endParaRPr lang="en-US"/>
            </a:p>
          </p:txBody>
        </p:sp>
        <p:sp>
          <p:nvSpPr>
            <p:cNvPr id="145" name="Freeform 219">
              <a:extLst>
                <a:ext uri="{FF2B5EF4-FFF2-40B4-BE49-F238E27FC236}">
                  <a16:creationId xmlns:a16="http://schemas.microsoft.com/office/drawing/2014/main" id="{F87E60DC-44C1-BA7E-8AB7-D72511629304}"/>
                </a:ext>
              </a:extLst>
            </p:cNvPr>
            <p:cNvSpPr/>
            <p:nvPr/>
          </p:nvSpPr>
          <p:spPr>
            <a:xfrm>
              <a:off x="6986972" y="6652878"/>
              <a:ext cx="14169" cy="20002"/>
            </a:xfrm>
            <a:custGeom>
              <a:avLst/>
              <a:gdLst>
                <a:gd name="csX0" fmla="*/ 10362 w 14169"/>
                <a:gd name="csY0" fmla="*/ 20003 h 20002"/>
                <a:gd name="csX1" fmla="*/ 5604 w 14169"/>
                <a:gd name="csY1" fmla="*/ 20003 h 20002"/>
                <a:gd name="csX2" fmla="*/ 5604 w 14169"/>
                <a:gd name="csY2" fmla="*/ 2857 h 20002"/>
                <a:gd name="csX3" fmla="*/ 846 w 14169"/>
                <a:gd name="csY3" fmla="*/ 2857 h 20002"/>
                <a:gd name="csX4" fmla="*/ 846 w 14169"/>
                <a:gd name="csY4" fmla="*/ 0 h 20002"/>
                <a:gd name="csX5" fmla="*/ 14169 w 14169"/>
                <a:gd name="csY5" fmla="*/ 0 h 20002"/>
                <a:gd name="csX6" fmla="*/ 14169 w 14169"/>
                <a:gd name="csY6" fmla="*/ 1905 h 20002"/>
                <a:gd name="csX7" fmla="*/ 9411 w 14169"/>
                <a:gd name="csY7" fmla="*/ 1905 h 20002"/>
                <a:gd name="csX8" fmla="*/ 9411 w 14169"/>
                <a:gd name="csY8" fmla="*/ 1905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169" h="20002">
                  <a:moveTo>
                    <a:pt x="10362" y="20003"/>
                  </a:moveTo>
                  <a:cubicBezTo>
                    <a:pt x="8459" y="20003"/>
                    <a:pt x="7508" y="20003"/>
                    <a:pt x="5604" y="20003"/>
                  </a:cubicBezTo>
                  <a:lnTo>
                    <a:pt x="5604" y="2857"/>
                  </a:lnTo>
                  <a:cubicBezTo>
                    <a:pt x="4653" y="2857"/>
                    <a:pt x="2749" y="2857"/>
                    <a:pt x="846" y="2857"/>
                  </a:cubicBezTo>
                  <a:cubicBezTo>
                    <a:pt x="-1057" y="2857"/>
                    <a:pt x="846" y="0"/>
                    <a:pt x="846" y="0"/>
                  </a:cubicBezTo>
                  <a:lnTo>
                    <a:pt x="14169" y="0"/>
                  </a:lnTo>
                  <a:cubicBezTo>
                    <a:pt x="14169" y="0"/>
                    <a:pt x="14169" y="1905"/>
                    <a:pt x="14169" y="1905"/>
                  </a:cubicBezTo>
                  <a:lnTo>
                    <a:pt x="9411" y="1905"/>
                  </a:lnTo>
                  <a:cubicBezTo>
                    <a:pt x="9411" y="1905"/>
                    <a:pt x="9411" y="19050"/>
                    <a:pt x="9411" y="19050"/>
                  </a:cubicBezTo>
                  <a:close/>
                </a:path>
              </a:pathLst>
            </a:custGeom>
            <a:solidFill>
              <a:srgbClr val="FFFFFF"/>
            </a:solidFill>
            <a:ln w="9512" cap="flat">
              <a:noFill/>
              <a:prstDash val="solid"/>
              <a:miter/>
            </a:ln>
          </p:spPr>
          <p:txBody>
            <a:bodyPr/>
            <a:lstStyle/>
            <a:p>
              <a:endParaRPr lang="en-US"/>
            </a:p>
          </p:txBody>
        </p:sp>
        <p:sp>
          <p:nvSpPr>
            <p:cNvPr id="146" name="Freeform 220">
              <a:extLst>
                <a:ext uri="{FF2B5EF4-FFF2-40B4-BE49-F238E27FC236}">
                  <a16:creationId xmlns:a16="http://schemas.microsoft.com/office/drawing/2014/main" id="{1E5C4018-AC6D-73FC-5FEB-64668F2267B5}"/>
                </a:ext>
              </a:extLst>
            </p:cNvPr>
            <p:cNvSpPr/>
            <p:nvPr/>
          </p:nvSpPr>
          <p:spPr>
            <a:xfrm>
              <a:off x="6895507" y="6679547"/>
              <a:ext cx="13323" cy="19050"/>
            </a:xfrm>
            <a:custGeom>
              <a:avLst/>
              <a:gdLst>
                <a:gd name="csX0" fmla="*/ 9517 w 13323"/>
                <a:gd name="csY0" fmla="*/ 19050 h 19050"/>
                <a:gd name="csX1" fmla="*/ 4758 w 13323"/>
                <a:gd name="csY1" fmla="*/ 19050 h 19050"/>
                <a:gd name="csX2" fmla="*/ 4758 w 13323"/>
                <a:gd name="csY2" fmla="*/ 1905 h 19050"/>
                <a:gd name="csX3" fmla="*/ 0 w 13323"/>
                <a:gd name="csY3" fmla="*/ 1905 h 19050"/>
                <a:gd name="csX4" fmla="*/ 0 w 13323"/>
                <a:gd name="csY4" fmla="*/ 0 h 19050"/>
                <a:gd name="csX5" fmla="*/ 13323 w 13323"/>
                <a:gd name="csY5" fmla="*/ 0 h 19050"/>
                <a:gd name="csX6" fmla="*/ 13323 w 13323"/>
                <a:gd name="csY6" fmla="*/ 1905 h 19050"/>
                <a:gd name="csX7" fmla="*/ 8565 w 13323"/>
                <a:gd name="csY7" fmla="*/ 1905 h 19050"/>
                <a:gd name="csX8" fmla="*/ 8565 w 13323"/>
                <a:gd name="csY8" fmla="*/ 19050 h 1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323" h="19050">
                  <a:moveTo>
                    <a:pt x="9517" y="19050"/>
                  </a:moveTo>
                  <a:cubicBezTo>
                    <a:pt x="7613" y="19050"/>
                    <a:pt x="6662" y="19050"/>
                    <a:pt x="4758" y="19050"/>
                  </a:cubicBezTo>
                  <a:lnTo>
                    <a:pt x="4758" y="1905"/>
                  </a:lnTo>
                  <a:cubicBezTo>
                    <a:pt x="2855" y="1905"/>
                    <a:pt x="0" y="2858"/>
                    <a:pt x="0" y="1905"/>
                  </a:cubicBezTo>
                  <a:cubicBezTo>
                    <a:pt x="0" y="953"/>
                    <a:pt x="0" y="0"/>
                    <a:pt x="0" y="0"/>
                  </a:cubicBezTo>
                  <a:lnTo>
                    <a:pt x="13323" y="0"/>
                  </a:lnTo>
                  <a:cubicBezTo>
                    <a:pt x="13323" y="0"/>
                    <a:pt x="13323" y="2858"/>
                    <a:pt x="13323" y="1905"/>
                  </a:cubicBezTo>
                  <a:lnTo>
                    <a:pt x="8565" y="1905"/>
                  </a:lnTo>
                  <a:cubicBezTo>
                    <a:pt x="8565" y="1905"/>
                    <a:pt x="8565" y="19050"/>
                    <a:pt x="8565" y="19050"/>
                  </a:cubicBezTo>
                  <a:close/>
                </a:path>
              </a:pathLst>
            </a:custGeom>
            <a:solidFill>
              <a:srgbClr val="FFFFFF"/>
            </a:solidFill>
            <a:ln w="9512" cap="flat">
              <a:noFill/>
              <a:prstDash val="solid"/>
              <a:miter/>
            </a:ln>
          </p:spPr>
          <p:txBody>
            <a:bodyPr/>
            <a:lstStyle/>
            <a:p>
              <a:endParaRPr lang="en-US"/>
            </a:p>
          </p:txBody>
        </p:sp>
      </p:grpSp>
      <p:pic>
        <p:nvPicPr>
          <p:cNvPr id="147" name="Graphic 146">
            <a:extLst>
              <a:ext uri="{FF2B5EF4-FFF2-40B4-BE49-F238E27FC236}">
                <a16:creationId xmlns:a16="http://schemas.microsoft.com/office/drawing/2014/main" id="{A0928243-6C5E-4679-E9CD-5CF64B5B0466}"/>
              </a:ext>
            </a:extLst>
          </p:cNvPr>
          <p:cNvPicPr>
            <a:picLocks noChangeAspect="1"/>
          </p:cNvPicPr>
          <p:nvPr userDrawn="1"/>
        </p:nvPicPr>
        <p:blipFill rotWithShape="1">
          <a:blip>
            <a:extLst>
              <a:ext uri="{96DAC541-7B7A-43D3-8B79-37D633B846F1}">
                <asvg:svgBlip xmlns:asvg="http://schemas.microsoft.com/office/drawing/2016/SVG/main" r:embed="rId6"/>
              </a:ext>
            </a:extLst>
          </a:blip>
          <a:srcRect t="179" b="179"/>
          <a:stretch>
            <a:fillRect/>
          </a:stretch>
        </p:blipFill>
        <p:spPr>
          <a:xfrm>
            <a:off x="4147425" y="6546464"/>
            <a:ext cx="192800" cy="192111"/>
          </a:xfrm>
          <a:prstGeom prst="rect">
            <a:avLst/>
          </a:prstGeom>
        </p:spPr>
      </p:pic>
      <p:pic>
        <p:nvPicPr>
          <p:cNvPr id="148" name="Picture 147">
            <a:extLst>
              <a:ext uri="{FF2B5EF4-FFF2-40B4-BE49-F238E27FC236}">
                <a16:creationId xmlns:a16="http://schemas.microsoft.com/office/drawing/2014/main" id="{3C639C80-2FD5-B04E-7AED-D205395D2C9F}"/>
              </a:ext>
            </a:extLst>
          </p:cNvPr>
          <p:cNvPicPr>
            <a:picLocks noChangeAspect="1"/>
          </p:cNvPicPr>
          <p:nvPr userDrawn="1"/>
        </p:nvPicPr>
        <p:blipFill>
          <a:blip r:embed="rId7"/>
          <a:stretch>
            <a:fillRect/>
          </a:stretch>
        </p:blipFill>
        <p:spPr>
          <a:xfrm>
            <a:off x="4447147" y="6530360"/>
            <a:ext cx="230219" cy="230219"/>
          </a:xfrm>
          <a:prstGeom prst="rect">
            <a:avLst/>
          </a:prstGeom>
        </p:spPr>
      </p:pic>
    </p:spTree>
    <p:extLst>
      <p:ext uri="{BB962C8B-B14F-4D97-AF65-F5344CB8AC3E}">
        <p14:creationId xmlns:p14="http://schemas.microsoft.com/office/powerpoint/2010/main" val="160325063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666750" y="205369"/>
            <a:ext cx="10414000"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8" y="5594348"/>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29" cstate="screen">
            <a:extLst>
              <a:ext uri="{28A0092B-C50C-407E-A947-70E740481C1C}">
                <a14:useLocalDpi xmlns:a14="http://schemas.microsoft.com/office/drawing/2010/main"/>
              </a:ext>
            </a:extLst>
          </a:blip>
          <a:srcRect/>
          <a:stretch>
            <a:fillRect/>
          </a:stretch>
        </p:blipFill>
        <p:spPr bwMode="auto">
          <a:xfrm>
            <a:off x="11278917" y="300258"/>
            <a:ext cx="620086" cy="767494"/>
          </a:xfrm>
          <a:prstGeom prst="rect">
            <a:avLst/>
          </a:prstGeom>
          <a:noFill/>
        </p:spPr>
      </p:pic>
      <p:sp>
        <p:nvSpPr>
          <p:cNvPr id="15" name="Round Single Corner of Rectangle 16">
            <a:extLst>
              <a:ext uri="{FF2B5EF4-FFF2-40B4-BE49-F238E27FC236}">
                <a16:creationId xmlns:a16="http://schemas.microsoft.com/office/drawing/2014/main" id="{8C499EBF-F873-4104-B8B8-DB0183B846B3}"/>
              </a:ext>
            </a:extLst>
          </p:cNvPr>
          <p:cNvSpPr/>
          <p:nvPr userDrawn="1"/>
        </p:nvSpPr>
        <p:spPr>
          <a:xfrm>
            <a:off x="0" y="6400800"/>
            <a:ext cx="613144" cy="457199"/>
          </a:xfrm>
          <a:prstGeom prst="round1Rect">
            <a:avLst>
              <a:gd name="adj" fmla="val 29706"/>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mn-lt"/>
            </a:endParaRPr>
          </a:p>
        </p:txBody>
      </p:sp>
      <p:sp>
        <p:nvSpPr>
          <p:cNvPr id="20"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00800"/>
            <a:ext cx="11504421" cy="457199"/>
          </a:xfrm>
          <a:prstGeom prst="round1Rect">
            <a:avLst>
              <a:gd name="adj" fmla="val 3299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Text Placeholder 12"/>
          <p:cNvSpPr>
            <a:spLocks noGrp="1"/>
          </p:cNvSpPr>
          <p:nvPr>
            <p:ph type="body" idx="1"/>
          </p:nvPr>
        </p:nvSpPr>
        <p:spPr>
          <a:xfrm>
            <a:off x="666750" y="906162"/>
            <a:ext cx="10414000" cy="53051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13">
            <a:extLst>
              <a:ext uri="{FF2B5EF4-FFF2-40B4-BE49-F238E27FC236}">
                <a16:creationId xmlns:a16="http://schemas.microsoft.com/office/drawing/2014/main" id="{54FBD051-A721-DE16-EBB2-CE8681B79D86}"/>
              </a:ext>
            </a:extLst>
          </p:cNvPr>
          <p:cNvSpPr>
            <a:spLocks noGrp="1"/>
          </p:cNvSpPr>
          <p:nvPr>
            <p:ph type="sldNum" sz="quarter" idx="4"/>
          </p:nvPr>
        </p:nvSpPr>
        <p:spPr>
          <a:xfrm>
            <a:off x="92019" y="6446837"/>
            <a:ext cx="429106" cy="365125"/>
          </a:xfrm>
          <a:prstGeom prst="rect">
            <a:avLst/>
          </a:prstGeom>
        </p:spPr>
        <p:txBody>
          <a:bodyPr vert="horz" lIns="91440" tIns="45720" rIns="91440" bIns="45720" rtlCol="0" anchor="ctr"/>
          <a:lstStyle>
            <a:lvl1pPr algn="ctr">
              <a:defRPr sz="1200">
                <a:solidFill>
                  <a:schemeClr val="bg1"/>
                </a:solidFill>
              </a:defRPr>
            </a:lvl1pPr>
          </a:lstStyle>
          <a:p>
            <a:fld id="{BE574DCA-4FB9-4548-8A16-BBAB5CF9C5CC}" type="slidenum">
              <a:rPr lang="en-US" smtClean="0"/>
              <a:pPr/>
              <a:t>‹#›</a:t>
            </a:fld>
            <a:endParaRPr lang="en-US"/>
          </a:p>
        </p:txBody>
      </p:sp>
      <p:grpSp>
        <p:nvGrpSpPr>
          <p:cNvPr id="157" name="Group 156">
            <a:extLst>
              <a:ext uri="{FF2B5EF4-FFF2-40B4-BE49-F238E27FC236}">
                <a16:creationId xmlns:a16="http://schemas.microsoft.com/office/drawing/2014/main" id="{EE8700D9-5436-CD2B-35AF-6FAB505890F1}"/>
              </a:ext>
            </a:extLst>
          </p:cNvPr>
          <p:cNvGrpSpPr/>
          <p:nvPr userDrawn="1"/>
        </p:nvGrpSpPr>
        <p:grpSpPr>
          <a:xfrm>
            <a:off x="1240426" y="6530360"/>
            <a:ext cx="3436940" cy="230219"/>
            <a:chOff x="1240426" y="6530360"/>
            <a:chExt cx="3436940" cy="230219"/>
          </a:xfrm>
        </p:grpSpPr>
        <p:grpSp>
          <p:nvGrpSpPr>
            <p:cNvPr id="9" name="Graphic 210">
              <a:extLst>
                <a:ext uri="{FF2B5EF4-FFF2-40B4-BE49-F238E27FC236}">
                  <a16:creationId xmlns:a16="http://schemas.microsoft.com/office/drawing/2014/main" id="{270E8A05-C84E-C351-F666-5D56123388FD}"/>
                </a:ext>
              </a:extLst>
            </p:cNvPr>
            <p:cNvGrpSpPr/>
            <p:nvPr/>
          </p:nvGrpSpPr>
          <p:grpSpPr>
            <a:xfrm>
              <a:off x="1240426" y="6558328"/>
              <a:ext cx="179976" cy="177909"/>
              <a:chOff x="1809921" y="6375700"/>
              <a:chExt cx="414664" cy="409902"/>
            </a:xfrm>
            <a:solidFill>
              <a:srgbClr val="FFFFFF"/>
            </a:solidFill>
          </p:grpSpPr>
          <p:sp>
            <p:nvSpPr>
              <p:cNvPr id="154" name="Freeform 279">
                <a:extLst>
                  <a:ext uri="{FF2B5EF4-FFF2-40B4-BE49-F238E27FC236}">
                    <a16:creationId xmlns:a16="http://schemas.microsoft.com/office/drawing/2014/main" id="{7BFA5B69-E025-A157-F3B0-9C501F193D48}"/>
                  </a:ext>
                </a:extLst>
              </p:cNvPr>
              <p:cNvSpPr/>
              <p:nvPr/>
            </p:nvSpPr>
            <p:spPr>
              <a:xfrm>
                <a:off x="1809921" y="6375700"/>
                <a:ext cx="414664" cy="409902"/>
              </a:xfrm>
              <a:custGeom>
                <a:avLst/>
                <a:gdLst>
                  <a:gd name="csX0" fmla="*/ 108440 w 414664"/>
                  <a:gd name="csY0" fmla="*/ 0 h 409902"/>
                  <a:gd name="csX1" fmla="*/ 299722 w 414664"/>
                  <a:gd name="csY1" fmla="*/ 0 h 409902"/>
                  <a:gd name="csX2" fmla="*/ 313997 w 414664"/>
                  <a:gd name="csY2" fmla="*/ 0 h 409902"/>
                  <a:gd name="csX3" fmla="*/ 344450 w 414664"/>
                  <a:gd name="csY3" fmla="*/ 18097 h 409902"/>
                  <a:gd name="csX4" fmla="*/ 404404 w 414664"/>
                  <a:gd name="csY4" fmla="*/ 83820 h 409902"/>
                  <a:gd name="csX5" fmla="*/ 404404 w 414664"/>
                  <a:gd name="csY5" fmla="*/ 105728 h 409902"/>
                  <a:gd name="csX6" fmla="*/ 404404 w 414664"/>
                  <a:gd name="csY6" fmla="*/ 289560 h 409902"/>
                  <a:gd name="csX7" fmla="*/ 407259 w 414664"/>
                  <a:gd name="csY7" fmla="*/ 298132 h 409902"/>
                  <a:gd name="csX8" fmla="*/ 407259 w 414664"/>
                  <a:gd name="csY8" fmla="*/ 316230 h 409902"/>
                  <a:gd name="csX9" fmla="*/ 386322 w 414664"/>
                  <a:gd name="csY9" fmla="*/ 347663 h 409902"/>
                  <a:gd name="csX10" fmla="*/ 323513 w 414664"/>
                  <a:gd name="csY10" fmla="*/ 403860 h 409902"/>
                  <a:gd name="csX11" fmla="*/ 314948 w 414664"/>
                  <a:gd name="csY11" fmla="*/ 406718 h 409902"/>
                  <a:gd name="csX12" fmla="*/ 306384 w 414664"/>
                  <a:gd name="csY12" fmla="*/ 406718 h 409902"/>
                  <a:gd name="csX13" fmla="*/ 121763 w 414664"/>
                  <a:gd name="csY13" fmla="*/ 401003 h 409902"/>
                  <a:gd name="csX14" fmla="*/ 94165 w 414664"/>
                  <a:gd name="csY14" fmla="*/ 404813 h 409902"/>
                  <a:gd name="csX15" fmla="*/ 56099 w 414664"/>
                  <a:gd name="csY15" fmla="*/ 379095 h 409902"/>
                  <a:gd name="csX16" fmla="*/ 2806 w 414664"/>
                  <a:gd name="csY16" fmla="*/ 316230 h 409902"/>
                  <a:gd name="csX17" fmla="*/ 2806 w 414664"/>
                  <a:gd name="csY17" fmla="*/ 300038 h 409902"/>
                  <a:gd name="csX18" fmla="*/ 5661 w 414664"/>
                  <a:gd name="csY18" fmla="*/ 102870 h 409902"/>
                  <a:gd name="csX19" fmla="*/ 30404 w 414664"/>
                  <a:gd name="csY19" fmla="*/ 53340 h 409902"/>
                  <a:gd name="csX20" fmla="*/ 95117 w 414664"/>
                  <a:gd name="csY20" fmla="*/ 0 h 409902"/>
                  <a:gd name="csX21" fmla="*/ 107488 w 414664"/>
                  <a:gd name="csY21" fmla="*/ 0 h 409902"/>
                  <a:gd name="csX22" fmla="*/ 329223 w 414664"/>
                  <a:gd name="csY22" fmla="*/ 361950 h 409902"/>
                  <a:gd name="csX23" fmla="*/ 382516 w 414664"/>
                  <a:gd name="csY23" fmla="*/ 289560 h 409902"/>
                  <a:gd name="csX24" fmla="*/ 381564 w 414664"/>
                  <a:gd name="csY24" fmla="*/ 107632 h 409902"/>
                  <a:gd name="csX25" fmla="*/ 364434 w 414664"/>
                  <a:gd name="csY25" fmla="*/ 76200 h 409902"/>
                  <a:gd name="csX26" fmla="*/ 326368 w 414664"/>
                  <a:gd name="csY26" fmla="*/ 39053 h 409902"/>
                  <a:gd name="csX27" fmla="*/ 290205 w 414664"/>
                  <a:gd name="csY27" fmla="*/ 25718 h 409902"/>
                  <a:gd name="csX28" fmla="*/ 116053 w 414664"/>
                  <a:gd name="csY28" fmla="*/ 25718 h 409902"/>
                  <a:gd name="csX29" fmla="*/ 81793 w 414664"/>
                  <a:gd name="csY29" fmla="*/ 40957 h 409902"/>
                  <a:gd name="csX30" fmla="*/ 47534 w 414664"/>
                  <a:gd name="csY30" fmla="*/ 73343 h 409902"/>
                  <a:gd name="csX31" fmla="*/ 28501 w 414664"/>
                  <a:gd name="csY31" fmla="*/ 108585 h 409902"/>
                  <a:gd name="csX32" fmla="*/ 28501 w 414664"/>
                  <a:gd name="csY32" fmla="*/ 290513 h 409902"/>
                  <a:gd name="csX33" fmla="*/ 47534 w 414664"/>
                  <a:gd name="csY33" fmla="*/ 333375 h 409902"/>
                  <a:gd name="csX34" fmla="*/ 65615 w 414664"/>
                  <a:gd name="csY34" fmla="*/ 343853 h 409902"/>
                  <a:gd name="csX35" fmla="*/ 115101 w 414664"/>
                  <a:gd name="csY35" fmla="*/ 381953 h 409902"/>
                  <a:gd name="csX36" fmla="*/ 295915 w 414664"/>
                  <a:gd name="csY36" fmla="*/ 381953 h 409902"/>
                  <a:gd name="csX37" fmla="*/ 328272 w 414664"/>
                  <a:gd name="csY37" fmla="*/ 363855 h 4099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414664" h="409902">
                    <a:moveTo>
                      <a:pt x="108440" y="0"/>
                    </a:moveTo>
                    <a:cubicBezTo>
                      <a:pt x="156022" y="19050"/>
                      <a:pt x="253091" y="20003"/>
                      <a:pt x="299722" y="0"/>
                    </a:cubicBezTo>
                    <a:lnTo>
                      <a:pt x="313997" y="0"/>
                    </a:lnTo>
                    <a:cubicBezTo>
                      <a:pt x="324465" y="4763"/>
                      <a:pt x="334933" y="3810"/>
                      <a:pt x="344450" y="18097"/>
                    </a:cubicBezTo>
                    <a:cubicBezTo>
                      <a:pt x="367289" y="51435"/>
                      <a:pt x="396791" y="58103"/>
                      <a:pt x="404404" y="83820"/>
                    </a:cubicBezTo>
                    <a:cubicBezTo>
                      <a:pt x="412017" y="109538"/>
                      <a:pt x="406307" y="99060"/>
                      <a:pt x="404404" y="105728"/>
                    </a:cubicBezTo>
                    <a:cubicBezTo>
                      <a:pt x="387274" y="169545"/>
                      <a:pt x="381564" y="225743"/>
                      <a:pt x="404404" y="289560"/>
                    </a:cubicBezTo>
                    <a:cubicBezTo>
                      <a:pt x="427244" y="353378"/>
                      <a:pt x="404404" y="297180"/>
                      <a:pt x="407259" y="298132"/>
                    </a:cubicBezTo>
                    <a:lnTo>
                      <a:pt x="407259" y="316230"/>
                    </a:lnTo>
                    <a:cubicBezTo>
                      <a:pt x="402501" y="327660"/>
                      <a:pt x="402501" y="340043"/>
                      <a:pt x="386322" y="347663"/>
                    </a:cubicBezTo>
                    <a:cubicBezTo>
                      <a:pt x="354918" y="361950"/>
                      <a:pt x="351111" y="393382"/>
                      <a:pt x="323513" y="403860"/>
                    </a:cubicBezTo>
                    <a:cubicBezTo>
                      <a:pt x="295915" y="414338"/>
                      <a:pt x="316852" y="403860"/>
                      <a:pt x="314948" y="406718"/>
                    </a:cubicBezTo>
                    <a:lnTo>
                      <a:pt x="306384" y="406718"/>
                    </a:lnTo>
                    <a:cubicBezTo>
                      <a:pt x="247381" y="387668"/>
                      <a:pt x="182669" y="384810"/>
                      <a:pt x="121763" y="401003"/>
                    </a:cubicBezTo>
                    <a:cubicBezTo>
                      <a:pt x="60857" y="417195"/>
                      <a:pt x="104633" y="406718"/>
                      <a:pt x="94165" y="404813"/>
                    </a:cubicBezTo>
                    <a:cubicBezTo>
                      <a:pt x="83697" y="402907"/>
                      <a:pt x="62760" y="392430"/>
                      <a:pt x="56099" y="379095"/>
                    </a:cubicBezTo>
                    <a:cubicBezTo>
                      <a:pt x="32307" y="332422"/>
                      <a:pt x="14226" y="364807"/>
                      <a:pt x="2806" y="316230"/>
                    </a:cubicBezTo>
                    <a:lnTo>
                      <a:pt x="2806" y="300038"/>
                    </a:lnTo>
                    <a:cubicBezTo>
                      <a:pt x="27549" y="229553"/>
                      <a:pt x="22791" y="175260"/>
                      <a:pt x="5661" y="102870"/>
                    </a:cubicBezTo>
                    <a:cubicBezTo>
                      <a:pt x="-11469" y="30480"/>
                      <a:pt x="14226" y="61913"/>
                      <a:pt x="30404" y="53340"/>
                    </a:cubicBezTo>
                    <a:cubicBezTo>
                      <a:pt x="74180" y="30480"/>
                      <a:pt x="46582" y="11430"/>
                      <a:pt x="95117" y="0"/>
                    </a:cubicBezTo>
                    <a:lnTo>
                      <a:pt x="107488" y="0"/>
                    </a:lnTo>
                    <a:close/>
                    <a:moveTo>
                      <a:pt x="329223" y="361950"/>
                    </a:moveTo>
                    <a:cubicBezTo>
                      <a:pt x="358725" y="314325"/>
                      <a:pt x="382516" y="334328"/>
                      <a:pt x="382516" y="289560"/>
                    </a:cubicBezTo>
                    <a:cubicBezTo>
                      <a:pt x="360628" y="224790"/>
                      <a:pt x="366338" y="173355"/>
                      <a:pt x="381564" y="107632"/>
                    </a:cubicBezTo>
                    <a:cubicBezTo>
                      <a:pt x="396791" y="41910"/>
                      <a:pt x="374903" y="82868"/>
                      <a:pt x="364434" y="76200"/>
                    </a:cubicBezTo>
                    <a:cubicBezTo>
                      <a:pt x="348256" y="65722"/>
                      <a:pt x="335885" y="55245"/>
                      <a:pt x="326368" y="39053"/>
                    </a:cubicBezTo>
                    <a:cubicBezTo>
                      <a:pt x="316852" y="22860"/>
                      <a:pt x="304480" y="21907"/>
                      <a:pt x="290205" y="25718"/>
                    </a:cubicBezTo>
                    <a:cubicBezTo>
                      <a:pt x="233106" y="40005"/>
                      <a:pt x="174104" y="39053"/>
                      <a:pt x="116053" y="25718"/>
                    </a:cubicBezTo>
                    <a:cubicBezTo>
                      <a:pt x="58002" y="12382"/>
                      <a:pt x="89407" y="29528"/>
                      <a:pt x="81793" y="40957"/>
                    </a:cubicBezTo>
                    <a:cubicBezTo>
                      <a:pt x="74180" y="52388"/>
                      <a:pt x="61809" y="65722"/>
                      <a:pt x="47534" y="73343"/>
                    </a:cubicBezTo>
                    <a:cubicBezTo>
                      <a:pt x="33259" y="80963"/>
                      <a:pt x="25646" y="94297"/>
                      <a:pt x="28501" y="108585"/>
                    </a:cubicBezTo>
                    <a:cubicBezTo>
                      <a:pt x="43727" y="176213"/>
                      <a:pt x="45631" y="223838"/>
                      <a:pt x="28501" y="290513"/>
                    </a:cubicBezTo>
                    <a:cubicBezTo>
                      <a:pt x="11371" y="357188"/>
                      <a:pt x="34211" y="324803"/>
                      <a:pt x="47534" y="333375"/>
                    </a:cubicBezTo>
                    <a:cubicBezTo>
                      <a:pt x="60857" y="341947"/>
                      <a:pt x="58954" y="340043"/>
                      <a:pt x="65615" y="343853"/>
                    </a:cubicBezTo>
                    <a:cubicBezTo>
                      <a:pt x="72277" y="366713"/>
                      <a:pt x="91310" y="381000"/>
                      <a:pt x="115101" y="381953"/>
                    </a:cubicBezTo>
                    <a:cubicBezTo>
                      <a:pt x="175055" y="365760"/>
                      <a:pt x="235961" y="367665"/>
                      <a:pt x="295915" y="381953"/>
                    </a:cubicBezTo>
                    <a:cubicBezTo>
                      <a:pt x="309239" y="384810"/>
                      <a:pt x="321610" y="375285"/>
                      <a:pt x="328272" y="363855"/>
                    </a:cubicBezTo>
                    <a:close/>
                  </a:path>
                </a:pathLst>
              </a:custGeom>
              <a:solidFill>
                <a:srgbClr val="FFFFFF"/>
              </a:solidFill>
              <a:ln w="9512" cap="flat">
                <a:noFill/>
                <a:prstDash val="solid"/>
                <a:miter/>
              </a:ln>
            </p:spPr>
            <p:txBody>
              <a:bodyPr/>
              <a:lstStyle/>
              <a:p>
                <a:endParaRPr lang="en-US"/>
              </a:p>
            </p:txBody>
          </p:sp>
          <p:sp>
            <p:nvSpPr>
              <p:cNvPr id="155" name="Freeform 280">
                <a:extLst>
                  <a:ext uri="{FF2B5EF4-FFF2-40B4-BE49-F238E27FC236}">
                    <a16:creationId xmlns:a16="http://schemas.microsoft.com/office/drawing/2014/main" id="{15744696-C0BE-BD96-8C45-DD8035F481ED}"/>
                  </a:ext>
                </a:extLst>
              </p:cNvPr>
              <p:cNvSpPr/>
              <p:nvPr/>
            </p:nvSpPr>
            <p:spPr>
              <a:xfrm>
                <a:off x="1947294" y="6429674"/>
                <a:ext cx="130157" cy="293424"/>
              </a:xfrm>
              <a:custGeom>
                <a:avLst/>
                <a:gdLst>
                  <a:gd name="csX0" fmla="*/ 96685 w 130157"/>
                  <a:gd name="csY0" fmla="*/ 278449 h 293424"/>
                  <a:gd name="csX1" fmla="*/ 5326 w 130157"/>
                  <a:gd name="csY1" fmla="*/ 274639 h 293424"/>
                  <a:gd name="csX2" fmla="*/ 5326 w 130157"/>
                  <a:gd name="csY2" fmla="*/ 235586 h 293424"/>
                  <a:gd name="csX3" fmla="*/ 15794 w 130157"/>
                  <a:gd name="csY3" fmla="*/ 239396 h 293424"/>
                  <a:gd name="csX4" fmla="*/ 64328 w 130157"/>
                  <a:gd name="csY4" fmla="*/ 255589 h 293424"/>
                  <a:gd name="csX5" fmla="*/ 92878 w 130157"/>
                  <a:gd name="csY5" fmla="*/ 214631 h 293424"/>
                  <a:gd name="csX6" fmla="*/ 67183 w 130157"/>
                  <a:gd name="csY6" fmla="*/ 170816 h 293424"/>
                  <a:gd name="csX7" fmla="*/ 43392 w 130157"/>
                  <a:gd name="csY7" fmla="*/ 156529 h 293424"/>
                  <a:gd name="csX8" fmla="*/ 16746 w 130157"/>
                  <a:gd name="csY8" fmla="*/ 27941 h 293424"/>
                  <a:gd name="csX9" fmla="*/ 117621 w 130157"/>
                  <a:gd name="csY9" fmla="*/ 22226 h 293424"/>
                  <a:gd name="csX10" fmla="*/ 117621 w 130157"/>
                  <a:gd name="csY10" fmla="*/ 61279 h 293424"/>
                  <a:gd name="csX11" fmla="*/ 108104 w 130157"/>
                  <a:gd name="csY11" fmla="*/ 58421 h 293424"/>
                  <a:gd name="csX12" fmla="*/ 65280 w 130157"/>
                  <a:gd name="csY12" fmla="*/ 38419 h 293424"/>
                  <a:gd name="csX13" fmla="*/ 37682 w 130157"/>
                  <a:gd name="csY13" fmla="*/ 57469 h 293424"/>
                  <a:gd name="csX14" fmla="*/ 52909 w 130157"/>
                  <a:gd name="csY14" fmla="*/ 115571 h 293424"/>
                  <a:gd name="csX15" fmla="*/ 126186 w 130157"/>
                  <a:gd name="csY15" fmla="*/ 184151 h 293424"/>
                  <a:gd name="csX16" fmla="*/ 97636 w 130157"/>
                  <a:gd name="csY16" fmla="*/ 276544 h 29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0157" h="293424">
                    <a:moveTo>
                      <a:pt x="96685" y="278449"/>
                    </a:moveTo>
                    <a:cubicBezTo>
                      <a:pt x="68135" y="300356"/>
                      <a:pt x="31021" y="297499"/>
                      <a:pt x="5326" y="274639"/>
                    </a:cubicBezTo>
                    <a:lnTo>
                      <a:pt x="5326" y="235586"/>
                    </a:lnTo>
                    <a:cubicBezTo>
                      <a:pt x="10084" y="234634"/>
                      <a:pt x="13891" y="235586"/>
                      <a:pt x="15794" y="239396"/>
                    </a:cubicBezTo>
                    <a:cubicBezTo>
                      <a:pt x="28166" y="252731"/>
                      <a:pt x="46247" y="259399"/>
                      <a:pt x="64328" y="255589"/>
                    </a:cubicBezTo>
                    <a:cubicBezTo>
                      <a:pt x="82410" y="251779"/>
                      <a:pt x="94781" y="234634"/>
                      <a:pt x="92878" y="214631"/>
                    </a:cubicBezTo>
                    <a:cubicBezTo>
                      <a:pt x="90975" y="194629"/>
                      <a:pt x="83361" y="181294"/>
                      <a:pt x="67183" y="170816"/>
                    </a:cubicBezTo>
                    <a:lnTo>
                      <a:pt x="43392" y="156529"/>
                    </a:lnTo>
                    <a:cubicBezTo>
                      <a:pt x="-1336" y="129859"/>
                      <a:pt x="-13707" y="70804"/>
                      <a:pt x="16746" y="27941"/>
                    </a:cubicBezTo>
                    <a:cubicBezTo>
                      <a:pt x="47199" y="-14921"/>
                      <a:pt x="86216" y="-1586"/>
                      <a:pt x="117621" y="22226"/>
                    </a:cubicBezTo>
                    <a:lnTo>
                      <a:pt x="117621" y="61279"/>
                    </a:lnTo>
                    <a:cubicBezTo>
                      <a:pt x="114766" y="63184"/>
                      <a:pt x="110008" y="61279"/>
                      <a:pt x="108104" y="58421"/>
                    </a:cubicBezTo>
                    <a:cubicBezTo>
                      <a:pt x="96685" y="46991"/>
                      <a:pt x="81458" y="39371"/>
                      <a:pt x="65280" y="38419"/>
                    </a:cubicBezTo>
                    <a:cubicBezTo>
                      <a:pt x="49102" y="37466"/>
                      <a:pt x="41489" y="45086"/>
                      <a:pt x="37682" y="57469"/>
                    </a:cubicBezTo>
                    <a:cubicBezTo>
                      <a:pt x="30069" y="79376"/>
                      <a:pt x="35779" y="100331"/>
                      <a:pt x="52909" y="115571"/>
                    </a:cubicBezTo>
                    <a:cubicBezTo>
                      <a:pt x="70038" y="130811"/>
                      <a:pt x="115718" y="153671"/>
                      <a:pt x="126186" y="184151"/>
                    </a:cubicBezTo>
                    <a:cubicBezTo>
                      <a:pt x="136654" y="214631"/>
                      <a:pt x="126186" y="254636"/>
                      <a:pt x="97636" y="276544"/>
                    </a:cubicBezTo>
                    <a:close/>
                  </a:path>
                </a:pathLst>
              </a:custGeom>
              <a:solidFill>
                <a:srgbClr val="FFFFFF"/>
              </a:solidFill>
              <a:ln w="9512" cap="flat">
                <a:noFill/>
                <a:prstDash val="solid"/>
                <a:miter/>
              </a:ln>
            </p:spPr>
            <p:txBody>
              <a:bodyPr/>
              <a:lstStyle/>
              <a:p>
                <a:endParaRPr lang="en-US"/>
              </a:p>
            </p:txBody>
          </p:sp>
        </p:grpSp>
        <p:grpSp>
          <p:nvGrpSpPr>
            <p:cNvPr id="10" name="Graphic 210">
              <a:extLst>
                <a:ext uri="{FF2B5EF4-FFF2-40B4-BE49-F238E27FC236}">
                  <a16:creationId xmlns:a16="http://schemas.microsoft.com/office/drawing/2014/main" id="{BA239D47-EC58-7EE5-FA10-914BB015735B}"/>
                </a:ext>
              </a:extLst>
            </p:cNvPr>
            <p:cNvGrpSpPr/>
            <p:nvPr/>
          </p:nvGrpSpPr>
          <p:grpSpPr>
            <a:xfrm>
              <a:off x="1574454" y="6558328"/>
              <a:ext cx="176787" cy="176527"/>
              <a:chOff x="2419873" y="6375700"/>
              <a:chExt cx="407315" cy="406717"/>
            </a:xfrm>
            <a:solidFill>
              <a:srgbClr val="FFFFFF"/>
            </a:solidFill>
          </p:grpSpPr>
          <p:sp>
            <p:nvSpPr>
              <p:cNvPr id="152" name="Freeform 277">
                <a:extLst>
                  <a:ext uri="{FF2B5EF4-FFF2-40B4-BE49-F238E27FC236}">
                    <a16:creationId xmlns:a16="http://schemas.microsoft.com/office/drawing/2014/main" id="{9A619594-F0AF-B1C1-2E45-1B5240BDBA19}"/>
                  </a:ext>
                </a:extLst>
              </p:cNvPr>
              <p:cNvSpPr/>
              <p:nvPr/>
            </p:nvSpPr>
            <p:spPr>
              <a:xfrm>
                <a:off x="2419873" y="6375700"/>
                <a:ext cx="407315" cy="406717"/>
              </a:xfrm>
              <a:custGeom>
                <a:avLst/>
                <a:gdLst>
                  <a:gd name="csX0" fmla="*/ 109448 w 407315"/>
                  <a:gd name="csY0" fmla="*/ 0 h 406717"/>
                  <a:gd name="csX1" fmla="*/ 299779 w 407315"/>
                  <a:gd name="csY1" fmla="*/ 0 h 406717"/>
                  <a:gd name="csX2" fmla="*/ 315957 w 407315"/>
                  <a:gd name="csY2" fmla="*/ 0 h 406717"/>
                  <a:gd name="csX3" fmla="*/ 376863 w 407315"/>
                  <a:gd name="csY3" fmla="*/ 48578 h 406717"/>
                  <a:gd name="csX4" fmla="*/ 407316 w 407315"/>
                  <a:gd name="csY4" fmla="*/ 91440 h 406717"/>
                  <a:gd name="csX5" fmla="*/ 407316 w 407315"/>
                  <a:gd name="csY5" fmla="*/ 104775 h 406717"/>
                  <a:gd name="csX6" fmla="*/ 392089 w 407315"/>
                  <a:gd name="csY6" fmla="*/ 218122 h 406717"/>
                  <a:gd name="csX7" fmla="*/ 407316 w 407315"/>
                  <a:gd name="csY7" fmla="*/ 293370 h 406717"/>
                  <a:gd name="csX8" fmla="*/ 407316 w 407315"/>
                  <a:gd name="csY8" fmla="*/ 319088 h 406717"/>
                  <a:gd name="csX9" fmla="*/ 357830 w 407315"/>
                  <a:gd name="csY9" fmla="*/ 377190 h 406717"/>
                  <a:gd name="csX10" fmla="*/ 318812 w 407315"/>
                  <a:gd name="csY10" fmla="*/ 406718 h 406717"/>
                  <a:gd name="csX11" fmla="*/ 294069 w 407315"/>
                  <a:gd name="csY11" fmla="*/ 406718 h 406717"/>
                  <a:gd name="csX12" fmla="*/ 112303 w 407315"/>
                  <a:gd name="csY12" fmla="*/ 406718 h 406717"/>
                  <a:gd name="csX13" fmla="*/ 87560 w 407315"/>
                  <a:gd name="csY13" fmla="*/ 406718 h 406717"/>
                  <a:gd name="csX14" fmla="*/ 24751 w 407315"/>
                  <a:gd name="csY14" fmla="*/ 354330 h 406717"/>
                  <a:gd name="csX15" fmla="*/ 1911 w 407315"/>
                  <a:gd name="csY15" fmla="*/ 320040 h 406717"/>
                  <a:gd name="csX16" fmla="*/ 8 w 407315"/>
                  <a:gd name="csY16" fmla="*/ 316230 h 406717"/>
                  <a:gd name="csX17" fmla="*/ 8 w 407315"/>
                  <a:gd name="csY17" fmla="*/ 298132 h 406717"/>
                  <a:gd name="csX18" fmla="*/ 1911 w 407315"/>
                  <a:gd name="csY18" fmla="*/ 287655 h 406717"/>
                  <a:gd name="csX19" fmla="*/ 15235 w 407315"/>
                  <a:gd name="csY19" fmla="*/ 219075 h 406717"/>
                  <a:gd name="csX20" fmla="*/ 6670 w 407315"/>
                  <a:gd name="csY20" fmla="*/ 125730 h 406717"/>
                  <a:gd name="csX21" fmla="*/ 32364 w 407315"/>
                  <a:gd name="csY21" fmla="*/ 48578 h 406717"/>
                  <a:gd name="csX22" fmla="*/ 90415 w 407315"/>
                  <a:gd name="csY22" fmla="*/ 953 h 406717"/>
                  <a:gd name="csX23" fmla="*/ 108497 w 407315"/>
                  <a:gd name="csY23" fmla="*/ 953 h 406717"/>
                  <a:gd name="csX24" fmla="*/ 337845 w 407315"/>
                  <a:gd name="csY24" fmla="*/ 351472 h 406717"/>
                  <a:gd name="csX25" fmla="*/ 376863 w 407315"/>
                  <a:gd name="csY25" fmla="*/ 308610 h 406717"/>
                  <a:gd name="csX26" fmla="*/ 365443 w 407315"/>
                  <a:gd name="csY26" fmla="*/ 215265 h 406717"/>
                  <a:gd name="csX27" fmla="*/ 373056 w 407315"/>
                  <a:gd name="csY27" fmla="*/ 132397 h 406717"/>
                  <a:gd name="csX28" fmla="*/ 352120 w 407315"/>
                  <a:gd name="csY28" fmla="*/ 66675 h 406717"/>
                  <a:gd name="csX29" fmla="*/ 329280 w 407315"/>
                  <a:gd name="csY29" fmla="*/ 43815 h 406717"/>
                  <a:gd name="csX30" fmla="*/ 283601 w 407315"/>
                  <a:gd name="csY30" fmla="*/ 25718 h 406717"/>
                  <a:gd name="csX31" fmla="*/ 200807 w 407315"/>
                  <a:gd name="csY31" fmla="*/ 37147 h 406717"/>
                  <a:gd name="csX32" fmla="*/ 118013 w 407315"/>
                  <a:gd name="csY32" fmla="*/ 25718 h 406717"/>
                  <a:gd name="csX33" fmla="*/ 72334 w 407315"/>
                  <a:gd name="csY33" fmla="*/ 44768 h 406717"/>
                  <a:gd name="csX34" fmla="*/ 49494 w 407315"/>
                  <a:gd name="csY34" fmla="*/ 67628 h 406717"/>
                  <a:gd name="csX35" fmla="*/ 28558 w 407315"/>
                  <a:gd name="csY35" fmla="*/ 132397 h 406717"/>
                  <a:gd name="csX36" fmla="*/ 28558 w 407315"/>
                  <a:gd name="csY36" fmla="*/ 263843 h 406717"/>
                  <a:gd name="csX37" fmla="*/ 25703 w 407315"/>
                  <a:gd name="csY37" fmla="*/ 313372 h 406717"/>
                  <a:gd name="csX38" fmla="*/ 64721 w 407315"/>
                  <a:gd name="csY38" fmla="*/ 354330 h 406717"/>
                  <a:gd name="csX39" fmla="*/ 118013 w 407315"/>
                  <a:gd name="csY39" fmla="*/ 380047 h 406717"/>
                  <a:gd name="csX40" fmla="*/ 198904 w 407315"/>
                  <a:gd name="csY40" fmla="*/ 368618 h 406717"/>
                  <a:gd name="csX41" fmla="*/ 281698 w 407315"/>
                  <a:gd name="csY41" fmla="*/ 380047 h 406717"/>
                  <a:gd name="csX42" fmla="*/ 335942 w 407315"/>
                  <a:gd name="csY42" fmla="*/ 351472 h 4067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407315" h="406717">
                    <a:moveTo>
                      <a:pt x="109448" y="0"/>
                    </a:moveTo>
                    <a:cubicBezTo>
                      <a:pt x="179871" y="19050"/>
                      <a:pt x="229357" y="18097"/>
                      <a:pt x="299779" y="0"/>
                    </a:cubicBezTo>
                    <a:lnTo>
                      <a:pt x="315957" y="0"/>
                    </a:lnTo>
                    <a:cubicBezTo>
                      <a:pt x="363540" y="13335"/>
                      <a:pt x="342603" y="31432"/>
                      <a:pt x="376863" y="48578"/>
                    </a:cubicBezTo>
                    <a:cubicBezTo>
                      <a:pt x="411122" y="65722"/>
                      <a:pt x="403509" y="73343"/>
                      <a:pt x="407316" y="91440"/>
                    </a:cubicBezTo>
                    <a:lnTo>
                      <a:pt x="407316" y="104775"/>
                    </a:lnTo>
                    <a:cubicBezTo>
                      <a:pt x="393041" y="145732"/>
                      <a:pt x="391138" y="174307"/>
                      <a:pt x="392089" y="218122"/>
                    </a:cubicBezTo>
                    <a:cubicBezTo>
                      <a:pt x="393041" y="261938"/>
                      <a:pt x="396848" y="263843"/>
                      <a:pt x="407316" y="293370"/>
                    </a:cubicBezTo>
                    <a:lnTo>
                      <a:pt x="407316" y="319088"/>
                    </a:lnTo>
                    <a:cubicBezTo>
                      <a:pt x="393041" y="367665"/>
                      <a:pt x="372105" y="345757"/>
                      <a:pt x="357830" y="377190"/>
                    </a:cubicBezTo>
                    <a:cubicBezTo>
                      <a:pt x="343555" y="408622"/>
                      <a:pt x="334990" y="402907"/>
                      <a:pt x="318812" y="406718"/>
                    </a:cubicBezTo>
                    <a:lnTo>
                      <a:pt x="294069" y="406718"/>
                    </a:lnTo>
                    <a:cubicBezTo>
                      <a:pt x="231260" y="388620"/>
                      <a:pt x="175112" y="388620"/>
                      <a:pt x="112303" y="406718"/>
                    </a:cubicBezTo>
                    <a:lnTo>
                      <a:pt x="87560" y="406718"/>
                    </a:lnTo>
                    <a:cubicBezTo>
                      <a:pt x="38074" y="390525"/>
                      <a:pt x="61866" y="370522"/>
                      <a:pt x="24751" y="354330"/>
                    </a:cubicBezTo>
                    <a:cubicBezTo>
                      <a:pt x="-12363" y="338138"/>
                      <a:pt x="3815" y="333375"/>
                      <a:pt x="1911" y="320040"/>
                    </a:cubicBezTo>
                    <a:cubicBezTo>
                      <a:pt x="8" y="306705"/>
                      <a:pt x="1911" y="316230"/>
                      <a:pt x="8" y="316230"/>
                    </a:cubicBezTo>
                    <a:lnTo>
                      <a:pt x="8" y="298132"/>
                    </a:lnTo>
                    <a:cubicBezTo>
                      <a:pt x="2863" y="296228"/>
                      <a:pt x="8" y="290513"/>
                      <a:pt x="1911" y="287655"/>
                    </a:cubicBezTo>
                    <a:cubicBezTo>
                      <a:pt x="12380" y="265747"/>
                      <a:pt x="15235" y="242888"/>
                      <a:pt x="15235" y="219075"/>
                    </a:cubicBezTo>
                    <a:cubicBezTo>
                      <a:pt x="15235" y="195263"/>
                      <a:pt x="15235" y="156210"/>
                      <a:pt x="6670" y="125730"/>
                    </a:cubicBezTo>
                    <a:cubicBezTo>
                      <a:pt x="-6653" y="95250"/>
                      <a:pt x="2863" y="62865"/>
                      <a:pt x="32364" y="48578"/>
                    </a:cubicBezTo>
                    <a:cubicBezTo>
                      <a:pt x="61866" y="34290"/>
                      <a:pt x="44736" y="14288"/>
                      <a:pt x="90415" y="953"/>
                    </a:cubicBezTo>
                    <a:lnTo>
                      <a:pt x="108497" y="953"/>
                    </a:lnTo>
                    <a:close/>
                    <a:moveTo>
                      <a:pt x="337845" y="351472"/>
                    </a:moveTo>
                    <a:cubicBezTo>
                      <a:pt x="346410" y="331470"/>
                      <a:pt x="369250" y="340043"/>
                      <a:pt x="376863" y="308610"/>
                    </a:cubicBezTo>
                    <a:cubicBezTo>
                      <a:pt x="384476" y="277178"/>
                      <a:pt x="365443" y="271463"/>
                      <a:pt x="365443" y="215265"/>
                    </a:cubicBezTo>
                    <a:cubicBezTo>
                      <a:pt x="365443" y="159068"/>
                      <a:pt x="365443" y="160020"/>
                      <a:pt x="373056" y="132397"/>
                    </a:cubicBezTo>
                    <a:cubicBezTo>
                      <a:pt x="384476" y="108585"/>
                      <a:pt x="375911" y="80010"/>
                      <a:pt x="352120" y="66675"/>
                    </a:cubicBezTo>
                    <a:cubicBezTo>
                      <a:pt x="328329" y="53340"/>
                      <a:pt x="334990" y="54293"/>
                      <a:pt x="329280" y="43815"/>
                    </a:cubicBezTo>
                    <a:cubicBezTo>
                      <a:pt x="323570" y="33338"/>
                      <a:pt x="300731" y="21907"/>
                      <a:pt x="283601" y="25718"/>
                    </a:cubicBezTo>
                    <a:cubicBezTo>
                      <a:pt x="256003" y="30480"/>
                      <a:pt x="229357" y="37147"/>
                      <a:pt x="200807" y="37147"/>
                    </a:cubicBezTo>
                    <a:cubicBezTo>
                      <a:pt x="172257" y="37147"/>
                      <a:pt x="145611" y="30480"/>
                      <a:pt x="118013" y="25718"/>
                    </a:cubicBezTo>
                    <a:cubicBezTo>
                      <a:pt x="90415" y="20955"/>
                      <a:pt x="80899" y="29528"/>
                      <a:pt x="72334" y="44768"/>
                    </a:cubicBezTo>
                    <a:cubicBezTo>
                      <a:pt x="63769" y="60007"/>
                      <a:pt x="59962" y="61913"/>
                      <a:pt x="49494" y="67628"/>
                    </a:cubicBezTo>
                    <a:cubicBezTo>
                      <a:pt x="25703" y="80963"/>
                      <a:pt x="17138" y="108585"/>
                      <a:pt x="28558" y="132397"/>
                    </a:cubicBezTo>
                    <a:cubicBezTo>
                      <a:pt x="38074" y="163830"/>
                      <a:pt x="40929" y="235268"/>
                      <a:pt x="28558" y="263843"/>
                    </a:cubicBezTo>
                    <a:cubicBezTo>
                      <a:pt x="16186" y="292418"/>
                      <a:pt x="19041" y="297180"/>
                      <a:pt x="25703" y="313372"/>
                    </a:cubicBezTo>
                    <a:cubicBezTo>
                      <a:pt x="37123" y="342900"/>
                      <a:pt x="53301" y="328613"/>
                      <a:pt x="64721" y="354330"/>
                    </a:cubicBezTo>
                    <a:cubicBezTo>
                      <a:pt x="76140" y="380047"/>
                      <a:pt x="96125" y="384810"/>
                      <a:pt x="118013" y="380047"/>
                    </a:cubicBezTo>
                    <a:cubicBezTo>
                      <a:pt x="139901" y="375285"/>
                      <a:pt x="171306" y="368618"/>
                      <a:pt x="198904" y="368618"/>
                    </a:cubicBezTo>
                    <a:cubicBezTo>
                      <a:pt x="226502" y="368618"/>
                      <a:pt x="254100" y="375285"/>
                      <a:pt x="281698" y="380047"/>
                    </a:cubicBezTo>
                    <a:cubicBezTo>
                      <a:pt x="309295" y="384810"/>
                      <a:pt x="326425" y="372428"/>
                      <a:pt x="335942" y="351472"/>
                    </a:cubicBezTo>
                    <a:close/>
                  </a:path>
                </a:pathLst>
              </a:custGeom>
              <a:solidFill>
                <a:srgbClr val="FFFFFF"/>
              </a:solidFill>
              <a:ln w="9512" cap="flat">
                <a:noFill/>
                <a:prstDash val="solid"/>
                <a:miter/>
              </a:ln>
            </p:spPr>
            <p:txBody>
              <a:bodyPr/>
              <a:lstStyle/>
              <a:p>
                <a:endParaRPr lang="en-US"/>
              </a:p>
            </p:txBody>
          </p:sp>
          <p:sp>
            <p:nvSpPr>
              <p:cNvPr id="153" name="Freeform 278">
                <a:extLst>
                  <a:ext uri="{FF2B5EF4-FFF2-40B4-BE49-F238E27FC236}">
                    <a16:creationId xmlns:a16="http://schemas.microsoft.com/office/drawing/2014/main" id="{330C0FAE-6F1C-5619-309A-2D21B9E15F11}"/>
                  </a:ext>
                </a:extLst>
              </p:cNvPr>
              <p:cNvSpPr/>
              <p:nvPr/>
            </p:nvSpPr>
            <p:spPr>
              <a:xfrm>
                <a:off x="2548355" y="6431897"/>
                <a:ext cx="141796" cy="288149"/>
              </a:xfrm>
              <a:custGeom>
                <a:avLst/>
                <a:gdLst>
                  <a:gd name="csX0" fmla="*/ 102779 w 141796"/>
                  <a:gd name="csY0" fmla="*/ 953 h 288149"/>
                  <a:gd name="csX1" fmla="*/ 141796 w 141796"/>
                  <a:gd name="csY1" fmla="*/ 953 h 288149"/>
                  <a:gd name="csX2" fmla="*/ 141796 w 141796"/>
                  <a:gd name="csY2" fmla="*/ 220980 h 288149"/>
                  <a:gd name="csX3" fmla="*/ 103730 w 141796"/>
                  <a:gd name="csY3" fmla="*/ 280988 h 288149"/>
                  <a:gd name="csX4" fmla="*/ 39018 w 141796"/>
                  <a:gd name="csY4" fmla="*/ 280988 h 288149"/>
                  <a:gd name="csX5" fmla="*/ 0 w 141796"/>
                  <a:gd name="csY5" fmla="*/ 220028 h 288149"/>
                  <a:gd name="csX6" fmla="*/ 0 w 141796"/>
                  <a:gd name="csY6" fmla="*/ 0 h 288149"/>
                  <a:gd name="csX7" fmla="*/ 39018 w 141796"/>
                  <a:gd name="csY7" fmla="*/ 0 h 288149"/>
                  <a:gd name="csX8" fmla="*/ 39018 w 141796"/>
                  <a:gd name="csY8" fmla="*/ 217170 h 288149"/>
                  <a:gd name="csX9" fmla="*/ 52341 w 141796"/>
                  <a:gd name="csY9" fmla="*/ 245745 h 288149"/>
                  <a:gd name="csX10" fmla="*/ 91359 w 141796"/>
                  <a:gd name="csY10" fmla="*/ 243840 h 288149"/>
                  <a:gd name="csX11" fmla="*/ 102779 w 141796"/>
                  <a:gd name="csY11" fmla="*/ 216218 h 288149"/>
                  <a:gd name="csX12" fmla="*/ 102779 w 141796"/>
                  <a:gd name="csY12" fmla="*/ 953 h 2881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1796" h="288149">
                    <a:moveTo>
                      <a:pt x="102779" y="953"/>
                    </a:moveTo>
                    <a:lnTo>
                      <a:pt x="141796" y="953"/>
                    </a:lnTo>
                    <a:cubicBezTo>
                      <a:pt x="141796" y="953"/>
                      <a:pt x="141796" y="220980"/>
                      <a:pt x="141796" y="220980"/>
                    </a:cubicBezTo>
                    <a:cubicBezTo>
                      <a:pt x="141796" y="248603"/>
                      <a:pt x="128473" y="270510"/>
                      <a:pt x="103730" y="280988"/>
                    </a:cubicBezTo>
                    <a:cubicBezTo>
                      <a:pt x="78987" y="291465"/>
                      <a:pt x="59954" y="289560"/>
                      <a:pt x="39018" y="280988"/>
                    </a:cubicBezTo>
                    <a:cubicBezTo>
                      <a:pt x="18081" y="272415"/>
                      <a:pt x="0" y="247650"/>
                      <a:pt x="0" y="220028"/>
                    </a:cubicBezTo>
                    <a:lnTo>
                      <a:pt x="0" y="0"/>
                    </a:lnTo>
                    <a:cubicBezTo>
                      <a:pt x="0" y="0"/>
                      <a:pt x="39018" y="0"/>
                      <a:pt x="39018" y="0"/>
                    </a:cubicBezTo>
                    <a:lnTo>
                      <a:pt x="39018" y="217170"/>
                    </a:lnTo>
                    <a:cubicBezTo>
                      <a:pt x="39018" y="228600"/>
                      <a:pt x="44728" y="239078"/>
                      <a:pt x="52341" y="245745"/>
                    </a:cubicBezTo>
                    <a:cubicBezTo>
                      <a:pt x="63761" y="256222"/>
                      <a:pt x="79939" y="255270"/>
                      <a:pt x="91359" y="243840"/>
                    </a:cubicBezTo>
                    <a:cubicBezTo>
                      <a:pt x="102779" y="232410"/>
                      <a:pt x="102779" y="226695"/>
                      <a:pt x="102779" y="216218"/>
                    </a:cubicBezTo>
                    <a:lnTo>
                      <a:pt x="102779" y="953"/>
                    </a:lnTo>
                    <a:close/>
                  </a:path>
                </a:pathLst>
              </a:custGeom>
              <a:solidFill>
                <a:srgbClr val="FFFFFF"/>
              </a:solidFill>
              <a:ln w="9512" cap="flat">
                <a:noFill/>
                <a:prstDash val="solid"/>
                <a:miter/>
              </a:ln>
            </p:spPr>
            <p:txBody>
              <a:bodyPr/>
              <a:lstStyle/>
              <a:p>
                <a:endParaRPr lang="en-US"/>
              </a:p>
            </p:txBody>
          </p:sp>
        </p:grpSp>
        <p:grpSp>
          <p:nvGrpSpPr>
            <p:cNvPr id="12" name="Graphic 210">
              <a:extLst>
                <a:ext uri="{FF2B5EF4-FFF2-40B4-BE49-F238E27FC236}">
                  <a16:creationId xmlns:a16="http://schemas.microsoft.com/office/drawing/2014/main" id="{BC345F0C-8261-FA6E-FF42-46B0183FCDB6}"/>
                </a:ext>
              </a:extLst>
            </p:cNvPr>
            <p:cNvGrpSpPr/>
            <p:nvPr/>
          </p:nvGrpSpPr>
          <p:grpSpPr>
            <a:xfrm>
              <a:off x="2243562" y="6558818"/>
              <a:ext cx="183392" cy="174797"/>
              <a:chOff x="3652273" y="6376829"/>
              <a:chExt cx="422534" cy="402731"/>
            </a:xfrm>
            <a:solidFill>
              <a:srgbClr val="FFFFFF"/>
            </a:solidFill>
          </p:grpSpPr>
          <p:sp>
            <p:nvSpPr>
              <p:cNvPr id="146" name="Freeform 271">
                <a:extLst>
                  <a:ext uri="{FF2B5EF4-FFF2-40B4-BE49-F238E27FC236}">
                    <a16:creationId xmlns:a16="http://schemas.microsoft.com/office/drawing/2014/main" id="{9F5D0245-CDBA-E5C3-F22C-B108BEFD7A9E}"/>
                  </a:ext>
                </a:extLst>
              </p:cNvPr>
              <p:cNvSpPr/>
              <p:nvPr/>
            </p:nvSpPr>
            <p:spPr>
              <a:xfrm>
                <a:off x="3652273" y="6381415"/>
                <a:ext cx="342393" cy="398144"/>
              </a:xfrm>
              <a:custGeom>
                <a:avLst/>
                <a:gdLst>
                  <a:gd name="csX0" fmla="*/ 154168 w 342393"/>
                  <a:gd name="csY0" fmla="*/ 378142 h 398144"/>
                  <a:gd name="csX1" fmla="*/ 154168 w 342393"/>
                  <a:gd name="csY1" fmla="*/ 398145 h 398144"/>
                  <a:gd name="csX2" fmla="*/ 99924 w 342393"/>
                  <a:gd name="csY2" fmla="*/ 398145 h 398144"/>
                  <a:gd name="csX3" fmla="*/ 68519 w 342393"/>
                  <a:gd name="csY3" fmla="*/ 365760 h 398144"/>
                  <a:gd name="csX4" fmla="*/ 68519 w 342393"/>
                  <a:gd name="csY4" fmla="*/ 337185 h 398144"/>
                  <a:gd name="csX5" fmla="*/ 32356 w 342393"/>
                  <a:gd name="csY5" fmla="*/ 337185 h 398144"/>
                  <a:gd name="csX6" fmla="*/ 952 w 342393"/>
                  <a:gd name="csY6" fmla="*/ 305753 h 398144"/>
                  <a:gd name="csX7" fmla="*/ 952 w 342393"/>
                  <a:gd name="csY7" fmla="*/ 260985 h 398144"/>
                  <a:gd name="csX8" fmla="*/ 19033 w 342393"/>
                  <a:gd name="csY8" fmla="*/ 260985 h 398144"/>
                  <a:gd name="csX9" fmla="*/ 19033 w 342393"/>
                  <a:gd name="csY9" fmla="*/ 301942 h 398144"/>
                  <a:gd name="csX10" fmla="*/ 28550 w 342393"/>
                  <a:gd name="csY10" fmla="*/ 317182 h 398144"/>
                  <a:gd name="csX11" fmla="*/ 78036 w 342393"/>
                  <a:gd name="csY11" fmla="*/ 317182 h 398144"/>
                  <a:gd name="csX12" fmla="*/ 78036 w 342393"/>
                  <a:gd name="csY12" fmla="*/ 82867 h 398144"/>
                  <a:gd name="csX13" fmla="*/ 27598 w 342393"/>
                  <a:gd name="csY13" fmla="*/ 82867 h 398144"/>
                  <a:gd name="csX14" fmla="*/ 19033 w 342393"/>
                  <a:gd name="csY14" fmla="*/ 99060 h 398144"/>
                  <a:gd name="csX15" fmla="*/ 19033 w 342393"/>
                  <a:gd name="csY15" fmla="*/ 136207 h 398144"/>
                  <a:gd name="csX16" fmla="*/ 0 w 342393"/>
                  <a:gd name="csY16" fmla="*/ 136207 h 398144"/>
                  <a:gd name="csX17" fmla="*/ 0 w 342393"/>
                  <a:gd name="csY17" fmla="*/ 94297 h 398144"/>
                  <a:gd name="csX18" fmla="*/ 32356 w 342393"/>
                  <a:gd name="csY18" fmla="*/ 60960 h 398144"/>
                  <a:gd name="csX19" fmla="*/ 66616 w 342393"/>
                  <a:gd name="csY19" fmla="*/ 60960 h 398144"/>
                  <a:gd name="csX20" fmla="*/ 66616 w 342393"/>
                  <a:gd name="csY20" fmla="*/ 32385 h 398144"/>
                  <a:gd name="csX21" fmla="*/ 97069 w 342393"/>
                  <a:gd name="csY21" fmla="*/ 0 h 398144"/>
                  <a:gd name="csX22" fmla="*/ 152265 w 342393"/>
                  <a:gd name="csY22" fmla="*/ 0 h 398144"/>
                  <a:gd name="csX23" fmla="*/ 152265 w 342393"/>
                  <a:gd name="csY23" fmla="*/ 20003 h 398144"/>
                  <a:gd name="csX24" fmla="*/ 95165 w 342393"/>
                  <a:gd name="csY24" fmla="*/ 20003 h 398144"/>
                  <a:gd name="csX25" fmla="*/ 85649 w 342393"/>
                  <a:gd name="csY25" fmla="*/ 35242 h 398144"/>
                  <a:gd name="csX26" fmla="*/ 85649 w 342393"/>
                  <a:gd name="csY26" fmla="*/ 77153 h 398144"/>
                  <a:gd name="csX27" fmla="*/ 96117 w 342393"/>
                  <a:gd name="csY27" fmla="*/ 77153 h 398144"/>
                  <a:gd name="csX28" fmla="*/ 197944 w 342393"/>
                  <a:gd name="csY28" fmla="*/ 268605 h 398144"/>
                  <a:gd name="csX29" fmla="*/ 197944 w 342393"/>
                  <a:gd name="csY29" fmla="*/ 73342 h 398144"/>
                  <a:gd name="csX30" fmla="*/ 285496 w 342393"/>
                  <a:gd name="csY30" fmla="*/ 74295 h 398144"/>
                  <a:gd name="csX31" fmla="*/ 321659 w 342393"/>
                  <a:gd name="csY31" fmla="*/ 93345 h 398144"/>
                  <a:gd name="csX32" fmla="*/ 311191 w 342393"/>
                  <a:gd name="csY32" fmla="*/ 199072 h 398144"/>
                  <a:gd name="csX33" fmla="*/ 337837 w 342393"/>
                  <a:gd name="csY33" fmla="*/ 282892 h 398144"/>
                  <a:gd name="csX34" fmla="*/ 298819 w 342393"/>
                  <a:gd name="csY34" fmla="*/ 321945 h 398144"/>
                  <a:gd name="csX35" fmla="*/ 202702 w 342393"/>
                  <a:gd name="csY35" fmla="*/ 321945 h 398144"/>
                  <a:gd name="csX36" fmla="*/ 99924 w 342393"/>
                  <a:gd name="csY36" fmla="*/ 136207 h 398144"/>
                  <a:gd name="csX37" fmla="*/ 99924 w 342393"/>
                  <a:gd name="csY37" fmla="*/ 319088 h 398144"/>
                  <a:gd name="csX38" fmla="*/ 85649 w 342393"/>
                  <a:gd name="csY38" fmla="*/ 320040 h 398144"/>
                  <a:gd name="csX39" fmla="*/ 85649 w 342393"/>
                  <a:gd name="csY39" fmla="*/ 361950 h 398144"/>
                  <a:gd name="csX40" fmla="*/ 94214 w 342393"/>
                  <a:gd name="csY40" fmla="*/ 376238 h 398144"/>
                  <a:gd name="csX41" fmla="*/ 152265 w 342393"/>
                  <a:gd name="csY41" fmla="*/ 377190 h 398144"/>
                  <a:gd name="csX42" fmla="*/ 320707 w 342393"/>
                  <a:gd name="csY42" fmla="*/ 159067 h 398144"/>
                  <a:gd name="csX43" fmla="*/ 309287 w 342393"/>
                  <a:gd name="csY43" fmla="*/ 110490 h 398144"/>
                  <a:gd name="csX44" fmla="*/ 285496 w 342393"/>
                  <a:gd name="csY44" fmla="*/ 97155 h 398144"/>
                  <a:gd name="csX45" fmla="*/ 222687 w 342393"/>
                  <a:gd name="csY45" fmla="*/ 97155 h 398144"/>
                  <a:gd name="csX46" fmla="*/ 222687 w 342393"/>
                  <a:gd name="csY46" fmla="*/ 188595 h 398144"/>
                  <a:gd name="csX47" fmla="*/ 287399 w 342393"/>
                  <a:gd name="csY47" fmla="*/ 188595 h 398144"/>
                  <a:gd name="csX48" fmla="*/ 321659 w 342393"/>
                  <a:gd name="csY48" fmla="*/ 158115 h 398144"/>
                  <a:gd name="csX49" fmla="*/ 319756 w 342393"/>
                  <a:gd name="csY49" fmla="*/ 274320 h 398144"/>
                  <a:gd name="csX50" fmla="*/ 311191 w 342393"/>
                  <a:gd name="csY50" fmla="*/ 226695 h 398144"/>
                  <a:gd name="csX51" fmla="*/ 284544 w 342393"/>
                  <a:gd name="csY51" fmla="*/ 211455 h 398144"/>
                  <a:gd name="csX52" fmla="*/ 221735 w 342393"/>
                  <a:gd name="csY52" fmla="*/ 211455 h 398144"/>
                  <a:gd name="csX53" fmla="*/ 221735 w 342393"/>
                  <a:gd name="csY53" fmla="*/ 302895 h 398144"/>
                  <a:gd name="csX54" fmla="*/ 285496 w 342393"/>
                  <a:gd name="csY54" fmla="*/ 302895 h 398144"/>
                  <a:gd name="csX55" fmla="*/ 319756 w 342393"/>
                  <a:gd name="csY55" fmla="*/ 274320 h 3981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42393" h="398144">
                    <a:moveTo>
                      <a:pt x="154168" y="378142"/>
                    </a:moveTo>
                    <a:cubicBezTo>
                      <a:pt x="156071" y="384810"/>
                      <a:pt x="154168" y="391478"/>
                      <a:pt x="154168" y="398145"/>
                    </a:cubicBezTo>
                    <a:lnTo>
                      <a:pt x="99924" y="398145"/>
                    </a:lnTo>
                    <a:cubicBezTo>
                      <a:pt x="81842" y="398145"/>
                      <a:pt x="68519" y="382905"/>
                      <a:pt x="68519" y="365760"/>
                    </a:cubicBezTo>
                    <a:lnTo>
                      <a:pt x="68519" y="337185"/>
                    </a:lnTo>
                    <a:cubicBezTo>
                      <a:pt x="68519" y="337185"/>
                      <a:pt x="32356" y="337185"/>
                      <a:pt x="32356" y="337185"/>
                    </a:cubicBezTo>
                    <a:cubicBezTo>
                      <a:pt x="15227" y="337185"/>
                      <a:pt x="1903" y="322897"/>
                      <a:pt x="952" y="305753"/>
                    </a:cubicBezTo>
                    <a:lnTo>
                      <a:pt x="952" y="260985"/>
                    </a:lnTo>
                    <a:cubicBezTo>
                      <a:pt x="6662" y="260985"/>
                      <a:pt x="12371" y="260985"/>
                      <a:pt x="19033" y="260985"/>
                    </a:cubicBezTo>
                    <a:lnTo>
                      <a:pt x="19033" y="301942"/>
                    </a:lnTo>
                    <a:cubicBezTo>
                      <a:pt x="20936" y="307657"/>
                      <a:pt x="22840" y="316230"/>
                      <a:pt x="28550" y="317182"/>
                    </a:cubicBezTo>
                    <a:cubicBezTo>
                      <a:pt x="44728" y="319088"/>
                      <a:pt x="60906" y="317182"/>
                      <a:pt x="78036" y="317182"/>
                    </a:cubicBezTo>
                    <a:lnTo>
                      <a:pt x="78036" y="82867"/>
                    </a:lnTo>
                    <a:cubicBezTo>
                      <a:pt x="60906" y="82867"/>
                      <a:pt x="44728" y="80963"/>
                      <a:pt x="27598" y="82867"/>
                    </a:cubicBezTo>
                    <a:cubicBezTo>
                      <a:pt x="10468" y="84772"/>
                      <a:pt x="19033" y="94297"/>
                      <a:pt x="19033" y="99060"/>
                    </a:cubicBezTo>
                    <a:lnTo>
                      <a:pt x="19033" y="136207"/>
                    </a:lnTo>
                    <a:cubicBezTo>
                      <a:pt x="19033" y="136207"/>
                      <a:pt x="0" y="136207"/>
                      <a:pt x="0" y="136207"/>
                    </a:cubicBezTo>
                    <a:cubicBezTo>
                      <a:pt x="0" y="121920"/>
                      <a:pt x="0" y="107632"/>
                      <a:pt x="0" y="94297"/>
                    </a:cubicBezTo>
                    <a:cubicBezTo>
                      <a:pt x="0" y="80963"/>
                      <a:pt x="14275" y="61913"/>
                      <a:pt x="32356" y="60960"/>
                    </a:cubicBezTo>
                    <a:lnTo>
                      <a:pt x="66616" y="60960"/>
                    </a:lnTo>
                    <a:cubicBezTo>
                      <a:pt x="66616" y="60960"/>
                      <a:pt x="66616" y="32385"/>
                      <a:pt x="66616" y="32385"/>
                    </a:cubicBezTo>
                    <a:cubicBezTo>
                      <a:pt x="66616" y="15240"/>
                      <a:pt x="79939" y="953"/>
                      <a:pt x="97069" y="0"/>
                    </a:cubicBezTo>
                    <a:lnTo>
                      <a:pt x="152265" y="0"/>
                    </a:lnTo>
                    <a:cubicBezTo>
                      <a:pt x="153216" y="6667"/>
                      <a:pt x="152265" y="12382"/>
                      <a:pt x="152265" y="20003"/>
                    </a:cubicBezTo>
                    <a:lnTo>
                      <a:pt x="95165" y="20003"/>
                    </a:lnTo>
                    <a:cubicBezTo>
                      <a:pt x="89455" y="20955"/>
                      <a:pt x="85649" y="29528"/>
                      <a:pt x="85649" y="35242"/>
                    </a:cubicBezTo>
                    <a:lnTo>
                      <a:pt x="85649" y="77153"/>
                    </a:lnTo>
                    <a:cubicBezTo>
                      <a:pt x="89455" y="77153"/>
                      <a:pt x="91359" y="77153"/>
                      <a:pt x="96117" y="77153"/>
                    </a:cubicBezTo>
                    <a:lnTo>
                      <a:pt x="197944" y="268605"/>
                    </a:lnTo>
                    <a:lnTo>
                      <a:pt x="197944" y="73342"/>
                    </a:lnTo>
                    <a:cubicBezTo>
                      <a:pt x="197944" y="73342"/>
                      <a:pt x="285496" y="74295"/>
                      <a:pt x="285496" y="74295"/>
                    </a:cubicBezTo>
                    <a:cubicBezTo>
                      <a:pt x="298819" y="78105"/>
                      <a:pt x="311191" y="84772"/>
                      <a:pt x="321659" y="93345"/>
                    </a:cubicBezTo>
                    <a:cubicBezTo>
                      <a:pt x="354967" y="120967"/>
                      <a:pt x="345450" y="175260"/>
                      <a:pt x="311191" y="199072"/>
                    </a:cubicBezTo>
                    <a:cubicBezTo>
                      <a:pt x="338789" y="218122"/>
                      <a:pt x="349257" y="252413"/>
                      <a:pt x="337837" y="282892"/>
                    </a:cubicBezTo>
                    <a:cubicBezTo>
                      <a:pt x="330224" y="300038"/>
                      <a:pt x="316900" y="313372"/>
                      <a:pt x="298819" y="321945"/>
                    </a:cubicBezTo>
                    <a:lnTo>
                      <a:pt x="202702" y="321945"/>
                    </a:lnTo>
                    <a:cubicBezTo>
                      <a:pt x="202702" y="321945"/>
                      <a:pt x="99924" y="136207"/>
                      <a:pt x="99924" y="136207"/>
                    </a:cubicBezTo>
                    <a:lnTo>
                      <a:pt x="99924" y="319088"/>
                    </a:lnTo>
                    <a:cubicBezTo>
                      <a:pt x="95165" y="320992"/>
                      <a:pt x="91359" y="319088"/>
                      <a:pt x="85649" y="320040"/>
                    </a:cubicBezTo>
                    <a:lnTo>
                      <a:pt x="85649" y="361950"/>
                    </a:lnTo>
                    <a:cubicBezTo>
                      <a:pt x="85649" y="366713"/>
                      <a:pt x="89455" y="375285"/>
                      <a:pt x="94214" y="376238"/>
                    </a:cubicBezTo>
                    <a:cubicBezTo>
                      <a:pt x="113247" y="378142"/>
                      <a:pt x="131328" y="376238"/>
                      <a:pt x="152265" y="377190"/>
                    </a:cubicBezTo>
                    <a:close/>
                    <a:moveTo>
                      <a:pt x="320707" y="159067"/>
                    </a:moveTo>
                    <a:cubicBezTo>
                      <a:pt x="327369" y="140970"/>
                      <a:pt x="321659" y="123825"/>
                      <a:pt x="309287" y="110490"/>
                    </a:cubicBezTo>
                    <a:cubicBezTo>
                      <a:pt x="301674" y="105728"/>
                      <a:pt x="294061" y="98107"/>
                      <a:pt x="285496" y="97155"/>
                    </a:cubicBezTo>
                    <a:cubicBezTo>
                      <a:pt x="264560" y="96203"/>
                      <a:pt x="243623" y="97155"/>
                      <a:pt x="222687" y="97155"/>
                    </a:cubicBezTo>
                    <a:lnTo>
                      <a:pt x="222687" y="188595"/>
                    </a:lnTo>
                    <a:cubicBezTo>
                      <a:pt x="222687" y="188595"/>
                      <a:pt x="287399" y="188595"/>
                      <a:pt x="287399" y="188595"/>
                    </a:cubicBezTo>
                    <a:cubicBezTo>
                      <a:pt x="301674" y="181928"/>
                      <a:pt x="314046" y="172403"/>
                      <a:pt x="321659" y="158115"/>
                    </a:cubicBezTo>
                    <a:close/>
                    <a:moveTo>
                      <a:pt x="319756" y="274320"/>
                    </a:moveTo>
                    <a:cubicBezTo>
                      <a:pt x="326417" y="257175"/>
                      <a:pt x="322610" y="240030"/>
                      <a:pt x="311191" y="226695"/>
                    </a:cubicBezTo>
                    <a:cubicBezTo>
                      <a:pt x="303577" y="220028"/>
                      <a:pt x="295013" y="212407"/>
                      <a:pt x="284544" y="211455"/>
                    </a:cubicBezTo>
                    <a:cubicBezTo>
                      <a:pt x="263608" y="209550"/>
                      <a:pt x="242672" y="211455"/>
                      <a:pt x="221735" y="211455"/>
                    </a:cubicBezTo>
                    <a:lnTo>
                      <a:pt x="221735" y="302895"/>
                    </a:lnTo>
                    <a:cubicBezTo>
                      <a:pt x="221735" y="302895"/>
                      <a:pt x="285496" y="302895"/>
                      <a:pt x="285496" y="302895"/>
                    </a:cubicBezTo>
                    <a:cubicBezTo>
                      <a:pt x="299771" y="297180"/>
                      <a:pt x="311191" y="287655"/>
                      <a:pt x="319756" y="274320"/>
                    </a:cubicBezTo>
                    <a:close/>
                  </a:path>
                </a:pathLst>
              </a:custGeom>
              <a:solidFill>
                <a:srgbClr val="FFFFFF"/>
              </a:solidFill>
              <a:ln w="9512" cap="flat">
                <a:noFill/>
                <a:prstDash val="solid"/>
                <a:miter/>
              </a:ln>
            </p:spPr>
            <p:txBody>
              <a:bodyPr/>
              <a:lstStyle/>
              <a:p>
                <a:endParaRPr lang="en-US"/>
              </a:p>
            </p:txBody>
          </p:sp>
          <p:sp>
            <p:nvSpPr>
              <p:cNvPr id="147" name="Freeform 272">
                <a:extLst>
                  <a:ext uri="{FF2B5EF4-FFF2-40B4-BE49-F238E27FC236}">
                    <a16:creationId xmlns:a16="http://schemas.microsoft.com/office/drawing/2014/main" id="{816987F2-F12A-C5F8-DFAD-7FF31B48E14C}"/>
                  </a:ext>
                </a:extLst>
              </p:cNvPr>
              <p:cNvSpPr/>
              <p:nvPr/>
            </p:nvSpPr>
            <p:spPr>
              <a:xfrm>
                <a:off x="3919687" y="6641447"/>
                <a:ext cx="155119" cy="138112"/>
              </a:xfrm>
              <a:custGeom>
                <a:avLst/>
                <a:gdLst>
                  <a:gd name="csX0" fmla="*/ 0 w 155119"/>
                  <a:gd name="csY0" fmla="*/ 138113 h 138112"/>
                  <a:gd name="csX1" fmla="*/ 0 w 155119"/>
                  <a:gd name="csY1" fmla="*/ 117158 h 138112"/>
                  <a:gd name="csX2" fmla="*/ 59002 w 155119"/>
                  <a:gd name="csY2" fmla="*/ 116205 h 138112"/>
                  <a:gd name="csX3" fmla="*/ 67567 w 155119"/>
                  <a:gd name="csY3" fmla="*/ 100965 h 138112"/>
                  <a:gd name="csX4" fmla="*/ 67567 w 155119"/>
                  <a:gd name="csY4" fmla="*/ 56197 h 138112"/>
                  <a:gd name="csX5" fmla="*/ 123715 w 155119"/>
                  <a:gd name="csY5" fmla="*/ 56197 h 138112"/>
                  <a:gd name="csX6" fmla="*/ 135135 w 155119"/>
                  <a:gd name="csY6" fmla="*/ 41910 h 138112"/>
                  <a:gd name="csX7" fmla="*/ 135135 w 155119"/>
                  <a:gd name="csY7" fmla="*/ 0 h 138112"/>
                  <a:gd name="csX8" fmla="*/ 155119 w 155119"/>
                  <a:gd name="csY8" fmla="*/ 0 h 138112"/>
                  <a:gd name="csX9" fmla="*/ 155119 w 155119"/>
                  <a:gd name="csY9" fmla="*/ 44768 h 138112"/>
                  <a:gd name="csX10" fmla="*/ 123715 w 155119"/>
                  <a:gd name="csY10" fmla="*/ 77153 h 138112"/>
                  <a:gd name="csX11" fmla="*/ 88504 w 155119"/>
                  <a:gd name="csY11" fmla="*/ 77153 h 138112"/>
                  <a:gd name="csX12" fmla="*/ 88504 w 155119"/>
                  <a:gd name="csY12" fmla="*/ 106680 h 138112"/>
                  <a:gd name="csX13" fmla="*/ 57099 w 155119"/>
                  <a:gd name="csY13" fmla="*/ 138113 h 138112"/>
                  <a:gd name="csX14" fmla="*/ 1903 w 155119"/>
                  <a:gd name="csY14" fmla="*/ 138113 h 138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5119" h="138112">
                    <a:moveTo>
                      <a:pt x="0" y="138113"/>
                    </a:moveTo>
                    <a:cubicBezTo>
                      <a:pt x="0" y="130493"/>
                      <a:pt x="0" y="123825"/>
                      <a:pt x="0" y="117158"/>
                    </a:cubicBezTo>
                    <a:cubicBezTo>
                      <a:pt x="19985" y="116205"/>
                      <a:pt x="39018" y="118110"/>
                      <a:pt x="59002" y="116205"/>
                    </a:cubicBezTo>
                    <a:cubicBezTo>
                      <a:pt x="78987" y="114300"/>
                      <a:pt x="67567" y="105728"/>
                      <a:pt x="67567" y="100965"/>
                    </a:cubicBezTo>
                    <a:lnTo>
                      <a:pt x="67567" y="56197"/>
                    </a:lnTo>
                    <a:cubicBezTo>
                      <a:pt x="67567" y="56197"/>
                      <a:pt x="123715" y="56197"/>
                      <a:pt x="123715" y="56197"/>
                    </a:cubicBezTo>
                    <a:cubicBezTo>
                      <a:pt x="130376" y="56197"/>
                      <a:pt x="134183" y="47625"/>
                      <a:pt x="135135" y="41910"/>
                    </a:cubicBezTo>
                    <a:lnTo>
                      <a:pt x="135135" y="0"/>
                    </a:lnTo>
                    <a:cubicBezTo>
                      <a:pt x="141796" y="0"/>
                      <a:pt x="147506" y="0"/>
                      <a:pt x="155119" y="0"/>
                    </a:cubicBezTo>
                    <a:cubicBezTo>
                      <a:pt x="155119" y="15240"/>
                      <a:pt x="155119" y="29528"/>
                      <a:pt x="155119" y="44768"/>
                    </a:cubicBezTo>
                    <a:cubicBezTo>
                      <a:pt x="155119" y="60008"/>
                      <a:pt x="140845" y="77153"/>
                      <a:pt x="123715" y="77153"/>
                    </a:cubicBezTo>
                    <a:lnTo>
                      <a:pt x="88504" y="77153"/>
                    </a:lnTo>
                    <a:cubicBezTo>
                      <a:pt x="88504" y="77153"/>
                      <a:pt x="88504" y="106680"/>
                      <a:pt x="88504" y="106680"/>
                    </a:cubicBezTo>
                    <a:cubicBezTo>
                      <a:pt x="88504" y="123825"/>
                      <a:pt x="75181" y="138113"/>
                      <a:pt x="57099" y="138113"/>
                    </a:cubicBezTo>
                    <a:lnTo>
                      <a:pt x="1903" y="138113"/>
                    </a:lnTo>
                    <a:close/>
                  </a:path>
                </a:pathLst>
              </a:custGeom>
              <a:solidFill>
                <a:srgbClr val="FFFFFF"/>
              </a:solidFill>
              <a:ln w="9512" cap="flat">
                <a:noFill/>
                <a:prstDash val="solid"/>
                <a:miter/>
              </a:ln>
            </p:spPr>
            <p:txBody>
              <a:bodyPr/>
              <a:lstStyle/>
              <a:p>
                <a:endParaRPr lang="en-US"/>
              </a:p>
            </p:txBody>
          </p:sp>
          <p:sp>
            <p:nvSpPr>
              <p:cNvPr id="148" name="Freeform 273">
                <a:extLst>
                  <a:ext uri="{FF2B5EF4-FFF2-40B4-BE49-F238E27FC236}">
                    <a16:creationId xmlns:a16="http://schemas.microsoft.com/office/drawing/2014/main" id="{C22E6A64-09A7-4583-A50F-AAAEF879B36B}"/>
                  </a:ext>
                </a:extLst>
              </p:cNvPr>
              <p:cNvSpPr/>
              <p:nvPr/>
            </p:nvSpPr>
            <p:spPr>
              <a:xfrm>
                <a:off x="3920639" y="6380463"/>
                <a:ext cx="153638" cy="137159"/>
              </a:xfrm>
              <a:custGeom>
                <a:avLst/>
                <a:gdLst>
                  <a:gd name="csX0" fmla="*/ 134183 w 153638"/>
                  <a:gd name="csY0" fmla="*/ 137160 h 137159"/>
                  <a:gd name="csX1" fmla="*/ 134183 w 153638"/>
                  <a:gd name="csY1" fmla="*/ 98107 h 137159"/>
                  <a:gd name="csX2" fmla="*/ 124666 w 153638"/>
                  <a:gd name="csY2" fmla="*/ 82868 h 137159"/>
                  <a:gd name="csX3" fmla="*/ 66616 w 153638"/>
                  <a:gd name="csY3" fmla="*/ 82868 h 137159"/>
                  <a:gd name="csX4" fmla="*/ 66616 w 153638"/>
                  <a:gd name="csY4" fmla="*/ 35243 h 137159"/>
                  <a:gd name="csX5" fmla="*/ 56147 w 153638"/>
                  <a:gd name="csY5" fmla="*/ 20955 h 137159"/>
                  <a:gd name="csX6" fmla="*/ 0 w 153638"/>
                  <a:gd name="csY6" fmla="*/ 20955 h 137159"/>
                  <a:gd name="csX7" fmla="*/ 0 w 153638"/>
                  <a:gd name="csY7" fmla="*/ 0 h 137159"/>
                  <a:gd name="csX8" fmla="*/ 55196 w 153638"/>
                  <a:gd name="csY8" fmla="*/ 0 h 137159"/>
                  <a:gd name="csX9" fmla="*/ 86600 w 153638"/>
                  <a:gd name="csY9" fmla="*/ 31432 h 137159"/>
                  <a:gd name="csX10" fmla="*/ 86600 w 153638"/>
                  <a:gd name="csY10" fmla="*/ 60960 h 137159"/>
                  <a:gd name="csX11" fmla="*/ 121812 w 153638"/>
                  <a:gd name="csY11" fmla="*/ 60960 h 137159"/>
                  <a:gd name="csX12" fmla="*/ 153216 w 153638"/>
                  <a:gd name="csY12" fmla="*/ 93345 h 137159"/>
                  <a:gd name="csX13" fmla="*/ 153216 w 153638"/>
                  <a:gd name="csY13" fmla="*/ 136207 h 137159"/>
                  <a:gd name="csX14" fmla="*/ 134183 w 153638"/>
                  <a:gd name="csY14" fmla="*/ 136207 h 1371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3638" h="137159">
                    <a:moveTo>
                      <a:pt x="134183" y="137160"/>
                    </a:moveTo>
                    <a:lnTo>
                      <a:pt x="134183" y="98107"/>
                    </a:lnTo>
                    <a:cubicBezTo>
                      <a:pt x="134183" y="93345"/>
                      <a:pt x="130376" y="83820"/>
                      <a:pt x="124666" y="82868"/>
                    </a:cubicBezTo>
                    <a:lnTo>
                      <a:pt x="66616" y="82868"/>
                    </a:lnTo>
                    <a:cubicBezTo>
                      <a:pt x="66616" y="81915"/>
                      <a:pt x="66616" y="35243"/>
                      <a:pt x="66616" y="35243"/>
                    </a:cubicBezTo>
                    <a:cubicBezTo>
                      <a:pt x="66616" y="29528"/>
                      <a:pt x="62809" y="20955"/>
                      <a:pt x="56147" y="20955"/>
                    </a:cubicBezTo>
                    <a:lnTo>
                      <a:pt x="0" y="20955"/>
                    </a:lnTo>
                    <a:cubicBezTo>
                      <a:pt x="0" y="13335"/>
                      <a:pt x="0" y="7620"/>
                      <a:pt x="0" y="0"/>
                    </a:cubicBezTo>
                    <a:lnTo>
                      <a:pt x="55196" y="0"/>
                    </a:lnTo>
                    <a:cubicBezTo>
                      <a:pt x="72325" y="0"/>
                      <a:pt x="85649" y="15240"/>
                      <a:pt x="86600" y="31432"/>
                    </a:cubicBezTo>
                    <a:lnTo>
                      <a:pt x="86600" y="60960"/>
                    </a:lnTo>
                    <a:cubicBezTo>
                      <a:pt x="86600" y="60960"/>
                      <a:pt x="121812" y="60960"/>
                      <a:pt x="121812" y="60960"/>
                    </a:cubicBezTo>
                    <a:cubicBezTo>
                      <a:pt x="139893" y="60960"/>
                      <a:pt x="152265" y="75247"/>
                      <a:pt x="153216" y="93345"/>
                    </a:cubicBezTo>
                    <a:cubicBezTo>
                      <a:pt x="154168" y="111443"/>
                      <a:pt x="153216" y="120968"/>
                      <a:pt x="153216" y="136207"/>
                    </a:cubicBezTo>
                    <a:cubicBezTo>
                      <a:pt x="147506" y="137160"/>
                      <a:pt x="141796" y="136207"/>
                      <a:pt x="134183" y="136207"/>
                    </a:cubicBezTo>
                    <a:close/>
                  </a:path>
                </a:pathLst>
              </a:custGeom>
              <a:solidFill>
                <a:srgbClr val="FFFFFF"/>
              </a:solidFill>
              <a:ln w="9512" cap="flat">
                <a:noFill/>
                <a:prstDash val="solid"/>
                <a:miter/>
              </a:ln>
            </p:spPr>
            <p:txBody>
              <a:bodyPr/>
              <a:lstStyle/>
              <a:p>
                <a:endParaRPr lang="en-US"/>
              </a:p>
            </p:txBody>
          </p:sp>
          <p:grpSp>
            <p:nvGrpSpPr>
              <p:cNvPr id="149" name="Graphic 210">
                <a:extLst>
                  <a:ext uri="{FF2B5EF4-FFF2-40B4-BE49-F238E27FC236}">
                    <a16:creationId xmlns:a16="http://schemas.microsoft.com/office/drawing/2014/main" id="{45A7D5AF-75B9-CA9C-8BDF-1A6667A9024D}"/>
                  </a:ext>
                </a:extLst>
              </p:cNvPr>
              <p:cNvGrpSpPr/>
              <p:nvPr/>
            </p:nvGrpSpPr>
            <p:grpSpPr>
              <a:xfrm>
                <a:off x="4017821" y="6376829"/>
                <a:ext cx="53178" cy="49491"/>
                <a:chOff x="4017821" y="6376829"/>
                <a:chExt cx="53178" cy="49491"/>
              </a:xfrm>
              <a:solidFill>
                <a:srgbClr val="FFFFFF"/>
              </a:solidFill>
            </p:grpSpPr>
            <p:sp>
              <p:nvSpPr>
                <p:cNvPr id="150" name="Freeform 275">
                  <a:extLst>
                    <a:ext uri="{FF2B5EF4-FFF2-40B4-BE49-F238E27FC236}">
                      <a16:creationId xmlns:a16="http://schemas.microsoft.com/office/drawing/2014/main" id="{2461CA8A-CE3C-E66F-A6B6-FA5781A5A673}"/>
                    </a:ext>
                  </a:extLst>
                </p:cNvPr>
                <p:cNvSpPr/>
                <p:nvPr/>
              </p:nvSpPr>
              <p:spPr>
                <a:xfrm>
                  <a:off x="4017821" y="6376829"/>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4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4" y="18874"/>
                        <a:pt x="4644" y="25541"/>
                      </a:cubicBezTo>
                      <a:cubicBezTo>
                        <a:pt x="4644"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51" name="Freeform 276">
                  <a:extLst>
                    <a:ext uri="{FF2B5EF4-FFF2-40B4-BE49-F238E27FC236}">
                      <a16:creationId xmlns:a16="http://schemas.microsoft.com/office/drawing/2014/main" id="{99293399-1003-D544-B6B3-11872329F2D9}"/>
                    </a:ext>
                  </a:extLst>
                </p:cNvPr>
                <p:cNvSpPr/>
                <p:nvPr/>
              </p:nvSpPr>
              <p:spPr>
                <a:xfrm>
                  <a:off x="4031982" y="6386840"/>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8081 w 24232"/>
                    <a:gd name="csY10" fmla="*/ 6958 h 31678"/>
                    <a:gd name="csX11" fmla="*/ 6662 w 24232"/>
                    <a:gd name="csY11" fmla="*/ 4100 h 31678"/>
                    <a:gd name="csX12" fmla="*/ 6662 w 24232"/>
                    <a:gd name="csY12" fmla="*/ 13625 h 31678"/>
                    <a:gd name="csX13" fmla="*/ 18081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1"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8081" y="6958"/>
                      </a:moveTo>
                      <a:cubicBezTo>
                        <a:pt x="18081" y="3148"/>
                        <a:pt x="8565" y="1243"/>
                        <a:pt x="6662" y="4100"/>
                      </a:cubicBezTo>
                      <a:cubicBezTo>
                        <a:pt x="4758" y="6958"/>
                        <a:pt x="4758" y="12673"/>
                        <a:pt x="6662" y="13625"/>
                      </a:cubicBezTo>
                      <a:cubicBezTo>
                        <a:pt x="10468" y="15530"/>
                        <a:pt x="19033" y="13625"/>
                        <a:pt x="18081" y="7910"/>
                      </a:cubicBezTo>
                      <a:close/>
                    </a:path>
                  </a:pathLst>
                </a:custGeom>
                <a:solidFill>
                  <a:srgbClr val="FFFFFF"/>
                </a:solidFill>
                <a:ln w="9512" cap="flat">
                  <a:noFill/>
                  <a:prstDash val="solid"/>
                  <a:miter/>
                </a:ln>
              </p:spPr>
              <p:txBody>
                <a:bodyPr/>
                <a:lstStyle/>
                <a:p>
                  <a:endParaRPr lang="en-US"/>
                </a:p>
              </p:txBody>
            </p:sp>
          </p:grpSp>
        </p:grpSp>
        <p:grpSp>
          <p:nvGrpSpPr>
            <p:cNvPr id="14" name="Graphic 210">
              <a:extLst>
                <a:ext uri="{FF2B5EF4-FFF2-40B4-BE49-F238E27FC236}">
                  <a16:creationId xmlns:a16="http://schemas.microsoft.com/office/drawing/2014/main" id="{CBD0D628-00E0-0BC0-E453-7F8EE9B5F159}"/>
                </a:ext>
              </a:extLst>
            </p:cNvPr>
            <p:cNvGrpSpPr/>
            <p:nvPr/>
          </p:nvGrpSpPr>
          <p:grpSpPr>
            <a:xfrm>
              <a:off x="1905292" y="6558082"/>
              <a:ext cx="184218" cy="176773"/>
              <a:chOff x="3027036" y="6375133"/>
              <a:chExt cx="424437" cy="407285"/>
            </a:xfrm>
            <a:solidFill>
              <a:srgbClr val="FFFFFF"/>
            </a:solidFill>
          </p:grpSpPr>
          <p:grpSp>
            <p:nvGrpSpPr>
              <p:cNvPr id="137" name="Graphic 210">
                <a:extLst>
                  <a:ext uri="{FF2B5EF4-FFF2-40B4-BE49-F238E27FC236}">
                    <a16:creationId xmlns:a16="http://schemas.microsoft.com/office/drawing/2014/main" id="{28AD68E3-03F4-E518-371E-E5AB3409E486}"/>
                  </a:ext>
                </a:extLst>
              </p:cNvPr>
              <p:cNvGrpSpPr/>
              <p:nvPr/>
            </p:nvGrpSpPr>
            <p:grpSpPr>
              <a:xfrm>
                <a:off x="3027036" y="6375133"/>
                <a:ext cx="420630" cy="407285"/>
                <a:chOff x="3027036" y="6375133"/>
                <a:chExt cx="420630" cy="407285"/>
              </a:xfrm>
              <a:solidFill>
                <a:srgbClr val="FFFFFF"/>
              </a:solidFill>
            </p:grpSpPr>
            <p:sp>
              <p:nvSpPr>
                <p:cNvPr id="141" name="Freeform 266">
                  <a:extLst>
                    <a:ext uri="{FF2B5EF4-FFF2-40B4-BE49-F238E27FC236}">
                      <a16:creationId xmlns:a16="http://schemas.microsoft.com/office/drawing/2014/main" id="{7FE8C7A3-88C5-EF58-E89F-230207BAF6A3}"/>
                    </a:ext>
                  </a:extLst>
                </p:cNvPr>
                <p:cNvSpPr/>
                <p:nvPr/>
              </p:nvSpPr>
              <p:spPr>
                <a:xfrm>
                  <a:off x="3271712" y="6625099"/>
                  <a:ext cx="175955" cy="155585"/>
                </a:xfrm>
                <a:custGeom>
                  <a:avLst/>
                  <a:gdLst>
                    <a:gd name="csX0" fmla="*/ 175955 w 175955"/>
                    <a:gd name="csY0" fmla="*/ 41114 h 155585"/>
                    <a:gd name="csX1" fmla="*/ 175955 w 175955"/>
                    <a:gd name="csY1" fmla="*/ 54448 h 155585"/>
                    <a:gd name="csX2" fmla="*/ 124566 w 175955"/>
                    <a:gd name="csY2" fmla="*/ 88739 h 155585"/>
                    <a:gd name="csX3" fmla="*/ 97920 w 175955"/>
                    <a:gd name="csY3" fmla="*/ 83023 h 155585"/>
                    <a:gd name="csX4" fmla="*/ 100775 w 175955"/>
                    <a:gd name="csY4" fmla="*/ 128744 h 155585"/>
                    <a:gd name="csX5" fmla="*/ 56999 w 175955"/>
                    <a:gd name="csY5" fmla="*/ 155414 h 155585"/>
                    <a:gd name="csX6" fmla="*/ 6561 w 175955"/>
                    <a:gd name="csY6" fmla="*/ 134458 h 155585"/>
                    <a:gd name="csX7" fmla="*/ 6561 w 175955"/>
                    <a:gd name="csY7" fmla="*/ 126839 h 155585"/>
                    <a:gd name="csX8" fmla="*/ 83645 w 175955"/>
                    <a:gd name="csY8" fmla="*/ 121123 h 155585"/>
                    <a:gd name="csX9" fmla="*/ 76984 w 175955"/>
                    <a:gd name="csY9" fmla="*/ 68736 h 155585"/>
                    <a:gd name="csX10" fmla="*/ 63660 w 175955"/>
                    <a:gd name="csY10" fmla="*/ 48733 h 155585"/>
                    <a:gd name="csX11" fmla="*/ 76032 w 175955"/>
                    <a:gd name="csY11" fmla="*/ 51591 h 155585"/>
                    <a:gd name="csX12" fmla="*/ 139793 w 175955"/>
                    <a:gd name="csY12" fmla="*/ 70641 h 155585"/>
                    <a:gd name="csX13" fmla="*/ 156922 w 175955"/>
                    <a:gd name="csY13" fmla="*/ 34446 h 155585"/>
                    <a:gd name="csX14" fmla="*/ 150261 w 175955"/>
                    <a:gd name="csY14" fmla="*/ 8729 h 155585"/>
                    <a:gd name="csX15" fmla="*/ 151212 w 175955"/>
                    <a:gd name="csY15" fmla="*/ 1108 h 155585"/>
                    <a:gd name="csX16" fmla="*/ 175955 w 175955"/>
                    <a:gd name="csY16" fmla="*/ 41114 h 15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75955" h="155585">
                      <a:moveTo>
                        <a:pt x="175955" y="41114"/>
                      </a:moveTo>
                      <a:lnTo>
                        <a:pt x="175955" y="54448"/>
                      </a:lnTo>
                      <a:cubicBezTo>
                        <a:pt x="169294" y="78261"/>
                        <a:pt x="150261" y="92548"/>
                        <a:pt x="124566" y="88739"/>
                      </a:cubicBezTo>
                      <a:cubicBezTo>
                        <a:pt x="98872" y="84929"/>
                        <a:pt x="108388" y="83023"/>
                        <a:pt x="97920" y="83023"/>
                      </a:cubicBezTo>
                      <a:cubicBezTo>
                        <a:pt x="102678" y="99216"/>
                        <a:pt x="105533" y="114456"/>
                        <a:pt x="100775" y="128744"/>
                      </a:cubicBezTo>
                      <a:cubicBezTo>
                        <a:pt x="96017" y="143031"/>
                        <a:pt x="76984" y="157319"/>
                        <a:pt x="56999" y="155414"/>
                      </a:cubicBezTo>
                      <a:cubicBezTo>
                        <a:pt x="37014" y="153508"/>
                        <a:pt x="20836" y="146841"/>
                        <a:pt x="6561" y="134458"/>
                      </a:cubicBezTo>
                      <a:cubicBezTo>
                        <a:pt x="-7714" y="122076"/>
                        <a:pt x="5610" y="126839"/>
                        <a:pt x="6561" y="126839"/>
                      </a:cubicBezTo>
                      <a:cubicBezTo>
                        <a:pt x="19884" y="123981"/>
                        <a:pt x="66515" y="159223"/>
                        <a:pt x="83645" y="121123"/>
                      </a:cubicBezTo>
                      <a:cubicBezTo>
                        <a:pt x="100775" y="83023"/>
                        <a:pt x="87452" y="84929"/>
                        <a:pt x="76984" y="68736"/>
                      </a:cubicBezTo>
                      <a:cubicBezTo>
                        <a:pt x="66515" y="52544"/>
                        <a:pt x="66515" y="56354"/>
                        <a:pt x="63660" y="48733"/>
                      </a:cubicBezTo>
                      <a:cubicBezTo>
                        <a:pt x="68419" y="44923"/>
                        <a:pt x="72225" y="48733"/>
                        <a:pt x="76032" y="51591"/>
                      </a:cubicBezTo>
                      <a:cubicBezTo>
                        <a:pt x="93162" y="67783"/>
                        <a:pt x="116953" y="80166"/>
                        <a:pt x="139793" y="70641"/>
                      </a:cubicBezTo>
                      <a:cubicBezTo>
                        <a:pt x="162632" y="61116"/>
                        <a:pt x="160729" y="49686"/>
                        <a:pt x="156922" y="34446"/>
                      </a:cubicBezTo>
                      <a:lnTo>
                        <a:pt x="150261" y="8729"/>
                      </a:lnTo>
                      <a:cubicBezTo>
                        <a:pt x="150261" y="5871"/>
                        <a:pt x="150261" y="2061"/>
                        <a:pt x="151212" y="1108"/>
                      </a:cubicBezTo>
                      <a:cubicBezTo>
                        <a:pt x="166439" y="-7464"/>
                        <a:pt x="171197" y="36351"/>
                        <a:pt x="175955" y="41114"/>
                      </a:cubicBezTo>
                      <a:close/>
                    </a:path>
                  </a:pathLst>
                </a:custGeom>
                <a:solidFill>
                  <a:srgbClr val="FFFFFF"/>
                </a:solidFill>
                <a:ln w="9512" cap="flat">
                  <a:noFill/>
                  <a:prstDash val="solid"/>
                  <a:miter/>
                </a:ln>
              </p:spPr>
              <p:txBody>
                <a:bodyPr/>
                <a:lstStyle/>
                <a:p>
                  <a:endParaRPr lang="en-US"/>
                </a:p>
              </p:txBody>
            </p:sp>
            <p:sp>
              <p:nvSpPr>
                <p:cNvPr id="142" name="Freeform 267">
                  <a:extLst>
                    <a:ext uri="{FF2B5EF4-FFF2-40B4-BE49-F238E27FC236}">
                      <a16:creationId xmlns:a16="http://schemas.microsoft.com/office/drawing/2014/main" id="{7B1DEE9D-A53D-9D8A-240F-0301E19ADF70}"/>
                    </a:ext>
                  </a:extLst>
                </p:cNvPr>
                <p:cNvSpPr/>
                <p:nvPr/>
              </p:nvSpPr>
              <p:spPr>
                <a:xfrm>
                  <a:off x="3027036" y="6375133"/>
                  <a:ext cx="171950" cy="159828"/>
                </a:xfrm>
                <a:custGeom>
                  <a:avLst/>
                  <a:gdLst>
                    <a:gd name="csX0" fmla="*/ 952 w 171950"/>
                    <a:gd name="csY0" fmla="*/ 113915 h 159828"/>
                    <a:gd name="csX1" fmla="*/ 952 w 171950"/>
                    <a:gd name="csY1" fmla="*/ 102485 h 159828"/>
                    <a:gd name="csX2" fmla="*/ 3807 w 171950"/>
                    <a:gd name="csY2" fmla="*/ 93912 h 159828"/>
                    <a:gd name="csX3" fmla="*/ 55196 w 171950"/>
                    <a:gd name="csY3" fmla="*/ 68195 h 159828"/>
                    <a:gd name="csX4" fmla="*/ 78987 w 171950"/>
                    <a:gd name="csY4" fmla="*/ 72958 h 159828"/>
                    <a:gd name="csX5" fmla="*/ 87552 w 171950"/>
                    <a:gd name="csY5" fmla="*/ 10092 h 159828"/>
                    <a:gd name="csX6" fmla="*/ 171298 w 171950"/>
                    <a:gd name="csY6" fmla="*/ 28190 h 159828"/>
                    <a:gd name="csX7" fmla="*/ 163684 w 171950"/>
                    <a:gd name="csY7" fmla="*/ 29142 h 159828"/>
                    <a:gd name="csX8" fmla="*/ 131328 w 171950"/>
                    <a:gd name="csY8" fmla="*/ 18665 h 159828"/>
                    <a:gd name="csX9" fmla="*/ 91359 w 171950"/>
                    <a:gd name="csY9" fmla="*/ 41525 h 159828"/>
                    <a:gd name="csX10" fmla="*/ 113247 w 171950"/>
                    <a:gd name="csY10" fmla="*/ 107248 h 159828"/>
                    <a:gd name="csX11" fmla="*/ 73277 w 171950"/>
                    <a:gd name="csY11" fmla="*/ 86292 h 159828"/>
                    <a:gd name="csX12" fmla="*/ 22840 w 171950"/>
                    <a:gd name="csY12" fmla="*/ 97723 h 159828"/>
                    <a:gd name="csX13" fmla="*/ 25695 w 171950"/>
                    <a:gd name="csY13" fmla="*/ 153920 h 159828"/>
                    <a:gd name="csX14" fmla="*/ 14275 w 171950"/>
                    <a:gd name="csY14" fmla="*/ 152967 h 159828"/>
                    <a:gd name="csX15" fmla="*/ 0 w 171950"/>
                    <a:gd name="csY15" fmla="*/ 112962 h 1598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1950" h="159828">
                      <a:moveTo>
                        <a:pt x="952" y="113915"/>
                      </a:moveTo>
                      <a:lnTo>
                        <a:pt x="952" y="102485"/>
                      </a:lnTo>
                      <a:cubicBezTo>
                        <a:pt x="3807" y="101533"/>
                        <a:pt x="2855" y="97723"/>
                        <a:pt x="3807" y="93912"/>
                      </a:cubicBezTo>
                      <a:cubicBezTo>
                        <a:pt x="11420" y="73910"/>
                        <a:pt x="33308" y="63433"/>
                        <a:pt x="55196" y="68195"/>
                      </a:cubicBezTo>
                      <a:cubicBezTo>
                        <a:pt x="77084" y="72958"/>
                        <a:pt x="69471" y="72958"/>
                        <a:pt x="78987" y="72958"/>
                      </a:cubicBezTo>
                      <a:cubicBezTo>
                        <a:pt x="73277" y="50098"/>
                        <a:pt x="69471" y="26285"/>
                        <a:pt x="87552" y="10092"/>
                      </a:cubicBezTo>
                      <a:cubicBezTo>
                        <a:pt x="118005" y="-16577"/>
                        <a:pt x="178911" y="16760"/>
                        <a:pt x="171298" y="28190"/>
                      </a:cubicBezTo>
                      <a:cubicBezTo>
                        <a:pt x="163684" y="39620"/>
                        <a:pt x="166539" y="30095"/>
                        <a:pt x="163684" y="29142"/>
                      </a:cubicBezTo>
                      <a:cubicBezTo>
                        <a:pt x="153216" y="24380"/>
                        <a:pt x="142748" y="21523"/>
                        <a:pt x="131328" y="18665"/>
                      </a:cubicBezTo>
                      <a:cubicBezTo>
                        <a:pt x="113247" y="12950"/>
                        <a:pt x="95165" y="22475"/>
                        <a:pt x="91359" y="41525"/>
                      </a:cubicBezTo>
                      <a:cubicBezTo>
                        <a:pt x="83746" y="72005"/>
                        <a:pt x="102779" y="85340"/>
                        <a:pt x="113247" y="107248"/>
                      </a:cubicBezTo>
                      <a:cubicBezTo>
                        <a:pt x="105633" y="113915"/>
                        <a:pt x="98020" y="97723"/>
                        <a:pt x="73277" y="86292"/>
                      </a:cubicBezTo>
                      <a:cubicBezTo>
                        <a:pt x="48534" y="74862"/>
                        <a:pt x="34259" y="81530"/>
                        <a:pt x="22840" y="97723"/>
                      </a:cubicBezTo>
                      <a:cubicBezTo>
                        <a:pt x="11420" y="113915"/>
                        <a:pt x="29501" y="141537"/>
                        <a:pt x="25695" y="153920"/>
                      </a:cubicBezTo>
                      <a:cubicBezTo>
                        <a:pt x="21888" y="166302"/>
                        <a:pt x="16178" y="155825"/>
                        <a:pt x="14275" y="152967"/>
                      </a:cubicBezTo>
                      <a:cubicBezTo>
                        <a:pt x="6662" y="140585"/>
                        <a:pt x="4758" y="126298"/>
                        <a:pt x="0" y="112962"/>
                      </a:cubicBezTo>
                      <a:close/>
                    </a:path>
                  </a:pathLst>
                </a:custGeom>
                <a:solidFill>
                  <a:srgbClr val="FFFFFF"/>
                </a:solidFill>
                <a:ln w="9512" cap="flat">
                  <a:noFill/>
                  <a:prstDash val="solid"/>
                  <a:miter/>
                </a:ln>
              </p:spPr>
              <p:txBody>
                <a:bodyPr/>
                <a:lstStyle/>
                <a:p>
                  <a:endParaRPr lang="en-US"/>
                </a:p>
              </p:txBody>
            </p:sp>
            <p:sp>
              <p:nvSpPr>
                <p:cNvPr id="143" name="Freeform 268">
                  <a:extLst>
                    <a:ext uri="{FF2B5EF4-FFF2-40B4-BE49-F238E27FC236}">
                      <a16:creationId xmlns:a16="http://schemas.microsoft.com/office/drawing/2014/main" id="{DE0AA25A-6D06-6C8D-3712-126144A755D2}"/>
                    </a:ext>
                  </a:extLst>
                </p:cNvPr>
                <p:cNvSpPr/>
                <p:nvPr/>
              </p:nvSpPr>
              <p:spPr>
                <a:xfrm>
                  <a:off x="3273012" y="6375700"/>
                  <a:ext cx="170133" cy="157976"/>
                </a:xfrm>
                <a:custGeom>
                  <a:avLst/>
                  <a:gdLst>
                    <a:gd name="csX0" fmla="*/ 62360 w 170133"/>
                    <a:gd name="csY0" fmla="*/ 0 h 157976"/>
                    <a:gd name="csX1" fmla="*/ 94716 w 170133"/>
                    <a:gd name="csY1" fmla="*/ 25718 h 157976"/>
                    <a:gd name="csX2" fmla="*/ 94716 w 170133"/>
                    <a:gd name="csY2" fmla="*/ 73343 h 157976"/>
                    <a:gd name="csX3" fmla="*/ 140395 w 170133"/>
                    <a:gd name="csY3" fmla="*/ 69532 h 157976"/>
                    <a:gd name="csX4" fmla="*/ 169897 w 170133"/>
                    <a:gd name="csY4" fmla="*/ 110490 h 157976"/>
                    <a:gd name="csX5" fmla="*/ 146105 w 170133"/>
                    <a:gd name="csY5" fmla="*/ 155257 h 157976"/>
                    <a:gd name="csX6" fmla="*/ 152767 w 170133"/>
                    <a:gd name="csY6" fmla="*/ 114300 h 157976"/>
                    <a:gd name="csX7" fmla="*/ 132782 w 170133"/>
                    <a:gd name="csY7" fmla="*/ 85725 h 157976"/>
                    <a:gd name="csX8" fmla="*/ 67118 w 170133"/>
                    <a:gd name="csY8" fmla="*/ 108585 h 157976"/>
                    <a:gd name="csX9" fmla="*/ 59505 w 170133"/>
                    <a:gd name="csY9" fmla="*/ 108585 h 157976"/>
                    <a:gd name="csX10" fmla="*/ 79489 w 170133"/>
                    <a:gd name="csY10" fmla="*/ 38100 h 157976"/>
                    <a:gd name="csX11" fmla="*/ 502 w 170133"/>
                    <a:gd name="csY11" fmla="*/ 29528 h 157976"/>
                    <a:gd name="csX12" fmla="*/ 46182 w 170133"/>
                    <a:gd name="csY12" fmla="*/ 953 h 157976"/>
                    <a:gd name="csX13" fmla="*/ 62360 w 170133"/>
                    <a:gd name="csY13" fmla="*/ 953 h 157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133" h="157976">
                      <a:moveTo>
                        <a:pt x="62360" y="0"/>
                      </a:moveTo>
                      <a:cubicBezTo>
                        <a:pt x="75683" y="5715"/>
                        <a:pt x="88054" y="6668"/>
                        <a:pt x="94716" y="25718"/>
                      </a:cubicBezTo>
                      <a:cubicBezTo>
                        <a:pt x="101377" y="44768"/>
                        <a:pt x="89958" y="71438"/>
                        <a:pt x="94716" y="73343"/>
                      </a:cubicBezTo>
                      <a:cubicBezTo>
                        <a:pt x="103281" y="75247"/>
                        <a:pt x="118507" y="62865"/>
                        <a:pt x="140395" y="69532"/>
                      </a:cubicBezTo>
                      <a:cubicBezTo>
                        <a:pt x="162283" y="76200"/>
                        <a:pt x="171800" y="91440"/>
                        <a:pt x="169897" y="110490"/>
                      </a:cubicBezTo>
                      <a:cubicBezTo>
                        <a:pt x="167993" y="129540"/>
                        <a:pt x="155622" y="168593"/>
                        <a:pt x="146105" y="155257"/>
                      </a:cubicBezTo>
                      <a:cubicBezTo>
                        <a:pt x="136589" y="141922"/>
                        <a:pt x="151815" y="132397"/>
                        <a:pt x="152767" y="114300"/>
                      </a:cubicBezTo>
                      <a:cubicBezTo>
                        <a:pt x="153718" y="96203"/>
                        <a:pt x="145153" y="89535"/>
                        <a:pt x="132782" y="85725"/>
                      </a:cubicBezTo>
                      <a:cubicBezTo>
                        <a:pt x="107087" y="77153"/>
                        <a:pt x="86151" y="91440"/>
                        <a:pt x="67118" y="108585"/>
                      </a:cubicBezTo>
                      <a:cubicBezTo>
                        <a:pt x="48085" y="125730"/>
                        <a:pt x="58553" y="110490"/>
                        <a:pt x="59505" y="108585"/>
                      </a:cubicBezTo>
                      <a:cubicBezTo>
                        <a:pt x="63311" y="94297"/>
                        <a:pt x="92813" y="73343"/>
                        <a:pt x="79489" y="38100"/>
                      </a:cubicBezTo>
                      <a:cubicBezTo>
                        <a:pt x="66166" y="2857"/>
                        <a:pt x="6212" y="40957"/>
                        <a:pt x="502" y="29528"/>
                      </a:cubicBezTo>
                      <a:cubicBezTo>
                        <a:pt x="-5208" y="18097"/>
                        <a:pt x="39520" y="2857"/>
                        <a:pt x="46182" y="953"/>
                      </a:cubicBezTo>
                      <a:lnTo>
                        <a:pt x="62360" y="953"/>
                      </a:lnTo>
                      <a:close/>
                    </a:path>
                  </a:pathLst>
                </a:custGeom>
                <a:solidFill>
                  <a:srgbClr val="FFFFFF"/>
                </a:solidFill>
                <a:ln w="9512" cap="flat">
                  <a:noFill/>
                  <a:prstDash val="solid"/>
                  <a:miter/>
                </a:ln>
              </p:spPr>
              <p:txBody>
                <a:bodyPr/>
                <a:lstStyle/>
                <a:p>
                  <a:endParaRPr lang="en-US"/>
                </a:p>
              </p:txBody>
            </p:sp>
            <p:sp>
              <p:nvSpPr>
                <p:cNvPr id="144" name="Freeform 269">
                  <a:extLst>
                    <a:ext uri="{FF2B5EF4-FFF2-40B4-BE49-F238E27FC236}">
                      <a16:creationId xmlns:a16="http://schemas.microsoft.com/office/drawing/2014/main" id="{5A6EA71E-07F8-736A-C514-4D55E01DE2F6}"/>
                    </a:ext>
                  </a:extLst>
                </p:cNvPr>
                <p:cNvSpPr/>
                <p:nvPr/>
              </p:nvSpPr>
              <p:spPr>
                <a:xfrm>
                  <a:off x="3032586" y="6625834"/>
                  <a:ext cx="170750" cy="156583"/>
                </a:xfrm>
                <a:custGeom>
                  <a:avLst/>
                  <a:gdLst>
                    <a:gd name="csX0" fmla="*/ 122924 w 170750"/>
                    <a:gd name="csY0" fmla="*/ 156584 h 156583"/>
                    <a:gd name="csX1" fmla="*/ 109601 w 170750"/>
                    <a:gd name="csY1" fmla="*/ 156584 h 156583"/>
                    <a:gd name="csX2" fmla="*/ 73438 w 170750"/>
                    <a:gd name="csY2" fmla="*/ 125151 h 156583"/>
                    <a:gd name="csX3" fmla="*/ 75341 w 170750"/>
                    <a:gd name="csY3" fmla="*/ 84194 h 156583"/>
                    <a:gd name="csX4" fmla="*/ 34420 w 170750"/>
                    <a:gd name="csY4" fmla="*/ 88956 h 156583"/>
                    <a:gd name="csX5" fmla="*/ 161 w 170750"/>
                    <a:gd name="csY5" fmla="*/ 45141 h 156583"/>
                    <a:gd name="csX6" fmla="*/ 17290 w 170750"/>
                    <a:gd name="csY6" fmla="*/ 374 h 156583"/>
                    <a:gd name="csX7" fmla="*/ 23000 w 170750"/>
                    <a:gd name="csY7" fmla="*/ 61334 h 156583"/>
                    <a:gd name="csX8" fmla="*/ 65825 w 170750"/>
                    <a:gd name="csY8" fmla="*/ 71811 h 156583"/>
                    <a:gd name="csX9" fmla="*/ 111504 w 170750"/>
                    <a:gd name="csY9" fmla="*/ 47999 h 156583"/>
                    <a:gd name="csX10" fmla="*/ 101988 w 170750"/>
                    <a:gd name="csY10" fmla="*/ 65144 h 156583"/>
                    <a:gd name="csX11" fmla="*/ 93423 w 170750"/>
                    <a:gd name="csY11" fmla="*/ 122294 h 156583"/>
                    <a:gd name="csX12" fmla="*/ 170507 w 170750"/>
                    <a:gd name="csY12" fmla="*/ 128009 h 156583"/>
                    <a:gd name="csX13" fmla="*/ 122924 w 170750"/>
                    <a:gd name="csY13" fmla="*/ 156584 h 1565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750" h="156583">
                      <a:moveTo>
                        <a:pt x="122924" y="156584"/>
                      </a:moveTo>
                      <a:lnTo>
                        <a:pt x="109601" y="156584"/>
                      </a:lnTo>
                      <a:cubicBezTo>
                        <a:pt x="91519" y="156584"/>
                        <a:pt x="77245" y="143249"/>
                        <a:pt x="73438" y="125151"/>
                      </a:cubicBezTo>
                      <a:cubicBezTo>
                        <a:pt x="69631" y="107054"/>
                        <a:pt x="80100" y="85146"/>
                        <a:pt x="75341" y="84194"/>
                      </a:cubicBezTo>
                      <a:cubicBezTo>
                        <a:pt x="70583" y="83241"/>
                        <a:pt x="55357" y="93719"/>
                        <a:pt x="34420" y="88956"/>
                      </a:cubicBezTo>
                      <a:cubicBezTo>
                        <a:pt x="13484" y="84194"/>
                        <a:pt x="-1743" y="67049"/>
                        <a:pt x="161" y="45141"/>
                      </a:cubicBezTo>
                      <a:cubicBezTo>
                        <a:pt x="2064" y="23234"/>
                        <a:pt x="9677" y="2279"/>
                        <a:pt x="17290" y="374"/>
                      </a:cubicBezTo>
                      <a:cubicBezTo>
                        <a:pt x="41082" y="-4389"/>
                        <a:pt x="3016" y="37521"/>
                        <a:pt x="23000" y="61334"/>
                      </a:cubicBezTo>
                      <a:cubicBezTo>
                        <a:pt x="42985" y="85146"/>
                        <a:pt x="50598" y="75621"/>
                        <a:pt x="65825" y="71811"/>
                      </a:cubicBezTo>
                      <a:cubicBezTo>
                        <a:pt x="92471" y="64191"/>
                        <a:pt x="102939" y="42284"/>
                        <a:pt x="111504" y="47999"/>
                      </a:cubicBezTo>
                      <a:cubicBezTo>
                        <a:pt x="111504" y="54666"/>
                        <a:pt x="105794" y="59429"/>
                        <a:pt x="101988" y="65144"/>
                      </a:cubicBezTo>
                      <a:cubicBezTo>
                        <a:pt x="89616" y="82289"/>
                        <a:pt x="83906" y="103244"/>
                        <a:pt x="93423" y="122294"/>
                      </a:cubicBezTo>
                      <a:cubicBezTo>
                        <a:pt x="111504" y="161346"/>
                        <a:pt x="166700" y="117531"/>
                        <a:pt x="170507" y="128009"/>
                      </a:cubicBezTo>
                      <a:cubicBezTo>
                        <a:pt x="174313" y="138486"/>
                        <a:pt x="132441" y="154679"/>
                        <a:pt x="122924" y="156584"/>
                      </a:cubicBezTo>
                      <a:close/>
                    </a:path>
                  </a:pathLst>
                </a:custGeom>
                <a:solidFill>
                  <a:srgbClr val="FFFFFF"/>
                </a:solidFill>
                <a:ln w="9512" cap="flat">
                  <a:noFill/>
                  <a:prstDash val="solid"/>
                  <a:miter/>
                </a:ln>
              </p:spPr>
              <p:txBody>
                <a:bodyPr/>
                <a:lstStyle/>
                <a:p>
                  <a:endParaRPr lang="en-US"/>
                </a:p>
              </p:txBody>
            </p:sp>
            <p:sp>
              <p:nvSpPr>
                <p:cNvPr id="145" name="Freeform 270">
                  <a:extLst>
                    <a:ext uri="{FF2B5EF4-FFF2-40B4-BE49-F238E27FC236}">
                      <a16:creationId xmlns:a16="http://schemas.microsoft.com/office/drawing/2014/main" id="{A3670394-71DA-8E2E-FF5E-9E26CF86F7F1}"/>
                    </a:ext>
                  </a:extLst>
                </p:cNvPr>
                <p:cNvSpPr/>
                <p:nvPr/>
              </p:nvSpPr>
              <p:spPr>
                <a:xfrm>
                  <a:off x="3186914" y="6498572"/>
                  <a:ext cx="117053" cy="158262"/>
                </a:xfrm>
                <a:custGeom>
                  <a:avLst/>
                  <a:gdLst>
                    <a:gd name="csX0" fmla="*/ 116102 w 117053"/>
                    <a:gd name="csY0" fmla="*/ 157163 h 158262"/>
                    <a:gd name="csX1" fmla="*/ 91359 w 117053"/>
                    <a:gd name="csY1" fmla="*/ 157163 h 158262"/>
                    <a:gd name="csX2" fmla="*/ 66616 w 117053"/>
                    <a:gd name="csY2" fmla="*/ 90488 h 158262"/>
                    <a:gd name="csX3" fmla="*/ 18081 w 117053"/>
                    <a:gd name="csY3" fmla="*/ 90488 h 158262"/>
                    <a:gd name="csX4" fmla="*/ 18081 w 117053"/>
                    <a:gd name="csY4" fmla="*/ 158115 h 158262"/>
                    <a:gd name="csX5" fmla="*/ 0 w 117053"/>
                    <a:gd name="csY5" fmla="*/ 158115 h 158262"/>
                    <a:gd name="csX6" fmla="*/ 0 w 117053"/>
                    <a:gd name="csY6" fmla="*/ 0 h 158262"/>
                    <a:gd name="csX7" fmla="*/ 71374 w 117053"/>
                    <a:gd name="csY7" fmla="*/ 0 h 158262"/>
                    <a:gd name="csX8" fmla="*/ 110392 w 117053"/>
                    <a:gd name="csY8" fmla="*/ 41910 h 158262"/>
                    <a:gd name="csX9" fmla="*/ 91359 w 117053"/>
                    <a:gd name="csY9" fmla="*/ 80010 h 158262"/>
                    <a:gd name="csX10" fmla="*/ 117053 w 117053"/>
                    <a:gd name="csY10" fmla="*/ 157163 h 158262"/>
                    <a:gd name="csX11" fmla="*/ 91359 w 117053"/>
                    <a:gd name="csY11" fmla="*/ 44768 h 158262"/>
                    <a:gd name="csX12" fmla="*/ 69471 w 117053"/>
                    <a:gd name="csY12" fmla="*/ 19050 h 158262"/>
                    <a:gd name="csX13" fmla="*/ 18081 w 117053"/>
                    <a:gd name="csY13" fmla="*/ 19050 h 158262"/>
                    <a:gd name="csX14" fmla="*/ 18081 w 117053"/>
                    <a:gd name="csY14" fmla="*/ 73343 h 158262"/>
                    <a:gd name="csX15" fmla="*/ 66616 w 117053"/>
                    <a:gd name="csY15" fmla="*/ 73343 h 158262"/>
                    <a:gd name="csX16" fmla="*/ 91359 w 117053"/>
                    <a:gd name="csY16" fmla="*/ 45720 h 1582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17053" h="158262">
                      <a:moveTo>
                        <a:pt x="116102" y="157163"/>
                      </a:moveTo>
                      <a:cubicBezTo>
                        <a:pt x="106585" y="159068"/>
                        <a:pt x="99924" y="158115"/>
                        <a:pt x="91359" y="157163"/>
                      </a:cubicBezTo>
                      <a:cubicBezTo>
                        <a:pt x="84697" y="134303"/>
                        <a:pt x="98972" y="90488"/>
                        <a:pt x="66616" y="90488"/>
                      </a:cubicBezTo>
                      <a:lnTo>
                        <a:pt x="18081" y="90488"/>
                      </a:lnTo>
                      <a:cubicBezTo>
                        <a:pt x="18081" y="90488"/>
                        <a:pt x="18081" y="158115"/>
                        <a:pt x="18081" y="158115"/>
                      </a:cubicBezTo>
                      <a:cubicBezTo>
                        <a:pt x="11420" y="158115"/>
                        <a:pt x="6662" y="158115"/>
                        <a:pt x="0" y="158115"/>
                      </a:cubicBezTo>
                      <a:lnTo>
                        <a:pt x="0" y="0"/>
                      </a:lnTo>
                      <a:cubicBezTo>
                        <a:pt x="0" y="0"/>
                        <a:pt x="71374" y="0"/>
                        <a:pt x="71374" y="0"/>
                      </a:cubicBezTo>
                      <a:cubicBezTo>
                        <a:pt x="95165" y="0"/>
                        <a:pt x="112295" y="18097"/>
                        <a:pt x="110392" y="41910"/>
                      </a:cubicBezTo>
                      <a:cubicBezTo>
                        <a:pt x="112295" y="57150"/>
                        <a:pt x="105633" y="71438"/>
                        <a:pt x="91359" y="80010"/>
                      </a:cubicBezTo>
                      <a:cubicBezTo>
                        <a:pt x="122763" y="94297"/>
                        <a:pt x="98020" y="136208"/>
                        <a:pt x="117053" y="157163"/>
                      </a:cubicBezTo>
                      <a:close/>
                      <a:moveTo>
                        <a:pt x="91359" y="44768"/>
                      </a:moveTo>
                      <a:cubicBezTo>
                        <a:pt x="93262" y="30480"/>
                        <a:pt x="83745" y="19050"/>
                        <a:pt x="69471" y="19050"/>
                      </a:cubicBezTo>
                      <a:lnTo>
                        <a:pt x="18081" y="19050"/>
                      </a:lnTo>
                      <a:cubicBezTo>
                        <a:pt x="18081" y="19050"/>
                        <a:pt x="18081" y="73343"/>
                        <a:pt x="18081" y="73343"/>
                      </a:cubicBezTo>
                      <a:lnTo>
                        <a:pt x="66616" y="73343"/>
                      </a:lnTo>
                      <a:cubicBezTo>
                        <a:pt x="81842" y="73343"/>
                        <a:pt x="93262" y="61913"/>
                        <a:pt x="91359" y="45720"/>
                      </a:cubicBezTo>
                      <a:close/>
                    </a:path>
                  </a:pathLst>
                </a:custGeom>
                <a:solidFill>
                  <a:srgbClr val="FFFFFF"/>
                </a:solidFill>
                <a:ln w="9512" cap="flat">
                  <a:noFill/>
                  <a:prstDash val="solid"/>
                  <a:miter/>
                </a:ln>
              </p:spPr>
              <p:txBody>
                <a:bodyPr/>
                <a:lstStyle/>
                <a:p>
                  <a:endParaRPr lang="en-US"/>
                </a:p>
              </p:txBody>
            </p:sp>
          </p:grpSp>
          <p:grpSp>
            <p:nvGrpSpPr>
              <p:cNvPr id="138" name="Graphic 210">
                <a:extLst>
                  <a:ext uri="{FF2B5EF4-FFF2-40B4-BE49-F238E27FC236}">
                    <a16:creationId xmlns:a16="http://schemas.microsoft.com/office/drawing/2014/main" id="{C0AE4688-0D27-CE1E-5FD7-EFC90BDDDA3F}"/>
                  </a:ext>
                </a:extLst>
              </p:cNvPr>
              <p:cNvGrpSpPr/>
              <p:nvPr/>
            </p:nvGrpSpPr>
            <p:grpSpPr>
              <a:xfrm>
                <a:off x="3398295" y="6379686"/>
                <a:ext cx="53178" cy="49491"/>
                <a:chOff x="3398295" y="6379686"/>
                <a:chExt cx="53178" cy="49491"/>
              </a:xfrm>
              <a:solidFill>
                <a:srgbClr val="FFFFFF"/>
              </a:solidFill>
            </p:grpSpPr>
            <p:sp>
              <p:nvSpPr>
                <p:cNvPr id="139" name="Freeform 264">
                  <a:extLst>
                    <a:ext uri="{FF2B5EF4-FFF2-40B4-BE49-F238E27FC236}">
                      <a16:creationId xmlns:a16="http://schemas.microsoft.com/office/drawing/2014/main" id="{957CA473-9D93-C905-7621-5664601C19A7}"/>
                    </a:ext>
                  </a:extLst>
                </p:cNvPr>
                <p:cNvSpPr/>
                <p:nvPr/>
              </p:nvSpPr>
              <p:spPr>
                <a:xfrm>
                  <a:off x="3398295" y="6379686"/>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5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5" y="18874"/>
                        <a:pt x="4645" y="25541"/>
                      </a:cubicBezTo>
                      <a:cubicBezTo>
                        <a:pt x="4645"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40" name="Freeform 265">
                  <a:extLst>
                    <a:ext uri="{FF2B5EF4-FFF2-40B4-BE49-F238E27FC236}">
                      <a16:creationId xmlns:a16="http://schemas.microsoft.com/office/drawing/2014/main" id="{E15E83CC-B48E-A81D-C994-29D48D08101F}"/>
                    </a:ext>
                  </a:extLst>
                </p:cNvPr>
                <p:cNvSpPr/>
                <p:nvPr/>
              </p:nvSpPr>
              <p:spPr>
                <a:xfrm>
                  <a:off x="3413408" y="6389697"/>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7130 w 24232"/>
                    <a:gd name="csY10" fmla="*/ 6958 h 31678"/>
                    <a:gd name="csX11" fmla="*/ 5710 w 24232"/>
                    <a:gd name="csY11" fmla="*/ 4100 h 31678"/>
                    <a:gd name="csX12" fmla="*/ 5710 w 24232"/>
                    <a:gd name="csY12" fmla="*/ 13625 h 31678"/>
                    <a:gd name="csX13" fmla="*/ 17130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2"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7130" y="6958"/>
                      </a:moveTo>
                      <a:cubicBezTo>
                        <a:pt x="17130" y="3148"/>
                        <a:pt x="7613" y="1243"/>
                        <a:pt x="5710" y="4100"/>
                      </a:cubicBezTo>
                      <a:cubicBezTo>
                        <a:pt x="3807" y="6958"/>
                        <a:pt x="3807" y="12673"/>
                        <a:pt x="5710" y="13625"/>
                      </a:cubicBezTo>
                      <a:cubicBezTo>
                        <a:pt x="9517" y="15530"/>
                        <a:pt x="18082" y="13625"/>
                        <a:pt x="17130" y="7910"/>
                      </a:cubicBezTo>
                      <a:close/>
                    </a:path>
                  </a:pathLst>
                </a:custGeom>
                <a:solidFill>
                  <a:srgbClr val="FFFFFF"/>
                </a:solidFill>
                <a:ln w="9512" cap="flat">
                  <a:noFill/>
                  <a:prstDash val="solid"/>
                  <a:miter/>
                </a:ln>
              </p:spPr>
              <p:txBody>
                <a:bodyPr/>
                <a:lstStyle/>
                <a:p>
                  <a:endParaRPr lang="en-US"/>
                </a:p>
              </p:txBody>
            </p:sp>
          </p:grpSp>
        </p:grpSp>
        <p:grpSp>
          <p:nvGrpSpPr>
            <p:cNvPr id="17" name="Graphic 210">
              <a:extLst>
                <a:ext uri="{FF2B5EF4-FFF2-40B4-BE49-F238E27FC236}">
                  <a16:creationId xmlns:a16="http://schemas.microsoft.com/office/drawing/2014/main" id="{87047067-10F2-89B5-D47A-9D72023F2F85}"/>
                </a:ext>
              </a:extLst>
            </p:cNvPr>
            <p:cNvGrpSpPr/>
            <p:nvPr/>
          </p:nvGrpSpPr>
          <p:grpSpPr>
            <a:xfrm>
              <a:off x="2581006" y="6552954"/>
              <a:ext cx="249892" cy="186862"/>
              <a:chOff x="4275606" y="6363318"/>
              <a:chExt cx="575750" cy="430529"/>
            </a:xfrm>
            <a:solidFill>
              <a:srgbClr val="FFFFFF"/>
            </a:solidFill>
          </p:grpSpPr>
          <p:sp>
            <p:nvSpPr>
              <p:cNvPr id="113" name="Freeform 238">
                <a:extLst>
                  <a:ext uri="{FF2B5EF4-FFF2-40B4-BE49-F238E27FC236}">
                    <a16:creationId xmlns:a16="http://schemas.microsoft.com/office/drawing/2014/main" id="{528F6DC2-819E-DDA3-3504-409D077AAB4A}"/>
                  </a:ext>
                </a:extLst>
              </p:cNvPr>
              <p:cNvSpPr/>
              <p:nvPr/>
            </p:nvSpPr>
            <p:spPr>
              <a:xfrm>
                <a:off x="4385046" y="6432850"/>
                <a:ext cx="107536" cy="295275"/>
              </a:xfrm>
              <a:custGeom>
                <a:avLst/>
                <a:gdLst>
                  <a:gd name="csX0" fmla="*/ 41873 w 107536"/>
                  <a:gd name="csY0" fmla="*/ 165735 h 295275"/>
                  <a:gd name="csX1" fmla="*/ 103730 w 107536"/>
                  <a:gd name="csY1" fmla="*/ 165735 h 295275"/>
                  <a:gd name="csX2" fmla="*/ 103730 w 107536"/>
                  <a:gd name="csY2" fmla="*/ 126682 h 295275"/>
                  <a:gd name="csX3" fmla="*/ 41873 w 107536"/>
                  <a:gd name="csY3" fmla="*/ 126682 h 295275"/>
                  <a:gd name="csX4" fmla="*/ 106585 w 107536"/>
                  <a:gd name="csY4" fmla="*/ 42863 h 295275"/>
                  <a:gd name="csX5" fmla="*/ 106585 w 107536"/>
                  <a:gd name="csY5" fmla="*/ 0 h 295275"/>
                  <a:gd name="csX6" fmla="*/ 0 w 107536"/>
                  <a:gd name="csY6" fmla="*/ 147638 h 295275"/>
                  <a:gd name="csX7" fmla="*/ 107537 w 107536"/>
                  <a:gd name="csY7" fmla="*/ 295275 h 295275"/>
                  <a:gd name="csX8" fmla="*/ 107537 w 107536"/>
                  <a:gd name="csY8" fmla="*/ 251460 h 295275"/>
                  <a:gd name="csX9" fmla="*/ 41873 w 107536"/>
                  <a:gd name="csY9" fmla="*/ 165735 h 295275"/>
                  <a:gd name="csX10" fmla="*/ 41873 w 107536"/>
                  <a:gd name="csY10" fmla="*/ 165735 h 2952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7536" h="295275">
                    <a:moveTo>
                      <a:pt x="41873" y="165735"/>
                    </a:moveTo>
                    <a:lnTo>
                      <a:pt x="103730" y="165735"/>
                    </a:lnTo>
                    <a:lnTo>
                      <a:pt x="103730" y="126682"/>
                    </a:lnTo>
                    <a:lnTo>
                      <a:pt x="41873" y="126682"/>
                    </a:lnTo>
                    <a:cubicBezTo>
                      <a:pt x="48534" y="89535"/>
                      <a:pt x="73277" y="58103"/>
                      <a:pt x="106585" y="42863"/>
                    </a:cubicBezTo>
                    <a:lnTo>
                      <a:pt x="106585" y="0"/>
                    </a:lnTo>
                    <a:cubicBezTo>
                      <a:pt x="44728" y="20003"/>
                      <a:pt x="0" y="79057"/>
                      <a:pt x="0" y="147638"/>
                    </a:cubicBezTo>
                    <a:cubicBezTo>
                      <a:pt x="0" y="216218"/>
                      <a:pt x="44728" y="275272"/>
                      <a:pt x="107537" y="295275"/>
                    </a:cubicBezTo>
                    <a:lnTo>
                      <a:pt x="107537" y="251460"/>
                    </a:lnTo>
                    <a:cubicBezTo>
                      <a:pt x="73277" y="235268"/>
                      <a:pt x="48534" y="203835"/>
                      <a:pt x="41873" y="165735"/>
                    </a:cubicBezTo>
                    <a:lnTo>
                      <a:pt x="41873" y="165735"/>
                    </a:lnTo>
                    <a:close/>
                  </a:path>
                </a:pathLst>
              </a:custGeom>
              <a:solidFill>
                <a:srgbClr val="FFFFFF"/>
              </a:solidFill>
              <a:ln w="9512" cap="flat">
                <a:noFill/>
                <a:prstDash val="solid"/>
                <a:miter/>
              </a:ln>
            </p:spPr>
            <p:txBody>
              <a:bodyPr/>
              <a:lstStyle/>
              <a:p>
                <a:endParaRPr lang="en-US"/>
              </a:p>
            </p:txBody>
          </p:sp>
          <p:sp>
            <p:nvSpPr>
              <p:cNvPr id="114" name="Freeform 239">
                <a:extLst>
                  <a:ext uri="{FF2B5EF4-FFF2-40B4-BE49-F238E27FC236}">
                    <a16:creationId xmlns:a16="http://schemas.microsoft.com/office/drawing/2014/main" id="{1A6BE37C-A6DB-8DCE-CA4E-410C4961A998}"/>
                  </a:ext>
                </a:extLst>
              </p:cNvPr>
              <p:cNvSpPr/>
              <p:nvPr/>
            </p:nvSpPr>
            <p:spPr>
              <a:xfrm>
                <a:off x="4498292" y="6425230"/>
                <a:ext cx="87552" cy="309562"/>
              </a:xfrm>
              <a:custGeom>
                <a:avLst/>
                <a:gdLst>
                  <a:gd name="csX0" fmla="*/ 87552 w 87552"/>
                  <a:gd name="csY0" fmla="*/ 49530 h 309562"/>
                  <a:gd name="csX1" fmla="*/ 87552 w 87552"/>
                  <a:gd name="csY1" fmla="*/ 6667 h 309562"/>
                  <a:gd name="csX2" fmla="*/ 41873 w 87552"/>
                  <a:gd name="csY2" fmla="*/ 0 h 309562"/>
                  <a:gd name="csX3" fmla="*/ 0 w 87552"/>
                  <a:gd name="csY3" fmla="*/ 5715 h 309562"/>
                  <a:gd name="csX4" fmla="*/ 0 w 87552"/>
                  <a:gd name="csY4" fmla="*/ 47625 h 309562"/>
                  <a:gd name="csX5" fmla="*/ 24743 w 87552"/>
                  <a:gd name="csY5" fmla="*/ 40957 h 309562"/>
                  <a:gd name="csX6" fmla="*/ 24743 w 87552"/>
                  <a:gd name="csY6" fmla="*/ 282892 h 309562"/>
                  <a:gd name="csX7" fmla="*/ 24743 w 87552"/>
                  <a:gd name="csY7" fmla="*/ 282892 h 309562"/>
                  <a:gd name="csX8" fmla="*/ 24743 w 87552"/>
                  <a:gd name="csY8" fmla="*/ 309563 h 309562"/>
                  <a:gd name="csX9" fmla="*/ 41873 w 87552"/>
                  <a:gd name="csY9" fmla="*/ 309563 h 309562"/>
                  <a:gd name="csX10" fmla="*/ 62809 w 87552"/>
                  <a:gd name="csY10" fmla="*/ 308610 h 309562"/>
                  <a:gd name="csX11" fmla="*/ 62809 w 87552"/>
                  <a:gd name="csY11" fmla="*/ 267652 h 309562"/>
                  <a:gd name="csX12" fmla="*/ 62809 w 87552"/>
                  <a:gd name="csY12" fmla="*/ 267652 h 309562"/>
                  <a:gd name="csX13" fmla="*/ 62809 w 87552"/>
                  <a:gd name="csY13" fmla="*/ 40957 h 309562"/>
                  <a:gd name="csX14" fmla="*/ 87552 w 87552"/>
                  <a:gd name="csY14" fmla="*/ 48577 h 309562"/>
                  <a:gd name="csX15" fmla="*/ 87552 w 87552"/>
                  <a:gd name="csY15" fmla="*/ 48577 h 3095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87552" h="309562">
                    <a:moveTo>
                      <a:pt x="87552" y="49530"/>
                    </a:moveTo>
                    <a:lnTo>
                      <a:pt x="87552" y="6667"/>
                    </a:lnTo>
                    <a:cubicBezTo>
                      <a:pt x="73277" y="1905"/>
                      <a:pt x="58051" y="0"/>
                      <a:pt x="41873" y="0"/>
                    </a:cubicBezTo>
                    <a:cubicBezTo>
                      <a:pt x="25695" y="0"/>
                      <a:pt x="13323" y="1905"/>
                      <a:pt x="0" y="5715"/>
                    </a:cubicBezTo>
                    <a:lnTo>
                      <a:pt x="0" y="47625"/>
                    </a:lnTo>
                    <a:cubicBezTo>
                      <a:pt x="7613" y="44767"/>
                      <a:pt x="16178" y="41910"/>
                      <a:pt x="24743" y="40957"/>
                    </a:cubicBezTo>
                    <a:lnTo>
                      <a:pt x="24743" y="282892"/>
                    </a:lnTo>
                    <a:lnTo>
                      <a:pt x="24743" y="282892"/>
                    </a:lnTo>
                    <a:lnTo>
                      <a:pt x="24743" y="309563"/>
                    </a:lnTo>
                    <a:cubicBezTo>
                      <a:pt x="30453" y="309563"/>
                      <a:pt x="36163" y="309563"/>
                      <a:pt x="41873" y="309563"/>
                    </a:cubicBezTo>
                    <a:cubicBezTo>
                      <a:pt x="47583" y="309563"/>
                      <a:pt x="56147" y="309563"/>
                      <a:pt x="62809" y="308610"/>
                    </a:cubicBezTo>
                    <a:lnTo>
                      <a:pt x="62809" y="267652"/>
                    </a:lnTo>
                    <a:cubicBezTo>
                      <a:pt x="62809" y="267652"/>
                      <a:pt x="62809" y="267652"/>
                      <a:pt x="62809" y="267652"/>
                    </a:cubicBezTo>
                    <a:lnTo>
                      <a:pt x="62809" y="40957"/>
                    </a:lnTo>
                    <a:cubicBezTo>
                      <a:pt x="71374" y="42863"/>
                      <a:pt x="79939" y="44767"/>
                      <a:pt x="87552" y="48577"/>
                    </a:cubicBezTo>
                    <a:lnTo>
                      <a:pt x="87552" y="48577"/>
                    </a:lnTo>
                    <a:close/>
                  </a:path>
                </a:pathLst>
              </a:custGeom>
              <a:solidFill>
                <a:srgbClr val="FFFFFF"/>
              </a:solidFill>
              <a:ln w="9512" cap="flat">
                <a:noFill/>
                <a:prstDash val="solid"/>
                <a:miter/>
              </a:ln>
            </p:spPr>
            <p:txBody>
              <a:bodyPr/>
              <a:lstStyle/>
              <a:p>
                <a:endParaRPr lang="en-US"/>
              </a:p>
            </p:txBody>
          </p:sp>
          <p:sp>
            <p:nvSpPr>
              <p:cNvPr id="115" name="Freeform 240">
                <a:extLst>
                  <a:ext uri="{FF2B5EF4-FFF2-40B4-BE49-F238E27FC236}">
                    <a16:creationId xmlns:a16="http://schemas.microsoft.com/office/drawing/2014/main" id="{DA891FFF-2068-8B17-7335-04CEEB9A626D}"/>
                  </a:ext>
                </a:extLst>
              </p:cNvPr>
              <p:cNvSpPr/>
              <p:nvPr/>
            </p:nvSpPr>
            <p:spPr>
              <a:xfrm>
                <a:off x="4592506" y="6434755"/>
                <a:ext cx="101827" cy="291464"/>
              </a:xfrm>
              <a:custGeom>
                <a:avLst/>
                <a:gdLst>
                  <a:gd name="csX0" fmla="*/ 101827 w 101827"/>
                  <a:gd name="csY0" fmla="*/ 129540 h 291464"/>
                  <a:gd name="csX1" fmla="*/ 61857 w 101827"/>
                  <a:gd name="csY1" fmla="*/ 129540 h 291464"/>
                  <a:gd name="csX2" fmla="*/ 62809 w 101827"/>
                  <a:gd name="csY2" fmla="*/ 145732 h 291464"/>
                  <a:gd name="csX3" fmla="*/ 37115 w 101827"/>
                  <a:gd name="csY3" fmla="*/ 218122 h 291464"/>
                  <a:gd name="csX4" fmla="*/ 37115 w 101827"/>
                  <a:gd name="csY4" fmla="*/ 73342 h 291464"/>
                  <a:gd name="csX5" fmla="*/ 37115 w 101827"/>
                  <a:gd name="csY5" fmla="*/ 73342 h 291464"/>
                  <a:gd name="csX6" fmla="*/ 37115 w 101827"/>
                  <a:gd name="csY6" fmla="*/ 19050 h 291464"/>
                  <a:gd name="csX7" fmla="*/ 0 w 101827"/>
                  <a:gd name="csY7" fmla="*/ 0 h 291464"/>
                  <a:gd name="csX8" fmla="*/ 0 w 101827"/>
                  <a:gd name="csY8" fmla="*/ 37147 h 291464"/>
                  <a:gd name="csX9" fmla="*/ 0 w 101827"/>
                  <a:gd name="csY9" fmla="*/ 37147 h 291464"/>
                  <a:gd name="csX10" fmla="*/ 0 w 101827"/>
                  <a:gd name="csY10" fmla="*/ 251460 h 291464"/>
                  <a:gd name="csX11" fmla="*/ 0 w 101827"/>
                  <a:gd name="csY11" fmla="*/ 251460 h 291464"/>
                  <a:gd name="csX12" fmla="*/ 0 w 101827"/>
                  <a:gd name="csY12" fmla="*/ 291465 h 291464"/>
                  <a:gd name="csX13" fmla="*/ 101827 w 101827"/>
                  <a:gd name="csY13" fmla="*/ 145732 h 291464"/>
                  <a:gd name="csX14" fmla="*/ 101827 w 101827"/>
                  <a:gd name="csY14" fmla="*/ 129540 h 291464"/>
                  <a:gd name="csX15" fmla="*/ 101827 w 101827"/>
                  <a:gd name="csY15" fmla="*/ 129540 h 2914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01827" h="291464">
                    <a:moveTo>
                      <a:pt x="101827" y="129540"/>
                    </a:moveTo>
                    <a:lnTo>
                      <a:pt x="61857" y="129540"/>
                    </a:lnTo>
                    <a:cubicBezTo>
                      <a:pt x="61857" y="135255"/>
                      <a:pt x="62809" y="140017"/>
                      <a:pt x="62809" y="145732"/>
                    </a:cubicBezTo>
                    <a:cubicBezTo>
                      <a:pt x="62809" y="173355"/>
                      <a:pt x="53293" y="198120"/>
                      <a:pt x="37115" y="218122"/>
                    </a:cubicBezTo>
                    <a:lnTo>
                      <a:pt x="37115" y="73342"/>
                    </a:lnTo>
                    <a:cubicBezTo>
                      <a:pt x="37115" y="73342"/>
                      <a:pt x="37115" y="73342"/>
                      <a:pt x="37115" y="73342"/>
                    </a:cubicBezTo>
                    <a:lnTo>
                      <a:pt x="37115" y="19050"/>
                    </a:lnTo>
                    <a:cubicBezTo>
                      <a:pt x="25695" y="11430"/>
                      <a:pt x="13323" y="4763"/>
                      <a:pt x="0" y="0"/>
                    </a:cubicBezTo>
                    <a:lnTo>
                      <a:pt x="0" y="37147"/>
                    </a:lnTo>
                    <a:lnTo>
                      <a:pt x="0" y="37147"/>
                    </a:lnTo>
                    <a:lnTo>
                      <a:pt x="0" y="251460"/>
                    </a:lnTo>
                    <a:lnTo>
                      <a:pt x="0" y="251460"/>
                    </a:lnTo>
                    <a:lnTo>
                      <a:pt x="0" y="291465"/>
                    </a:lnTo>
                    <a:cubicBezTo>
                      <a:pt x="59954" y="269557"/>
                      <a:pt x="101827" y="212407"/>
                      <a:pt x="101827" y="145732"/>
                    </a:cubicBezTo>
                    <a:cubicBezTo>
                      <a:pt x="101827" y="79057"/>
                      <a:pt x="101827" y="134302"/>
                      <a:pt x="101827" y="129540"/>
                    </a:cubicBezTo>
                    <a:lnTo>
                      <a:pt x="101827" y="129540"/>
                    </a:lnTo>
                    <a:close/>
                  </a:path>
                </a:pathLst>
              </a:custGeom>
              <a:solidFill>
                <a:srgbClr val="FFFFFF"/>
              </a:solidFill>
              <a:ln w="9512" cap="flat">
                <a:noFill/>
                <a:prstDash val="solid"/>
                <a:miter/>
              </a:ln>
            </p:spPr>
            <p:txBody>
              <a:bodyPr/>
              <a:lstStyle/>
              <a:p>
                <a:endParaRPr lang="en-US"/>
              </a:p>
            </p:txBody>
          </p:sp>
          <p:sp>
            <p:nvSpPr>
              <p:cNvPr id="116" name="Freeform 241">
                <a:extLst>
                  <a:ext uri="{FF2B5EF4-FFF2-40B4-BE49-F238E27FC236}">
                    <a16:creationId xmlns:a16="http://schemas.microsoft.com/office/drawing/2014/main" id="{B3C77155-8CEC-5DA0-00F3-752C5F769C50}"/>
                  </a:ext>
                </a:extLst>
              </p:cNvPr>
              <p:cNvSpPr/>
              <p:nvPr/>
            </p:nvSpPr>
            <p:spPr>
              <a:xfrm>
                <a:off x="4616297" y="6403322"/>
                <a:ext cx="139893" cy="373380"/>
              </a:xfrm>
              <a:custGeom>
                <a:avLst/>
                <a:gdLst>
                  <a:gd name="csX0" fmla="*/ 50438 w 139893"/>
                  <a:gd name="csY0" fmla="*/ 0 h 373380"/>
                  <a:gd name="csX1" fmla="*/ 32356 w 139893"/>
                  <a:gd name="csY1" fmla="*/ 23813 h 373380"/>
                  <a:gd name="csX2" fmla="*/ 110392 w 139893"/>
                  <a:gd name="csY2" fmla="*/ 175260 h 373380"/>
                  <a:gd name="csX3" fmla="*/ 0 w 139893"/>
                  <a:gd name="csY3" fmla="*/ 345758 h 373380"/>
                  <a:gd name="csX4" fmla="*/ 11420 w 139893"/>
                  <a:gd name="csY4" fmla="*/ 373380 h 373380"/>
                  <a:gd name="csX5" fmla="*/ 139893 w 139893"/>
                  <a:gd name="csY5" fmla="*/ 175260 h 373380"/>
                  <a:gd name="csX6" fmla="*/ 49486 w 139893"/>
                  <a:gd name="csY6" fmla="*/ 0 h 373380"/>
                  <a:gd name="csX7" fmla="*/ 49486 w 139893"/>
                  <a:gd name="csY7" fmla="*/ 0 h 3733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39893" h="373380">
                    <a:moveTo>
                      <a:pt x="50438" y="0"/>
                    </a:moveTo>
                    <a:lnTo>
                      <a:pt x="32356" y="23813"/>
                    </a:lnTo>
                    <a:cubicBezTo>
                      <a:pt x="79939" y="58103"/>
                      <a:pt x="110392" y="113347"/>
                      <a:pt x="110392" y="175260"/>
                    </a:cubicBezTo>
                    <a:cubicBezTo>
                      <a:pt x="110392" y="237172"/>
                      <a:pt x="64713" y="316230"/>
                      <a:pt x="0" y="345758"/>
                    </a:cubicBezTo>
                    <a:lnTo>
                      <a:pt x="11420" y="373380"/>
                    </a:lnTo>
                    <a:cubicBezTo>
                      <a:pt x="87552" y="340043"/>
                      <a:pt x="139893" y="263843"/>
                      <a:pt x="139893" y="175260"/>
                    </a:cubicBezTo>
                    <a:cubicBezTo>
                      <a:pt x="139893" y="86678"/>
                      <a:pt x="104682" y="39053"/>
                      <a:pt x="49486" y="0"/>
                    </a:cubicBezTo>
                    <a:lnTo>
                      <a:pt x="49486" y="0"/>
                    </a:lnTo>
                    <a:close/>
                  </a:path>
                </a:pathLst>
              </a:custGeom>
              <a:solidFill>
                <a:srgbClr val="FFFFFF"/>
              </a:solidFill>
              <a:ln w="9512" cap="flat">
                <a:noFill/>
                <a:prstDash val="solid"/>
                <a:miter/>
              </a:ln>
            </p:spPr>
            <p:txBody>
              <a:bodyPr/>
              <a:lstStyle/>
              <a:p>
                <a:endParaRPr lang="en-US"/>
              </a:p>
            </p:txBody>
          </p:sp>
          <p:sp>
            <p:nvSpPr>
              <p:cNvPr id="117" name="Freeform 242">
                <a:extLst>
                  <a:ext uri="{FF2B5EF4-FFF2-40B4-BE49-F238E27FC236}">
                    <a16:creationId xmlns:a16="http://schemas.microsoft.com/office/drawing/2014/main" id="{F21F3B8B-3BC4-35D8-277F-235E107F2FC6}"/>
                  </a:ext>
                </a:extLst>
              </p:cNvPr>
              <p:cNvSpPr/>
              <p:nvPr/>
            </p:nvSpPr>
            <p:spPr>
              <a:xfrm>
                <a:off x="4324140" y="6402370"/>
                <a:ext cx="143699" cy="375285"/>
              </a:xfrm>
              <a:custGeom>
                <a:avLst/>
                <a:gdLst>
                  <a:gd name="csX0" fmla="*/ 30453 w 143699"/>
                  <a:gd name="csY0" fmla="*/ 176213 h 375285"/>
                  <a:gd name="csX1" fmla="*/ 107537 w 143699"/>
                  <a:gd name="csY1" fmla="*/ 24765 h 375285"/>
                  <a:gd name="csX2" fmla="*/ 90407 w 143699"/>
                  <a:gd name="csY2" fmla="*/ 0 h 375285"/>
                  <a:gd name="csX3" fmla="*/ 0 w 143699"/>
                  <a:gd name="csY3" fmla="*/ 175260 h 375285"/>
                  <a:gd name="csX4" fmla="*/ 133231 w 143699"/>
                  <a:gd name="csY4" fmla="*/ 375285 h 375285"/>
                  <a:gd name="csX5" fmla="*/ 143700 w 143699"/>
                  <a:gd name="csY5" fmla="*/ 347663 h 375285"/>
                  <a:gd name="csX6" fmla="*/ 29501 w 143699"/>
                  <a:gd name="csY6" fmla="*/ 176213 h 375285"/>
                  <a:gd name="csX7" fmla="*/ 29501 w 143699"/>
                  <a:gd name="csY7" fmla="*/ 176213 h 3752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3699" h="375285">
                    <a:moveTo>
                      <a:pt x="30453" y="176213"/>
                    </a:moveTo>
                    <a:cubicBezTo>
                      <a:pt x="30453" y="114300"/>
                      <a:pt x="60906" y="59055"/>
                      <a:pt x="107537" y="24765"/>
                    </a:cubicBezTo>
                    <a:lnTo>
                      <a:pt x="90407" y="0"/>
                    </a:lnTo>
                    <a:cubicBezTo>
                      <a:pt x="36163" y="39053"/>
                      <a:pt x="0" y="102870"/>
                      <a:pt x="0" y="175260"/>
                    </a:cubicBezTo>
                    <a:cubicBezTo>
                      <a:pt x="0" y="247650"/>
                      <a:pt x="55196" y="342900"/>
                      <a:pt x="133231" y="375285"/>
                    </a:cubicBezTo>
                    <a:lnTo>
                      <a:pt x="143700" y="347663"/>
                    </a:lnTo>
                    <a:cubicBezTo>
                      <a:pt x="77084" y="319088"/>
                      <a:pt x="29501" y="253365"/>
                      <a:pt x="29501" y="176213"/>
                    </a:cubicBezTo>
                    <a:lnTo>
                      <a:pt x="29501" y="176213"/>
                    </a:lnTo>
                    <a:close/>
                  </a:path>
                </a:pathLst>
              </a:custGeom>
              <a:solidFill>
                <a:srgbClr val="FFFFFF"/>
              </a:solidFill>
              <a:ln w="9512" cap="flat">
                <a:noFill/>
                <a:prstDash val="solid"/>
                <a:miter/>
              </a:ln>
            </p:spPr>
            <p:txBody>
              <a:bodyPr/>
              <a:lstStyle/>
              <a:p>
                <a:endParaRPr lang="en-US"/>
              </a:p>
            </p:txBody>
          </p:sp>
          <p:sp>
            <p:nvSpPr>
              <p:cNvPr id="118" name="Freeform 243">
                <a:extLst>
                  <a:ext uri="{FF2B5EF4-FFF2-40B4-BE49-F238E27FC236}">
                    <a16:creationId xmlns:a16="http://schemas.microsoft.com/office/drawing/2014/main" id="{243B09A0-0367-1D59-8977-709BDBB61E2E}"/>
                  </a:ext>
                </a:extLst>
              </p:cNvPr>
              <p:cNvSpPr/>
              <p:nvPr/>
            </p:nvSpPr>
            <p:spPr>
              <a:xfrm>
                <a:off x="4754287" y="6668118"/>
                <a:ext cx="43776" cy="55244"/>
              </a:xfrm>
              <a:custGeom>
                <a:avLst/>
                <a:gdLst>
                  <a:gd name="csX0" fmla="*/ 1903 w 43776"/>
                  <a:gd name="csY0" fmla="*/ 0 h 55244"/>
                  <a:gd name="csX1" fmla="*/ 13323 w 43776"/>
                  <a:gd name="csY1" fmla="*/ 0 h 55244"/>
                  <a:gd name="csX2" fmla="*/ 13323 w 43776"/>
                  <a:gd name="csY2" fmla="*/ 33338 h 55244"/>
                  <a:gd name="csX3" fmla="*/ 14275 w 43776"/>
                  <a:gd name="csY3" fmla="*/ 41910 h 55244"/>
                  <a:gd name="csX4" fmla="*/ 22840 w 43776"/>
                  <a:gd name="csY4" fmla="*/ 46672 h 55244"/>
                  <a:gd name="csX5" fmla="*/ 31405 w 43776"/>
                  <a:gd name="csY5" fmla="*/ 41910 h 55244"/>
                  <a:gd name="csX6" fmla="*/ 32356 w 43776"/>
                  <a:gd name="csY6" fmla="*/ 33338 h 55244"/>
                  <a:gd name="csX7" fmla="*/ 32356 w 43776"/>
                  <a:gd name="csY7" fmla="*/ 0 h 55244"/>
                  <a:gd name="csX8" fmla="*/ 43776 w 43776"/>
                  <a:gd name="csY8" fmla="*/ 0 h 55244"/>
                  <a:gd name="csX9" fmla="*/ 43776 w 43776"/>
                  <a:gd name="csY9" fmla="*/ 33338 h 55244"/>
                  <a:gd name="csX10" fmla="*/ 40921 w 43776"/>
                  <a:gd name="csY10" fmla="*/ 46672 h 55244"/>
                  <a:gd name="csX11" fmla="*/ 21888 w 43776"/>
                  <a:gd name="csY11" fmla="*/ 55245 h 55244"/>
                  <a:gd name="csX12" fmla="*/ 2855 w 43776"/>
                  <a:gd name="csY12" fmla="*/ 46672 h 55244"/>
                  <a:gd name="csX13" fmla="*/ 0 w 43776"/>
                  <a:gd name="csY13" fmla="*/ 33338 h 55244"/>
                  <a:gd name="csX14" fmla="*/ 0 w 43776"/>
                  <a:gd name="csY14" fmla="*/ 0 h 55244"/>
                  <a:gd name="csX15" fmla="*/ 0 w 43776"/>
                  <a:gd name="csY15" fmla="*/ 0 h 552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776" h="55244">
                    <a:moveTo>
                      <a:pt x="1903" y="0"/>
                    </a:moveTo>
                    <a:lnTo>
                      <a:pt x="13323" y="0"/>
                    </a:lnTo>
                    <a:lnTo>
                      <a:pt x="13323" y="33338"/>
                    </a:lnTo>
                    <a:cubicBezTo>
                      <a:pt x="13323" y="37147"/>
                      <a:pt x="13323" y="40005"/>
                      <a:pt x="14275" y="41910"/>
                    </a:cubicBezTo>
                    <a:cubicBezTo>
                      <a:pt x="15227" y="44767"/>
                      <a:pt x="19033" y="46672"/>
                      <a:pt x="22840" y="46672"/>
                    </a:cubicBezTo>
                    <a:cubicBezTo>
                      <a:pt x="26646" y="46672"/>
                      <a:pt x="30453" y="44767"/>
                      <a:pt x="31405" y="41910"/>
                    </a:cubicBezTo>
                    <a:cubicBezTo>
                      <a:pt x="31405" y="40005"/>
                      <a:pt x="32356" y="37147"/>
                      <a:pt x="32356" y="33338"/>
                    </a:cubicBezTo>
                    <a:lnTo>
                      <a:pt x="32356" y="0"/>
                    </a:lnTo>
                    <a:lnTo>
                      <a:pt x="43776" y="0"/>
                    </a:lnTo>
                    <a:lnTo>
                      <a:pt x="43776" y="33338"/>
                    </a:lnTo>
                    <a:cubicBezTo>
                      <a:pt x="43776" y="39052"/>
                      <a:pt x="43776" y="43815"/>
                      <a:pt x="40921" y="46672"/>
                    </a:cubicBezTo>
                    <a:cubicBezTo>
                      <a:pt x="37115" y="52388"/>
                      <a:pt x="31405" y="55245"/>
                      <a:pt x="21888" y="55245"/>
                    </a:cubicBezTo>
                    <a:cubicBezTo>
                      <a:pt x="12372" y="55245"/>
                      <a:pt x="5710" y="52388"/>
                      <a:pt x="2855" y="46672"/>
                    </a:cubicBezTo>
                    <a:cubicBezTo>
                      <a:pt x="952" y="43815"/>
                      <a:pt x="0" y="39052"/>
                      <a:pt x="0" y="33338"/>
                    </a:cubicBezTo>
                    <a:lnTo>
                      <a:pt x="0" y="0"/>
                    </a:lnTo>
                    <a:lnTo>
                      <a:pt x="0" y="0"/>
                    </a:lnTo>
                    <a:close/>
                  </a:path>
                </a:pathLst>
              </a:custGeom>
              <a:solidFill>
                <a:srgbClr val="FFFFFF"/>
              </a:solidFill>
              <a:ln w="9512" cap="flat">
                <a:noFill/>
                <a:prstDash val="solid"/>
                <a:miter/>
              </a:ln>
            </p:spPr>
            <p:txBody>
              <a:bodyPr/>
              <a:lstStyle/>
              <a:p>
                <a:endParaRPr lang="en-US"/>
              </a:p>
            </p:txBody>
          </p:sp>
          <p:sp>
            <p:nvSpPr>
              <p:cNvPr id="119" name="Freeform 244">
                <a:extLst>
                  <a:ext uri="{FF2B5EF4-FFF2-40B4-BE49-F238E27FC236}">
                    <a16:creationId xmlns:a16="http://schemas.microsoft.com/office/drawing/2014/main" id="{2289EB71-5DEB-BD24-1C30-D394E6F0C563}"/>
                  </a:ext>
                </a:extLst>
              </p:cNvPr>
              <p:cNvSpPr/>
              <p:nvPr/>
            </p:nvSpPr>
            <p:spPr>
              <a:xfrm>
                <a:off x="4805677" y="6667165"/>
                <a:ext cx="45679" cy="58102"/>
              </a:xfrm>
              <a:custGeom>
                <a:avLst/>
                <a:gdLst>
                  <a:gd name="csX0" fmla="*/ 11420 w 45679"/>
                  <a:gd name="csY0" fmla="*/ 38100 h 58102"/>
                  <a:gd name="csX1" fmla="*/ 13323 w 45679"/>
                  <a:gd name="csY1" fmla="*/ 43815 h 58102"/>
                  <a:gd name="csX2" fmla="*/ 22840 w 45679"/>
                  <a:gd name="csY2" fmla="*/ 47625 h 58102"/>
                  <a:gd name="csX3" fmla="*/ 29501 w 45679"/>
                  <a:gd name="csY3" fmla="*/ 47625 h 58102"/>
                  <a:gd name="csX4" fmla="*/ 34259 w 45679"/>
                  <a:gd name="csY4" fmla="*/ 40957 h 58102"/>
                  <a:gd name="csX5" fmla="*/ 31404 w 45679"/>
                  <a:gd name="csY5" fmla="*/ 37147 h 58102"/>
                  <a:gd name="csX6" fmla="*/ 23791 w 45679"/>
                  <a:gd name="csY6" fmla="*/ 34290 h 58102"/>
                  <a:gd name="csX7" fmla="*/ 18081 w 45679"/>
                  <a:gd name="csY7" fmla="*/ 34290 h 58102"/>
                  <a:gd name="csX8" fmla="*/ 5710 w 45679"/>
                  <a:gd name="csY8" fmla="*/ 28575 h 58102"/>
                  <a:gd name="csX9" fmla="*/ 0 w 45679"/>
                  <a:gd name="csY9" fmla="*/ 17145 h 58102"/>
                  <a:gd name="csX10" fmla="*/ 5710 w 45679"/>
                  <a:gd name="csY10" fmla="*/ 4763 h 58102"/>
                  <a:gd name="csX11" fmla="*/ 21888 w 45679"/>
                  <a:gd name="csY11" fmla="*/ 0 h 58102"/>
                  <a:gd name="csX12" fmla="*/ 37114 w 45679"/>
                  <a:gd name="csY12" fmla="*/ 4763 h 58102"/>
                  <a:gd name="csX13" fmla="*/ 43776 w 45679"/>
                  <a:gd name="csY13" fmla="*/ 18097 h 58102"/>
                  <a:gd name="csX14" fmla="*/ 33308 w 45679"/>
                  <a:gd name="csY14" fmla="*/ 18097 h 58102"/>
                  <a:gd name="csX15" fmla="*/ 28550 w 45679"/>
                  <a:gd name="csY15" fmla="*/ 11430 h 58102"/>
                  <a:gd name="csX16" fmla="*/ 21888 w 45679"/>
                  <a:gd name="csY16" fmla="*/ 10478 h 58102"/>
                  <a:gd name="csX17" fmla="*/ 14275 w 45679"/>
                  <a:gd name="csY17" fmla="*/ 12382 h 58102"/>
                  <a:gd name="csX18" fmla="*/ 11420 w 45679"/>
                  <a:gd name="csY18" fmla="*/ 17145 h 58102"/>
                  <a:gd name="csX19" fmla="*/ 14275 w 45679"/>
                  <a:gd name="csY19" fmla="*/ 21907 h 58102"/>
                  <a:gd name="csX20" fmla="*/ 21888 w 45679"/>
                  <a:gd name="csY20" fmla="*/ 23813 h 58102"/>
                  <a:gd name="csX21" fmla="*/ 31404 w 45679"/>
                  <a:gd name="csY21" fmla="*/ 25717 h 58102"/>
                  <a:gd name="csX22" fmla="*/ 40921 w 45679"/>
                  <a:gd name="csY22" fmla="*/ 29528 h 58102"/>
                  <a:gd name="csX23" fmla="*/ 45679 w 45679"/>
                  <a:gd name="csY23" fmla="*/ 40957 h 58102"/>
                  <a:gd name="csX24" fmla="*/ 39969 w 45679"/>
                  <a:gd name="csY24" fmla="*/ 53340 h 58102"/>
                  <a:gd name="csX25" fmla="*/ 23791 w 45679"/>
                  <a:gd name="csY25" fmla="*/ 58103 h 58102"/>
                  <a:gd name="csX26" fmla="*/ 6661 w 45679"/>
                  <a:gd name="csY26" fmla="*/ 53340 h 58102"/>
                  <a:gd name="csX27" fmla="*/ 951 w 45679"/>
                  <a:gd name="csY27" fmla="*/ 40005 h 58102"/>
                  <a:gd name="csX28" fmla="*/ 11420 w 45679"/>
                  <a:gd name="csY28" fmla="*/ 40005 h 581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45679" h="58102">
                    <a:moveTo>
                      <a:pt x="11420" y="38100"/>
                    </a:moveTo>
                    <a:cubicBezTo>
                      <a:pt x="11420" y="40957"/>
                      <a:pt x="12371" y="42863"/>
                      <a:pt x="13323" y="43815"/>
                    </a:cubicBezTo>
                    <a:cubicBezTo>
                      <a:pt x="15226" y="45720"/>
                      <a:pt x="18081" y="47625"/>
                      <a:pt x="22840" y="47625"/>
                    </a:cubicBezTo>
                    <a:cubicBezTo>
                      <a:pt x="27598" y="47625"/>
                      <a:pt x="27598" y="47625"/>
                      <a:pt x="29501" y="47625"/>
                    </a:cubicBezTo>
                    <a:cubicBezTo>
                      <a:pt x="32356" y="46672"/>
                      <a:pt x="34259" y="44767"/>
                      <a:pt x="34259" y="40957"/>
                    </a:cubicBezTo>
                    <a:cubicBezTo>
                      <a:pt x="34259" y="37147"/>
                      <a:pt x="34259" y="38100"/>
                      <a:pt x="31404" y="37147"/>
                    </a:cubicBezTo>
                    <a:cubicBezTo>
                      <a:pt x="29501" y="36195"/>
                      <a:pt x="27598" y="35242"/>
                      <a:pt x="23791" y="34290"/>
                    </a:cubicBezTo>
                    <a:lnTo>
                      <a:pt x="18081" y="34290"/>
                    </a:lnTo>
                    <a:cubicBezTo>
                      <a:pt x="12371" y="31432"/>
                      <a:pt x="8565" y="30480"/>
                      <a:pt x="5710" y="28575"/>
                    </a:cubicBezTo>
                    <a:cubicBezTo>
                      <a:pt x="1903" y="25717"/>
                      <a:pt x="0" y="21907"/>
                      <a:pt x="0" y="17145"/>
                    </a:cubicBezTo>
                    <a:cubicBezTo>
                      <a:pt x="0" y="12382"/>
                      <a:pt x="1903" y="8572"/>
                      <a:pt x="5710" y="4763"/>
                    </a:cubicBezTo>
                    <a:cubicBezTo>
                      <a:pt x="9517" y="1905"/>
                      <a:pt x="14275" y="0"/>
                      <a:pt x="21888" y="0"/>
                    </a:cubicBezTo>
                    <a:cubicBezTo>
                      <a:pt x="29501" y="0"/>
                      <a:pt x="32356" y="1905"/>
                      <a:pt x="37114" y="4763"/>
                    </a:cubicBezTo>
                    <a:cubicBezTo>
                      <a:pt x="40921" y="7620"/>
                      <a:pt x="43776" y="12382"/>
                      <a:pt x="43776" y="18097"/>
                    </a:cubicBezTo>
                    <a:lnTo>
                      <a:pt x="33308" y="18097"/>
                    </a:lnTo>
                    <a:cubicBezTo>
                      <a:pt x="33308" y="15240"/>
                      <a:pt x="31404" y="12382"/>
                      <a:pt x="28550" y="11430"/>
                    </a:cubicBezTo>
                    <a:cubicBezTo>
                      <a:pt x="26646" y="11430"/>
                      <a:pt x="24743" y="10478"/>
                      <a:pt x="21888" y="10478"/>
                    </a:cubicBezTo>
                    <a:cubicBezTo>
                      <a:pt x="19033" y="10478"/>
                      <a:pt x="16178" y="10478"/>
                      <a:pt x="14275" y="12382"/>
                    </a:cubicBezTo>
                    <a:cubicBezTo>
                      <a:pt x="12371" y="13335"/>
                      <a:pt x="11420" y="15240"/>
                      <a:pt x="11420" y="17145"/>
                    </a:cubicBezTo>
                    <a:cubicBezTo>
                      <a:pt x="11420" y="19050"/>
                      <a:pt x="11420" y="20955"/>
                      <a:pt x="14275" y="21907"/>
                    </a:cubicBezTo>
                    <a:cubicBezTo>
                      <a:pt x="15226" y="21907"/>
                      <a:pt x="18081" y="22860"/>
                      <a:pt x="21888" y="23813"/>
                    </a:cubicBezTo>
                    <a:lnTo>
                      <a:pt x="31404" y="25717"/>
                    </a:lnTo>
                    <a:cubicBezTo>
                      <a:pt x="35211" y="26670"/>
                      <a:pt x="39018" y="27622"/>
                      <a:pt x="40921" y="29528"/>
                    </a:cubicBezTo>
                    <a:cubicBezTo>
                      <a:pt x="43776" y="32385"/>
                      <a:pt x="45679" y="36195"/>
                      <a:pt x="45679" y="40957"/>
                    </a:cubicBezTo>
                    <a:cubicBezTo>
                      <a:pt x="45679" y="45720"/>
                      <a:pt x="43776" y="50482"/>
                      <a:pt x="39969" y="53340"/>
                    </a:cubicBezTo>
                    <a:cubicBezTo>
                      <a:pt x="36163" y="56197"/>
                      <a:pt x="30453" y="58103"/>
                      <a:pt x="23791" y="58103"/>
                    </a:cubicBezTo>
                    <a:cubicBezTo>
                      <a:pt x="17130" y="58103"/>
                      <a:pt x="11420" y="56197"/>
                      <a:pt x="6661" y="53340"/>
                    </a:cubicBezTo>
                    <a:cubicBezTo>
                      <a:pt x="2855" y="50482"/>
                      <a:pt x="951" y="45720"/>
                      <a:pt x="951" y="40005"/>
                    </a:cubicBezTo>
                    <a:lnTo>
                      <a:pt x="11420" y="40005"/>
                    </a:lnTo>
                    <a:close/>
                  </a:path>
                </a:pathLst>
              </a:custGeom>
              <a:solidFill>
                <a:srgbClr val="FFFFFF"/>
              </a:solidFill>
              <a:ln w="9512" cap="flat">
                <a:noFill/>
                <a:prstDash val="solid"/>
                <a:miter/>
              </a:ln>
            </p:spPr>
            <p:txBody>
              <a:bodyPr/>
              <a:lstStyle/>
              <a:p>
                <a:endParaRPr lang="en-US"/>
              </a:p>
            </p:txBody>
          </p:sp>
          <p:sp>
            <p:nvSpPr>
              <p:cNvPr id="120" name="Freeform 245">
                <a:extLst>
                  <a:ext uri="{FF2B5EF4-FFF2-40B4-BE49-F238E27FC236}">
                    <a16:creationId xmlns:a16="http://schemas.microsoft.com/office/drawing/2014/main" id="{338F9D0F-767B-C4D7-EE73-8548D1A4003E}"/>
                  </a:ext>
                </a:extLst>
              </p:cNvPr>
              <p:cNvSpPr/>
              <p:nvPr/>
            </p:nvSpPr>
            <p:spPr>
              <a:xfrm>
                <a:off x="4655315" y="6539530"/>
                <a:ext cx="15226" cy="20002"/>
              </a:xfrm>
              <a:custGeom>
                <a:avLst/>
                <a:gdLst>
                  <a:gd name="csX0" fmla="*/ 1903 w 15226"/>
                  <a:gd name="csY0" fmla="*/ 1905 h 20002"/>
                  <a:gd name="csX1" fmla="*/ 7613 w 15226"/>
                  <a:gd name="csY1" fmla="*/ 0 h 20002"/>
                  <a:gd name="csX2" fmla="*/ 14275 w 15226"/>
                  <a:gd name="csY2" fmla="*/ 2857 h 20002"/>
                  <a:gd name="csX3" fmla="*/ 15227 w 15226"/>
                  <a:gd name="csY3" fmla="*/ 5715 h 20002"/>
                  <a:gd name="csX4" fmla="*/ 11420 w 15226"/>
                  <a:gd name="csY4" fmla="*/ 5715 h 20002"/>
                  <a:gd name="csX5" fmla="*/ 11420 w 15226"/>
                  <a:gd name="csY5" fmla="*/ 3810 h 20002"/>
                  <a:gd name="csX6" fmla="*/ 8565 w 15226"/>
                  <a:gd name="csY6" fmla="*/ 2857 h 20002"/>
                  <a:gd name="csX7" fmla="*/ 5710 w 15226"/>
                  <a:gd name="csY7" fmla="*/ 4763 h 20002"/>
                  <a:gd name="csX8" fmla="*/ 4758 w 15226"/>
                  <a:gd name="csY8" fmla="*/ 9525 h 20002"/>
                  <a:gd name="csX9" fmla="*/ 5710 w 15226"/>
                  <a:gd name="csY9" fmla="*/ 14288 h 20002"/>
                  <a:gd name="csX10" fmla="*/ 8565 w 15226"/>
                  <a:gd name="csY10" fmla="*/ 16192 h 20002"/>
                  <a:gd name="csX11" fmla="*/ 11420 w 15226"/>
                  <a:gd name="csY11" fmla="*/ 15240 h 20002"/>
                  <a:gd name="csX12" fmla="*/ 11420 w 15226"/>
                  <a:gd name="csY12" fmla="*/ 13335 h 20002"/>
                  <a:gd name="csX13" fmla="*/ 15227 w 15226"/>
                  <a:gd name="csY13" fmla="*/ 13335 h 20002"/>
                  <a:gd name="csX14" fmla="*/ 12372 w 15226"/>
                  <a:gd name="csY14" fmla="*/ 18097 h 20002"/>
                  <a:gd name="csX15" fmla="*/ 7613 w 15226"/>
                  <a:gd name="csY15" fmla="*/ 20002 h 20002"/>
                  <a:gd name="csX16" fmla="*/ 1903 w 15226"/>
                  <a:gd name="csY16" fmla="*/ 17145 h 20002"/>
                  <a:gd name="csX17" fmla="*/ 0 w 15226"/>
                  <a:gd name="csY17" fmla="*/ 10477 h 20002"/>
                  <a:gd name="csX18" fmla="*/ 2855 w 15226"/>
                  <a:gd name="csY18" fmla="*/ 3810 h 20002"/>
                  <a:gd name="csX19" fmla="*/ 2855 w 15226"/>
                  <a:gd name="csY19" fmla="*/ 381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5226" h="20002">
                    <a:moveTo>
                      <a:pt x="1903" y="1905"/>
                    </a:moveTo>
                    <a:cubicBezTo>
                      <a:pt x="2855" y="0"/>
                      <a:pt x="4758" y="0"/>
                      <a:pt x="7613" y="0"/>
                    </a:cubicBezTo>
                    <a:cubicBezTo>
                      <a:pt x="10468" y="0"/>
                      <a:pt x="12372" y="952"/>
                      <a:pt x="14275" y="2857"/>
                    </a:cubicBezTo>
                    <a:cubicBezTo>
                      <a:pt x="14275" y="3810"/>
                      <a:pt x="15227" y="4763"/>
                      <a:pt x="15227" y="5715"/>
                    </a:cubicBezTo>
                    <a:lnTo>
                      <a:pt x="11420" y="5715"/>
                    </a:lnTo>
                    <a:cubicBezTo>
                      <a:pt x="11420" y="5715"/>
                      <a:pt x="11420" y="3810"/>
                      <a:pt x="11420" y="3810"/>
                    </a:cubicBezTo>
                    <a:cubicBezTo>
                      <a:pt x="11420" y="3810"/>
                      <a:pt x="9517" y="2857"/>
                      <a:pt x="8565" y="2857"/>
                    </a:cubicBezTo>
                    <a:cubicBezTo>
                      <a:pt x="7613" y="2857"/>
                      <a:pt x="6662" y="2857"/>
                      <a:pt x="5710" y="4763"/>
                    </a:cubicBezTo>
                    <a:cubicBezTo>
                      <a:pt x="5710" y="5715"/>
                      <a:pt x="4758" y="7620"/>
                      <a:pt x="4758" y="9525"/>
                    </a:cubicBezTo>
                    <a:cubicBezTo>
                      <a:pt x="4758" y="11430"/>
                      <a:pt x="4758" y="13335"/>
                      <a:pt x="5710" y="14288"/>
                    </a:cubicBezTo>
                    <a:cubicBezTo>
                      <a:pt x="5710" y="15240"/>
                      <a:pt x="7613" y="16192"/>
                      <a:pt x="8565" y="16192"/>
                    </a:cubicBezTo>
                    <a:cubicBezTo>
                      <a:pt x="9517" y="16192"/>
                      <a:pt x="10468" y="16192"/>
                      <a:pt x="11420" y="15240"/>
                    </a:cubicBezTo>
                    <a:cubicBezTo>
                      <a:pt x="11420" y="15240"/>
                      <a:pt x="11420" y="14288"/>
                      <a:pt x="11420" y="13335"/>
                    </a:cubicBezTo>
                    <a:lnTo>
                      <a:pt x="15227" y="13335"/>
                    </a:lnTo>
                    <a:cubicBezTo>
                      <a:pt x="15227" y="15240"/>
                      <a:pt x="14275" y="17145"/>
                      <a:pt x="12372" y="18097"/>
                    </a:cubicBezTo>
                    <a:cubicBezTo>
                      <a:pt x="11420" y="19050"/>
                      <a:pt x="9517" y="20002"/>
                      <a:pt x="7613" y="20002"/>
                    </a:cubicBezTo>
                    <a:cubicBezTo>
                      <a:pt x="5710" y="20002"/>
                      <a:pt x="2855" y="20002"/>
                      <a:pt x="1903" y="17145"/>
                    </a:cubicBezTo>
                    <a:cubicBezTo>
                      <a:pt x="952" y="15240"/>
                      <a:pt x="0" y="13335"/>
                      <a:pt x="0" y="10477"/>
                    </a:cubicBezTo>
                    <a:cubicBezTo>
                      <a:pt x="0" y="7620"/>
                      <a:pt x="0" y="4763"/>
                      <a:pt x="2855" y="3810"/>
                    </a:cubicBezTo>
                    <a:lnTo>
                      <a:pt x="2855" y="3810"/>
                    </a:lnTo>
                    <a:close/>
                  </a:path>
                </a:pathLst>
              </a:custGeom>
              <a:solidFill>
                <a:srgbClr val="FFFFFF"/>
              </a:solidFill>
              <a:ln w="9512" cap="flat">
                <a:noFill/>
                <a:prstDash val="solid"/>
                <a:miter/>
              </a:ln>
            </p:spPr>
            <p:txBody>
              <a:bodyPr/>
              <a:lstStyle/>
              <a:p>
                <a:endParaRPr lang="en-US"/>
              </a:p>
            </p:txBody>
          </p:sp>
          <p:sp>
            <p:nvSpPr>
              <p:cNvPr id="121" name="Freeform 246">
                <a:extLst>
                  <a:ext uri="{FF2B5EF4-FFF2-40B4-BE49-F238E27FC236}">
                    <a16:creationId xmlns:a16="http://schemas.microsoft.com/office/drawing/2014/main" id="{13FFF9AE-6CBD-F0E7-67A4-2F5FF5EC6A77}"/>
                  </a:ext>
                </a:extLst>
              </p:cNvPr>
              <p:cNvSpPr/>
              <p:nvPr/>
            </p:nvSpPr>
            <p:spPr>
              <a:xfrm>
                <a:off x="4672445" y="6539530"/>
                <a:ext cx="17129" cy="18097"/>
              </a:xfrm>
              <a:custGeom>
                <a:avLst/>
                <a:gdLst>
                  <a:gd name="csX0" fmla="*/ 11420 w 17129"/>
                  <a:gd name="csY0" fmla="*/ 0 h 18097"/>
                  <a:gd name="csX1" fmla="*/ 17130 w 17129"/>
                  <a:gd name="csY1" fmla="*/ 0 h 18097"/>
                  <a:gd name="csX2" fmla="*/ 17130 w 17129"/>
                  <a:gd name="csY2" fmla="*/ 17145 h 18097"/>
                  <a:gd name="csX3" fmla="*/ 13323 w 17129"/>
                  <a:gd name="csY3" fmla="*/ 17145 h 18097"/>
                  <a:gd name="csX4" fmla="*/ 13323 w 17129"/>
                  <a:gd name="csY4" fmla="*/ 5715 h 18097"/>
                  <a:gd name="csX5" fmla="*/ 13323 w 17129"/>
                  <a:gd name="csY5" fmla="*/ 4763 h 18097"/>
                  <a:gd name="csX6" fmla="*/ 13323 w 17129"/>
                  <a:gd name="csY6" fmla="*/ 3810 h 18097"/>
                  <a:gd name="csX7" fmla="*/ 10468 w 17129"/>
                  <a:gd name="csY7" fmla="*/ 18097 h 18097"/>
                  <a:gd name="csX8" fmla="*/ 6661 w 17129"/>
                  <a:gd name="csY8" fmla="*/ 18097 h 18097"/>
                  <a:gd name="csX9" fmla="*/ 3807 w 17129"/>
                  <a:gd name="csY9" fmla="*/ 3810 h 18097"/>
                  <a:gd name="csX10" fmla="*/ 3807 w 17129"/>
                  <a:gd name="csY10" fmla="*/ 4763 h 18097"/>
                  <a:gd name="csX11" fmla="*/ 3807 w 17129"/>
                  <a:gd name="csY11" fmla="*/ 5715 h 18097"/>
                  <a:gd name="csX12" fmla="*/ 3807 w 17129"/>
                  <a:gd name="csY12" fmla="*/ 17145 h 18097"/>
                  <a:gd name="csX13" fmla="*/ 0 w 17129"/>
                  <a:gd name="csY13" fmla="*/ 17145 h 18097"/>
                  <a:gd name="csX14" fmla="*/ 0 w 17129"/>
                  <a:gd name="csY14" fmla="*/ 0 h 18097"/>
                  <a:gd name="csX15" fmla="*/ 5710 w 17129"/>
                  <a:gd name="csY15" fmla="*/ 0 h 18097"/>
                  <a:gd name="csX16" fmla="*/ 8565 w 17129"/>
                  <a:gd name="csY16" fmla="*/ 13335 h 18097"/>
                  <a:gd name="csX17" fmla="*/ 11420 w 17129"/>
                  <a:gd name="csY17" fmla="*/ 0 h 18097"/>
                  <a:gd name="csX18" fmla="*/ 11420 w 17129"/>
                  <a:gd name="csY18" fmla="*/ 0 h 18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17129" h="18097">
                    <a:moveTo>
                      <a:pt x="11420" y="0"/>
                    </a:moveTo>
                    <a:lnTo>
                      <a:pt x="17130" y="0"/>
                    </a:lnTo>
                    <a:lnTo>
                      <a:pt x="17130" y="17145"/>
                    </a:lnTo>
                    <a:lnTo>
                      <a:pt x="13323" y="17145"/>
                    </a:lnTo>
                    <a:lnTo>
                      <a:pt x="13323" y="5715"/>
                    </a:lnTo>
                    <a:cubicBezTo>
                      <a:pt x="13323" y="5715"/>
                      <a:pt x="13323" y="5715"/>
                      <a:pt x="13323" y="4763"/>
                    </a:cubicBezTo>
                    <a:cubicBezTo>
                      <a:pt x="13323" y="4763"/>
                      <a:pt x="13323" y="3810"/>
                      <a:pt x="13323" y="3810"/>
                    </a:cubicBezTo>
                    <a:lnTo>
                      <a:pt x="10468" y="18097"/>
                    </a:lnTo>
                    <a:lnTo>
                      <a:pt x="6661" y="18097"/>
                    </a:lnTo>
                    <a:lnTo>
                      <a:pt x="3807" y="3810"/>
                    </a:lnTo>
                    <a:cubicBezTo>
                      <a:pt x="3807" y="3810"/>
                      <a:pt x="3807" y="3810"/>
                      <a:pt x="3807" y="4763"/>
                    </a:cubicBezTo>
                    <a:cubicBezTo>
                      <a:pt x="3807" y="4763"/>
                      <a:pt x="3807" y="5715"/>
                      <a:pt x="3807" y="5715"/>
                    </a:cubicBezTo>
                    <a:lnTo>
                      <a:pt x="3807" y="17145"/>
                    </a:lnTo>
                    <a:lnTo>
                      <a:pt x="0" y="17145"/>
                    </a:lnTo>
                    <a:lnTo>
                      <a:pt x="0" y="0"/>
                    </a:lnTo>
                    <a:lnTo>
                      <a:pt x="5710" y="0"/>
                    </a:lnTo>
                    <a:lnTo>
                      <a:pt x="8565" y="13335"/>
                    </a:lnTo>
                    <a:lnTo>
                      <a:pt x="11420" y="0"/>
                    </a:lnTo>
                    <a:lnTo>
                      <a:pt x="11420" y="0"/>
                    </a:lnTo>
                    <a:close/>
                  </a:path>
                </a:pathLst>
              </a:custGeom>
              <a:solidFill>
                <a:srgbClr val="FFFFFF"/>
              </a:solidFill>
              <a:ln w="9512" cap="flat">
                <a:noFill/>
                <a:prstDash val="solid"/>
                <a:miter/>
              </a:ln>
            </p:spPr>
            <p:txBody>
              <a:bodyPr/>
              <a:lstStyle/>
              <a:p>
                <a:endParaRPr lang="en-US"/>
              </a:p>
            </p:txBody>
          </p:sp>
          <p:sp>
            <p:nvSpPr>
              <p:cNvPr id="122" name="Freeform 247">
                <a:extLst>
                  <a:ext uri="{FF2B5EF4-FFF2-40B4-BE49-F238E27FC236}">
                    <a16:creationId xmlns:a16="http://schemas.microsoft.com/office/drawing/2014/main" id="{A5F8DC10-F283-844D-282B-1AD84C9D91D2}"/>
                  </a:ext>
                </a:extLst>
              </p:cNvPr>
              <p:cNvSpPr/>
              <p:nvPr/>
            </p:nvSpPr>
            <p:spPr>
              <a:xfrm>
                <a:off x="4432628" y="6389988"/>
                <a:ext cx="19033" cy="27622"/>
              </a:xfrm>
              <a:custGeom>
                <a:avLst/>
                <a:gdLst>
                  <a:gd name="csX0" fmla="*/ 14275 w 19033"/>
                  <a:gd name="csY0" fmla="*/ 27622 h 27622"/>
                  <a:gd name="csX1" fmla="*/ 0 w 19033"/>
                  <a:gd name="csY1" fmla="*/ 2857 h 27622"/>
                  <a:gd name="csX2" fmla="*/ 4758 w 19033"/>
                  <a:gd name="csY2" fmla="*/ 0 h 27622"/>
                  <a:gd name="csX3" fmla="*/ 19033 w 19033"/>
                  <a:gd name="csY3" fmla="*/ 24765 h 27622"/>
                  <a:gd name="csX4" fmla="*/ 14275 w 19033"/>
                  <a:gd name="csY4" fmla="*/ 27622 h 27622"/>
                  <a:gd name="csX5" fmla="*/ 14275 w 19033"/>
                  <a:gd name="csY5" fmla="*/ 27622 h 27622"/>
                </a:gdLst>
                <a:ahLst/>
                <a:cxnLst>
                  <a:cxn ang="0">
                    <a:pos x="csX0" y="csY0"/>
                  </a:cxn>
                  <a:cxn ang="0">
                    <a:pos x="csX1" y="csY1"/>
                  </a:cxn>
                  <a:cxn ang="0">
                    <a:pos x="csX2" y="csY2"/>
                  </a:cxn>
                  <a:cxn ang="0">
                    <a:pos x="csX3" y="csY3"/>
                  </a:cxn>
                  <a:cxn ang="0">
                    <a:pos x="csX4" y="csY4"/>
                  </a:cxn>
                  <a:cxn ang="0">
                    <a:pos x="csX5" y="csY5"/>
                  </a:cxn>
                </a:cxnLst>
                <a:rect l="l" t="t" r="r" b="b"/>
                <a:pathLst>
                  <a:path w="19033" h="27622">
                    <a:moveTo>
                      <a:pt x="14275" y="27622"/>
                    </a:moveTo>
                    <a:lnTo>
                      <a:pt x="0" y="2857"/>
                    </a:lnTo>
                    <a:lnTo>
                      <a:pt x="4758" y="0"/>
                    </a:lnTo>
                    <a:lnTo>
                      <a:pt x="19033" y="24765"/>
                    </a:lnTo>
                    <a:lnTo>
                      <a:pt x="14275" y="27622"/>
                    </a:lnTo>
                    <a:lnTo>
                      <a:pt x="14275" y="27622"/>
                    </a:lnTo>
                    <a:close/>
                  </a:path>
                </a:pathLst>
              </a:custGeom>
              <a:solidFill>
                <a:srgbClr val="FFFFFF"/>
              </a:solidFill>
              <a:ln w="9512" cap="flat">
                <a:noFill/>
                <a:prstDash val="solid"/>
                <a:miter/>
              </a:ln>
            </p:spPr>
            <p:txBody>
              <a:bodyPr/>
              <a:lstStyle/>
              <a:p>
                <a:endParaRPr lang="en-US"/>
              </a:p>
            </p:txBody>
          </p:sp>
          <p:sp>
            <p:nvSpPr>
              <p:cNvPr id="123" name="Freeform 248">
                <a:extLst>
                  <a:ext uri="{FF2B5EF4-FFF2-40B4-BE49-F238E27FC236}">
                    <a16:creationId xmlns:a16="http://schemas.microsoft.com/office/drawing/2014/main" id="{8F0C33C5-0DF4-2565-5859-E8828374FD8F}"/>
                  </a:ext>
                </a:extLst>
              </p:cNvPr>
              <p:cNvSpPr/>
              <p:nvPr/>
            </p:nvSpPr>
            <p:spPr>
              <a:xfrm>
                <a:off x="4449758" y="6374747"/>
                <a:ext cx="32356" cy="35242"/>
              </a:xfrm>
              <a:custGeom>
                <a:avLst/>
                <a:gdLst>
                  <a:gd name="csX0" fmla="*/ 11420 w 32356"/>
                  <a:gd name="csY0" fmla="*/ 35243 h 35242"/>
                  <a:gd name="csX1" fmla="*/ 0 w 32356"/>
                  <a:gd name="csY1" fmla="*/ 8572 h 35242"/>
                  <a:gd name="csX2" fmla="*/ 5710 w 32356"/>
                  <a:gd name="csY2" fmla="*/ 6668 h 35242"/>
                  <a:gd name="csX3" fmla="*/ 23791 w 32356"/>
                  <a:gd name="csY3" fmla="*/ 20003 h 35242"/>
                  <a:gd name="csX4" fmla="*/ 16178 w 32356"/>
                  <a:gd name="csY4" fmla="*/ 1905 h 35242"/>
                  <a:gd name="csX5" fmla="*/ 21888 w 32356"/>
                  <a:gd name="csY5" fmla="*/ 0 h 35242"/>
                  <a:gd name="csX6" fmla="*/ 32356 w 32356"/>
                  <a:gd name="csY6" fmla="*/ 26670 h 35242"/>
                  <a:gd name="csX7" fmla="*/ 26646 w 32356"/>
                  <a:gd name="csY7" fmla="*/ 28575 h 35242"/>
                  <a:gd name="csX8" fmla="*/ 8565 w 32356"/>
                  <a:gd name="csY8" fmla="*/ 16193 h 35242"/>
                  <a:gd name="csX9" fmla="*/ 16178 w 32356"/>
                  <a:gd name="csY9" fmla="*/ 33338 h 35242"/>
                  <a:gd name="csX10" fmla="*/ 11420 w 32356"/>
                  <a:gd name="csY10" fmla="*/ 35243 h 35242"/>
                  <a:gd name="csX11" fmla="*/ 11420 w 32356"/>
                  <a:gd name="csY11" fmla="*/ 35243 h 35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356" h="35242">
                    <a:moveTo>
                      <a:pt x="11420" y="35243"/>
                    </a:moveTo>
                    <a:lnTo>
                      <a:pt x="0" y="8572"/>
                    </a:lnTo>
                    <a:lnTo>
                      <a:pt x="5710" y="6668"/>
                    </a:lnTo>
                    <a:lnTo>
                      <a:pt x="23791" y="20003"/>
                    </a:lnTo>
                    <a:lnTo>
                      <a:pt x="16178" y="1905"/>
                    </a:lnTo>
                    <a:lnTo>
                      <a:pt x="21888" y="0"/>
                    </a:lnTo>
                    <a:lnTo>
                      <a:pt x="32356" y="26670"/>
                    </a:lnTo>
                    <a:lnTo>
                      <a:pt x="26646" y="28575"/>
                    </a:lnTo>
                    <a:lnTo>
                      <a:pt x="8565" y="16193"/>
                    </a:lnTo>
                    <a:lnTo>
                      <a:pt x="16178" y="33338"/>
                    </a:lnTo>
                    <a:lnTo>
                      <a:pt x="11420" y="35243"/>
                    </a:lnTo>
                    <a:lnTo>
                      <a:pt x="11420" y="35243"/>
                    </a:lnTo>
                    <a:close/>
                  </a:path>
                </a:pathLst>
              </a:custGeom>
              <a:solidFill>
                <a:srgbClr val="FFFFFF"/>
              </a:solidFill>
              <a:ln w="9512" cap="flat">
                <a:noFill/>
                <a:prstDash val="solid"/>
                <a:miter/>
              </a:ln>
            </p:spPr>
            <p:txBody>
              <a:bodyPr/>
              <a:lstStyle/>
              <a:p>
                <a:endParaRPr lang="en-US"/>
              </a:p>
            </p:txBody>
          </p:sp>
          <p:sp>
            <p:nvSpPr>
              <p:cNvPr id="124" name="Freeform 249">
                <a:extLst>
                  <a:ext uri="{FF2B5EF4-FFF2-40B4-BE49-F238E27FC236}">
                    <a16:creationId xmlns:a16="http://schemas.microsoft.com/office/drawing/2014/main" id="{68DD8AEE-832A-A614-C398-717E52FEA7AC}"/>
                  </a:ext>
                </a:extLst>
              </p:cNvPr>
              <p:cNvSpPr/>
              <p:nvPr/>
            </p:nvSpPr>
            <p:spPr>
              <a:xfrm>
                <a:off x="4481163" y="6366175"/>
                <a:ext cx="22839" cy="31432"/>
              </a:xfrm>
              <a:custGeom>
                <a:avLst/>
                <a:gdLst>
                  <a:gd name="csX0" fmla="*/ 14275 w 22839"/>
                  <a:gd name="csY0" fmla="*/ 31432 h 31432"/>
                  <a:gd name="csX1" fmla="*/ 9517 w 22839"/>
                  <a:gd name="csY1" fmla="*/ 8572 h 31432"/>
                  <a:gd name="csX2" fmla="*/ 952 w 22839"/>
                  <a:gd name="csY2" fmla="*/ 10478 h 31432"/>
                  <a:gd name="csX3" fmla="*/ 0 w 22839"/>
                  <a:gd name="csY3" fmla="*/ 5715 h 31432"/>
                  <a:gd name="csX4" fmla="*/ 21888 w 22839"/>
                  <a:gd name="csY4" fmla="*/ 0 h 31432"/>
                  <a:gd name="csX5" fmla="*/ 22840 w 22839"/>
                  <a:gd name="csY5" fmla="*/ 4763 h 31432"/>
                  <a:gd name="csX6" fmla="*/ 15227 w 22839"/>
                  <a:gd name="csY6" fmla="*/ 6668 h 31432"/>
                  <a:gd name="csX7" fmla="*/ 19985 w 22839"/>
                  <a:gd name="csY7" fmla="*/ 30480 h 31432"/>
                  <a:gd name="csX8" fmla="*/ 14275 w 22839"/>
                  <a:gd name="csY8" fmla="*/ 31432 h 31432"/>
                  <a:gd name="csX9" fmla="*/ 14275 w 22839"/>
                  <a:gd name="csY9" fmla="*/ 31432 h 31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2839" h="31432">
                    <a:moveTo>
                      <a:pt x="14275" y="31432"/>
                    </a:moveTo>
                    <a:lnTo>
                      <a:pt x="9517" y="8572"/>
                    </a:lnTo>
                    <a:lnTo>
                      <a:pt x="952" y="10478"/>
                    </a:lnTo>
                    <a:lnTo>
                      <a:pt x="0" y="5715"/>
                    </a:lnTo>
                    <a:lnTo>
                      <a:pt x="21888" y="0"/>
                    </a:lnTo>
                    <a:lnTo>
                      <a:pt x="22840" y="4763"/>
                    </a:lnTo>
                    <a:lnTo>
                      <a:pt x="15227" y="6668"/>
                    </a:lnTo>
                    <a:lnTo>
                      <a:pt x="19985" y="30480"/>
                    </a:lnTo>
                    <a:lnTo>
                      <a:pt x="14275" y="31432"/>
                    </a:lnTo>
                    <a:lnTo>
                      <a:pt x="14275" y="31432"/>
                    </a:lnTo>
                    <a:close/>
                  </a:path>
                </a:pathLst>
              </a:custGeom>
              <a:solidFill>
                <a:srgbClr val="FFFFFF"/>
              </a:solidFill>
              <a:ln w="9512" cap="flat">
                <a:noFill/>
                <a:prstDash val="solid"/>
                <a:miter/>
              </a:ln>
            </p:spPr>
            <p:txBody>
              <a:bodyPr/>
              <a:lstStyle/>
              <a:p>
                <a:endParaRPr lang="en-US"/>
              </a:p>
            </p:txBody>
          </p:sp>
          <p:sp>
            <p:nvSpPr>
              <p:cNvPr id="125" name="Freeform 250">
                <a:extLst>
                  <a:ext uri="{FF2B5EF4-FFF2-40B4-BE49-F238E27FC236}">
                    <a16:creationId xmlns:a16="http://schemas.microsoft.com/office/drawing/2014/main" id="{BA47476E-AF13-9162-FBA4-61C729E2FCCC}"/>
                  </a:ext>
                </a:extLst>
              </p:cNvPr>
              <p:cNvSpPr/>
              <p:nvPr/>
            </p:nvSpPr>
            <p:spPr>
              <a:xfrm>
                <a:off x="4511616" y="6363318"/>
                <a:ext cx="24743" cy="30479"/>
              </a:xfrm>
              <a:custGeom>
                <a:avLst/>
                <a:gdLst>
                  <a:gd name="csX0" fmla="*/ 2855 w 24743"/>
                  <a:gd name="csY0" fmla="*/ 30480 h 30479"/>
                  <a:gd name="csX1" fmla="*/ 0 w 24743"/>
                  <a:gd name="csY1" fmla="*/ 1905 h 30479"/>
                  <a:gd name="csX2" fmla="*/ 20936 w 24743"/>
                  <a:gd name="csY2" fmla="*/ 0 h 30479"/>
                  <a:gd name="csX3" fmla="*/ 21888 w 24743"/>
                  <a:gd name="csY3" fmla="*/ 4763 h 30479"/>
                  <a:gd name="csX4" fmla="*/ 6662 w 24743"/>
                  <a:gd name="csY4" fmla="*/ 6667 h 30479"/>
                  <a:gd name="csX5" fmla="*/ 6662 w 24743"/>
                  <a:gd name="csY5" fmla="*/ 12382 h 30479"/>
                  <a:gd name="csX6" fmla="*/ 20936 w 24743"/>
                  <a:gd name="csY6" fmla="*/ 11430 h 30479"/>
                  <a:gd name="csX7" fmla="*/ 21888 w 24743"/>
                  <a:gd name="csY7" fmla="*/ 16192 h 30479"/>
                  <a:gd name="csX8" fmla="*/ 7613 w 24743"/>
                  <a:gd name="csY8" fmla="*/ 18097 h 30479"/>
                  <a:gd name="csX9" fmla="*/ 7613 w 24743"/>
                  <a:gd name="csY9" fmla="*/ 25717 h 30479"/>
                  <a:gd name="csX10" fmla="*/ 23791 w 24743"/>
                  <a:gd name="csY10" fmla="*/ 23813 h 30479"/>
                  <a:gd name="csX11" fmla="*/ 24743 w 24743"/>
                  <a:gd name="csY11" fmla="*/ 28575 h 30479"/>
                  <a:gd name="csX12" fmla="*/ 2855 w 24743"/>
                  <a:gd name="csY12" fmla="*/ 30480 h 30479"/>
                  <a:gd name="csX13" fmla="*/ 2855 w 24743"/>
                  <a:gd name="csY13"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743" h="30479">
                    <a:moveTo>
                      <a:pt x="2855" y="30480"/>
                    </a:moveTo>
                    <a:lnTo>
                      <a:pt x="0" y="1905"/>
                    </a:lnTo>
                    <a:lnTo>
                      <a:pt x="20936" y="0"/>
                    </a:lnTo>
                    <a:lnTo>
                      <a:pt x="21888" y="4763"/>
                    </a:lnTo>
                    <a:lnTo>
                      <a:pt x="6662" y="6667"/>
                    </a:lnTo>
                    <a:lnTo>
                      <a:pt x="6662" y="12382"/>
                    </a:lnTo>
                    <a:lnTo>
                      <a:pt x="20936" y="11430"/>
                    </a:lnTo>
                    <a:lnTo>
                      <a:pt x="21888" y="16192"/>
                    </a:lnTo>
                    <a:lnTo>
                      <a:pt x="7613" y="18097"/>
                    </a:lnTo>
                    <a:lnTo>
                      <a:pt x="7613" y="25717"/>
                    </a:lnTo>
                    <a:lnTo>
                      <a:pt x="23791" y="23813"/>
                    </a:lnTo>
                    <a:lnTo>
                      <a:pt x="24743" y="28575"/>
                    </a:lnTo>
                    <a:lnTo>
                      <a:pt x="2855" y="30480"/>
                    </a:lnTo>
                    <a:lnTo>
                      <a:pt x="2855" y="30480"/>
                    </a:lnTo>
                    <a:close/>
                  </a:path>
                </a:pathLst>
              </a:custGeom>
              <a:solidFill>
                <a:srgbClr val="FFFFFF"/>
              </a:solidFill>
              <a:ln w="9512" cap="flat">
                <a:noFill/>
                <a:prstDash val="solid"/>
                <a:miter/>
              </a:ln>
            </p:spPr>
            <p:txBody>
              <a:bodyPr/>
              <a:lstStyle/>
              <a:p>
                <a:endParaRPr lang="en-US"/>
              </a:p>
            </p:txBody>
          </p:sp>
          <p:sp>
            <p:nvSpPr>
              <p:cNvPr id="126" name="Freeform 251">
                <a:extLst>
                  <a:ext uri="{FF2B5EF4-FFF2-40B4-BE49-F238E27FC236}">
                    <a16:creationId xmlns:a16="http://schemas.microsoft.com/office/drawing/2014/main" id="{7163FC61-6DC3-E604-FEC6-E2F0EF3DC22E}"/>
                  </a:ext>
                </a:extLst>
              </p:cNvPr>
              <p:cNvSpPr/>
              <p:nvPr/>
            </p:nvSpPr>
            <p:spPr>
              <a:xfrm>
                <a:off x="4540165" y="6363318"/>
                <a:ext cx="25694" cy="30479"/>
              </a:xfrm>
              <a:custGeom>
                <a:avLst/>
                <a:gdLst>
                  <a:gd name="csX0" fmla="*/ 6662 w 25694"/>
                  <a:gd name="csY0" fmla="*/ 12382 h 30479"/>
                  <a:gd name="csX1" fmla="*/ 11420 w 25694"/>
                  <a:gd name="csY1" fmla="*/ 12382 h 30479"/>
                  <a:gd name="csX2" fmla="*/ 17130 w 25694"/>
                  <a:gd name="csY2" fmla="*/ 12382 h 30479"/>
                  <a:gd name="csX3" fmla="*/ 19033 w 25694"/>
                  <a:gd name="csY3" fmla="*/ 11430 h 30479"/>
                  <a:gd name="csX4" fmla="*/ 19033 w 25694"/>
                  <a:gd name="csY4" fmla="*/ 9525 h 30479"/>
                  <a:gd name="csX5" fmla="*/ 19033 w 25694"/>
                  <a:gd name="csY5" fmla="*/ 6667 h 30479"/>
                  <a:gd name="csX6" fmla="*/ 17130 w 25694"/>
                  <a:gd name="csY6" fmla="*/ 5715 h 30479"/>
                  <a:gd name="csX7" fmla="*/ 13323 w 25694"/>
                  <a:gd name="csY7" fmla="*/ 5715 h 30479"/>
                  <a:gd name="csX8" fmla="*/ 8565 w 25694"/>
                  <a:gd name="csY8" fmla="*/ 5715 h 30479"/>
                  <a:gd name="csX9" fmla="*/ 8565 w 25694"/>
                  <a:gd name="csY9" fmla="*/ 12382 h 30479"/>
                  <a:gd name="csX10" fmla="*/ 8565 w 25694"/>
                  <a:gd name="csY10" fmla="*/ 12382 h 30479"/>
                  <a:gd name="csX11" fmla="*/ 0 w 25694"/>
                  <a:gd name="csY11" fmla="*/ 28575 h 30479"/>
                  <a:gd name="csX12" fmla="*/ 1903 w 25694"/>
                  <a:gd name="csY12" fmla="*/ 0 h 30479"/>
                  <a:gd name="csX13" fmla="*/ 14275 w 25694"/>
                  <a:gd name="csY13" fmla="*/ 0 h 30479"/>
                  <a:gd name="csX14" fmla="*/ 20936 w 25694"/>
                  <a:gd name="csY14" fmla="*/ 1905 h 30479"/>
                  <a:gd name="csX15" fmla="*/ 23791 w 25694"/>
                  <a:gd name="csY15" fmla="*/ 4763 h 30479"/>
                  <a:gd name="csX16" fmla="*/ 24743 w 25694"/>
                  <a:gd name="csY16" fmla="*/ 9525 h 30479"/>
                  <a:gd name="csX17" fmla="*/ 22840 w 25694"/>
                  <a:gd name="csY17" fmla="*/ 15240 h 30479"/>
                  <a:gd name="csX18" fmla="*/ 17130 w 25694"/>
                  <a:gd name="csY18" fmla="*/ 17145 h 30479"/>
                  <a:gd name="csX19" fmla="*/ 19985 w 25694"/>
                  <a:gd name="csY19" fmla="*/ 20002 h 30479"/>
                  <a:gd name="csX20" fmla="*/ 22840 w 25694"/>
                  <a:gd name="csY20" fmla="*/ 24765 h 30479"/>
                  <a:gd name="csX21" fmla="*/ 25695 w 25694"/>
                  <a:gd name="csY21" fmla="*/ 30480 h 30479"/>
                  <a:gd name="csX22" fmla="*/ 19033 w 25694"/>
                  <a:gd name="csY22" fmla="*/ 30480 h 30479"/>
                  <a:gd name="csX23" fmla="*/ 15227 w 25694"/>
                  <a:gd name="csY23" fmla="*/ 23813 h 30479"/>
                  <a:gd name="csX24" fmla="*/ 12372 w 25694"/>
                  <a:gd name="csY24" fmla="*/ 19050 h 30479"/>
                  <a:gd name="csX25" fmla="*/ 10468 w 25694"/>
                  <a:gd name="csY25" fmla="*/ 18097 h 30479"/>
                  <a:gd name="csX26" fmla="*/ 7613 w 25694"/>
                  <a:gd name="csY26" fmla="*/ 18097 h 30479"/>
                  <a:gd name="csX27" fmla="*/ 6662 w 25694"/>
                  <a:gd name="csY27" fmla="*/ 18097 h 30479"/>
                  <a:gd name="csX28" fmla="*/ 6662 w 25694"/>
                  <a:gd name="csY28" fmla="*/ 30480 h 30479"/>
                  <a:gd name="csX29" fmla="*/ 952 w 25694"/>
                  <a:gd name="csY29"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5694" h="30479">
                    <a:moveTo>
                      <a:pt x="6662" y="12382"/>
                    </a:moveTo>
                    <a:lnTo>
                      <a:pt x="11420" y="12382"/>
                    </a:lnTo>
                    <a:cubicBezTo>
                      <a:pt x="14275" y="12382"/>
                      <a:pt x="16178" y="12382"/>
                      <a:pt x="17130" y="12382"/>
                    </a:cubicBezTo>
                    <a:cubicBezTo>
                      <a:pt x="18082" y="12382"/>
                      <a:pt x="18082" y="12382"/>
                      <a:pt x="19033" y="11430"/>
                    </a:cubicBezTo>
                    <a:cubicBezTo>
                      <a:pt x="19033" y="11430"/>
                      <a:pt x="19033" y="10477"/>
                      <a:pt x="19033" y="9525"/>
                    </a:cubicBezTo>
                    <a:cubicBezTo>
                      <a:pt x="19033" y="8572"/>
                      <a:pt x="19033" y="7620"/>
                      <a:pt x="19033" y="6667"/>
                    </a:cubicBezTo>
                    <a:cubicBezTo>
                      <a:pt x="19033" y="6667"/>
                      <a:pt x="18082" y="5715"/>
                      <a:pt x="17130" y="5715"/>
                    </a:cubicBezTo>
                    <a:cubicBezTo>
                      <a:pt x="17130" y="5715"/>
                      <a:pt x="15227" y="5715"/>
                      <a:pt x="13323" y="5715"/>
                    </a:cubicBezTo>
                    <a:lnTo>
                      <a:pt x="8565" y="5715"/>
                    </a:lnTo>
                    <a:cubicBezTo>
                      <a:pt x="8565" y="5715"/>
                      <a:pt x="8565" y="12382"/>
                      <a:pt x="8565" y="12382"/>
                    </a:cubicBezTo>
                    <a:lnTo>
                      <a:pt x="8565" y="12382"/>
                    </a:lnTo>
                    <a:close/>
                    <a:moveTo>
                      <a:pt x="0" y="28575"/>
                    </a:moveTo>
                    <a:lnTo>
                      <a:pt x="1903" y="0"/>
                    </a:lnTo>
                    <a:lnTo>
                      <a:pt x="14275" y="0"/>
                    </a:lnTo>
                    <a:cubicBezTo>
                      <a:pt x="17130" y="0"/>
                      <a:pt x="19985" y="952"/>
                      <a:pt x="20936" y="1905"/>
                    </a:cubicBezTo>
                    <a:cubicBezTo>
                      <a:pt x="21888" y="1905"/>
                      <a:pt x="23791" y="3810"/>
                      <a:pt x="23791" y="4763"/>
                    </a:cubicBezTo>
                    <a:cubicBezTo>
                      <a:pt x="23791" y="5715"/>
                      <a:pt x="24743" y="7620"/>
                      <a:pt x="24743" y="9525"/>
                    </a:cubicBezTo>
                    <a:cubicBezTo>
                      <a:pt x="24743" y="11430"/>
                      <a:pt x="24743" y="13335"/>
                      <a:pt x="22840" y="15240"/>
                    </a:cubicBezTo>
                    <a:cubicBezTo>
                      <a:pt x="21888" y="16192"/>
                      <a:pt x="19985" y="17145"/>
                      <a:pt x="17130" y="17145"/>
                    </a:cubicBezTo>
                    <a:cubicBezTo>
                      <a:pt x="18082" y="17145"/>
                      <a:pt x="19033" y="19050"/>
                      <a:pt x="19985" y="20002"/>
                    </a:cubicBezTo>
                    <a:cubicBezTo>
                      <a:pt x="19985" y="20002"/>
                      <a:pt x="21888" y="22860"/>
                      <a:pt x="22840" y="24765"/>
                    </a:cubicBezTo>
                    <a:lnTo>
                      <a:pt x="25695" y="30480"/>
                    </a:lnTo>
                    <a:lnTo>
                      <a:pt x="19033" y="30480"/>
                    </a:lnTo>
                    <a:cubicBezTo>
                      <a:pt x="19033" y="30480"/>
                      <a:pt x="15227" y="23813"/>
                      <a:pt x="15227" y="23813"/>
                    </a:cubicBezTo>
                    <a:cubicBezTo>
                      <a:pt x="14275" y="21907"/>
                      <a:pt x="13323" y="20002"/>
                      <a:pt x="12372" y="19050"/>
                    </a:cubicBezTo>
                    <a:cubicBezTo>
                      <a:pt x="12372" y="19050"/>
                      <a:pt x="11420" y="18097"/>
                      <a:pt x="10468" y="18097"/>
                    </a:cubicBezTo>
                    <a:cubicBezTo>
                      <a:pt x="10468" y="18097"/>
                      <a:pt x="8565" y="18097"/>
                      <a:pt x="7613" y="18097"/>
                    </a:cubicBezTo>
                    <a:lnTo>
                      <a:pt x="6662" y="18097"/>
                    </a:lnTo>
                    <a:cubicBezTo>
                      <a:pt x="6662" y="18097"/>
                      <a:pt x="6662" y="30480"/>
                      <a:pt x="6662" y="30480"/>
                    </a:cubicBezTo>
                    <a:lnTo>
                      <a:pt x="952" y="30480"/>
                    </a:lnTo>
                    <a:close/>
                  </a:path>
                </a:pathLst>
              </a:custGeom>
              <a:solidFill>
                <a:srgbClr val="FFFFFF"/>
              </a:solidFill>
              <a:ln w="9512" cap="flat">
                <a:noFill/>
                <a:prstDash val="solid"/>
                <a:miter/>
              </a:ln>
            </p:spPr>
            <p:txBody>
              <a:bodyPr/>
              <a:lstStyle/>
              <a:p>
                <a:endParaRPr lang="en-US"/>
              </a:p>
            </p:txBody>
          </p:sp>
          <p:sp>
            <p:nvSpPr>
              <p:cNvPr id="127" name="Freeform 252">
                <a:extLst>
                  <a:ext uri="{FF2B5EF4-FFF2-40B4-BE49-F238E27FC236}">
                    <a16:creationId xmlns:a16="http://schemas.microsoft.com/office/drawing/2014/main" id="{BE397A34-C001-9719-E349-296386ED7B97}"/>
                  </a:ext>
                </a:extLst>
              </p:cNvPr>
              <p:cNvSpPr/>
              <p:nvPr/>
            </p:nvSpPr>
            <p:spPr>
              <a:xfrm>
                <a:off x="4572522" y="6366175"/>
                <a:ext cx="23791" cy="30480"/>
              </a:xfrm>
              <a:custGeom>
                <a:avLst/>
                <a:gdLst>
                  <a:gd name="csX0" fmla="*/ 3807 w 23791"/>
                  <a:gd name="csY0" fmla="*/ 29528 h 30480"/>
                  <a:gd name="csX1" fmla="*/ 8565 w 23791"/>
                  <a:gd name="csY1" fmla="*/ 6668 h 30480"/>
                  <a:gd name="csX2" fmla="*/ 0 w 23791"/>
                  <a:gd name="csY2" fmla="*/ 4763 h 30480"/>
                  <a:gd name="csX3" fmla="*/ 951 w 23791"/>
                  <a:gd name="csY3" fmla="*/ 0 h 30480"/>
                  <a:gd name="csX4" fmla="*/ 23791 w 23791"/>
                  <a:gd name="csY4" fmla="*/ 4763 h 30480"/>
                  <a:gd name="csX5" fmla="*/ 22840 w 23791"/>
                  <a:gd name="csY5" fmla="*/ 9525 h 30480"/>
                  <a:gd name="csX6" fmla="*/ 14275 w 23791"/>
                  <a:gd name="csY6" fmla="*/ 7620 h 30480"/>
                  <a:gd name="csX7" fmla="*/ 9517 w 23791"/>
                  <a:gd name="csY7" fmla="*/ 30480 h 30480"/>
                  <a:gd name="csX8" fmla="*/ 3807 w 23791"/>
                  <a:gd name="csY8" fmla="*/ 29528 h 30480"/>
                  <a:gd name="csX9" fmla="*/ 3807 w 23791"/>
                  <a:gd name="csY9" fmla="*/ 29528 h 304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30480">
                    <a:moveTo>
                      <a:pt x="3807" y="29528"/>
                    </a:moveTo>
                    <a:lnTo>
                      <a:pt x="8565" y="6668"/>
                    </a:lnTo>
                    <a:lnTo>
                      <a:pt x="0" y="4763"/>
                    </a:lnTo>
                    <a:lnTo>
                      <a:pt x="951" y="0"/>
                    </a:lnTo>
                    <a:lnTo>
                      <a:pt x="23791" y="4763"/>
                    </a:lnTo>
                    <a:lnTo>
                      <a:pt x="22840" y="9525"/>
                    </a:lnTo>
                    <a:lnTo>
                      <a:pt x="14275" y="7620"/>
                    </a:lnTo>
                    <a:lnTo>
                      <a:pt x="9517" y="30480"/>
                    </a:lnTo>
                    <a:lnTo>
                      <a:pt x="3807" y="29528"/>
                    </a:lnTo>
                    <a:lnTo>
                      <a:pt x="3807" y="29528"/>
                    </a:lnTo>
                    <a:close/>
                  </a:path>
                </a:pathLst>
              </a:custGeom>
              <a:solidFill>
                <a:srgbClr val="FFFFFF"/>
              </a:solidFill>
              <a:ln w="9512" cap="flat">
                <a:noFill/>
                <a:prstDash val="solid"/>
                <a:miter/>
              </a:ln>
            </p:spPr>
            <p:txBody>
              <a:bodyPr/>
              <a:lstStyle/>
              <a:p>
                <a:endParaRPr lang="en-US"/>
              </a:p>
            </p:txBody>
          </p:sp>
          <p:sp>
            <p:nvSpPr>
              <p:cNvPr id="128" name="Freeform 253">
                <a:extLst>
                  <a:ext uri="{FF2B5EF4-FFF2-40B4-BE49-F238E27FC236}">
                    <a16:creationId xmlns:a16="http://schemas.microsoft.com/office/drawing/2014/main" id="{60E4C70C-644F-AD2B-5B07-669377937585}"/>
                  </a:ext>
                </a:extLst>
              </p:cNvPr>
              <p:cNvSpPr/>
              <p:nvPr/>
            </p:nvSpPr>
            <p:spPr>
              <a:xfrm>
                <a:off x="4592506" y="6372843"/>
                <a:ext cx="30453" cy="34289"/>
              </a:xfrm>
              <a:custGeom>
                <a:avLst/>
                <a:gdLst>
                  <a:gd name="csX0" fmla="*/ 0 w 30453"/>
                  <a:gd name="csY0" fmla="*/ 26670 h 34289"/>
                  <a:gd name="csX1" fmla="*/ 9517 w 30453"/>
                  <a:gd name="csY1" fmla="*/ 0 h 34289"/>
                  <a:gd name="csX2" fmla="*/ 30453 w 30453"/>
                  <a:gd name="csY2" fmla="*/ 6667 h 34289"/>
                  <a:gd name="csX3" fmla="*/ 28550 w 30453"/>
                  <a:gd name="csY3" fmla="*/ 11430 h 34289"/>
                  <a:gd name="csX4" fmla="*/ 14275 w 30453"/>
                  <a:gd name="csY4" fmla="*/ 5715 h 34289"/>
                  <a:gd name="csX5" fmla="*/ 11420 w 30453"/>
                  <a:gd name="csY5" fmla="*/ 12382 h 34289"/>
                  <a:gd name="csX6" fmla="*/ 25695 w 30453"/>
                  <a:gd name="csY6" fmla="*/ 17145 h 34289"/>
                  <a:gd name="csX7" fmla="*/ 23791 w 30453"/>
                  <a:gd name="csY7" fmla="*/ 21907 h 34289"/>
                  <a:gd name="csX8" fmla="*/ 10468 w 30453"/>
                  <a:gd name="csY8" fmla="*/ 17145 h 34289"/>
                  <a:gd name="csX9" fmla="*/ 7613 w 30453"/>
                  <a:gd name="csY9" fmla="*/ 23813 h 34289"/>
                  <a:gd name="csX10" fmla="*/ 22840 w 30453"/>
                  <a:gd name="csY10" fmla="*/ 29527 h 34289"/>
                  <a:gd name="csX11" fmla="*/ 20936 w 30453"/>
                  <a:gd name="csY11" fmla="*/ 34290 h 34289"/>
                  <a:gd name="csX12" fmla="*/ 0 w 30453"/>
                  <a:gd name="csY12" fmla="*/ 26670 h 34289"/>
                  <a:gd name="csX13" fmla="*/ 0 w 30453"/>
                  <a:gd name="csY13" fmla="*/ 26670 h 34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0453" h="34289">
                    <a:moveTo>
                      <a:pt x="0" y="26670"/>
                    </a:moveTo>
                    <a:lnTo>
                      <a:pt x="9517" y="0"/>
                    </a:lnTo>
                    <a:lnTo>
                      <a:pt x="30453" y="6667"/>
                    </a:lnTo>
                    <a:lnTo>
                      <a:pt x="28550" y="11430"/>
                    </a:lnTo>
                    <a:lnTo>
                      <a:pt x="14275" y="5715"/>
                    </a:lnTo>
                    <a:lnTo>
                      <a:pt x="11420" y="12382"/>
                    </a:lnTo>
                    <a:lnTo>
                      <a:pt x="25695" y="17145"/>
                    </a:lnTo>
                    <a:lnTo>
                      <a:pt x="23791" y="21907"/>
                    </a:lnTo>
                    <a:lnTo>
                      <a:pt x="10468" y="17145"/>
                    </a:lnTo>
                    <a:lnTo>
                      <a:pt x="7613" y="23813"/>
                    </a:lnTo>
                    <a:lnTo>
                      <a:pt x="22840" y="29527"/>
                    </a:lnTo>
                    <a:lnTo>
                      <a:pt x="20936" y="34290"/>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29" name="Freeform 254">
                <a:extLst>
                  <a:ext uri="{FF2B5EF4-FFF2-40B4-BE49-F238E27FC236}">
                    <a16:creationId xmlns:a16="http://schemas.microsoft.com/office/drawing/2014/main" id="{4AFDBED5-074A-6CAE-1C97-72AD970AD785}"/>
                  </a:ext>
                </a:extLst>
              </p:cNvPr>
              <p:cNvSpPr/>
              <p:nvPr/>
            </p:nvSpPr>
            <p:spPr>
              <a:xfrm>
                <a:off x="4617249" y="6383320"/>
                <a:ext cx="36163" cy="37147"/>
              </a:xfrm>
              <a:custGeom>
                <a:avLst/>
                <a:gdLst>
                  <a:gd name="csX0" fmla="*/ 0 w 36163"/>
                  <a:gd name="csY0" fmla="*/ 25718 h 37147"/>
                  <a:gd name="csX1" fmla="*/ 13323 w 36163"/>
                  <a:gd name="csY1" fmla="*/ 0 h 37147"/>
                  <a:gd name="csX2" fmla="*/ 19033 w 36163"/>
                  <a:gd name="csY2" fmla="*/ 2858 h 37147"/>
                  <a:gd name="csX3" fmla="*/ 12372 w 36163"/>
                  <a:gd name="csY3" fmla="*/ 14288 h 37147"/>
                  <a:gd name="csX4" fmla="*/ 29501 w 36163"/>
                  <a:gd name="csY4" fmla="*/ 7620 h 37147"/>
                  <a:gd name="csX5" fmla="*/ 36163 w 36163"/>
                  <a:gd name="csY5" fmla="*/ 11430 h 37147"/>
                  <a:gd name="csX6" fmla="*/ 20936 w 36163"/>
                  <a:gd name="csY6" fmla="*/ 16193 h 37147"/>
                  <a:gd name="csX7" fmla="*/ 22840 w 36163"/>
                  <a:gd name="csY7" fmla="*/ 37148 h 37147"/>
                  <a:gd name="csX8" fmla="*/ 16178 w 36163"/>
                  <a:gd name="csY8" fmla="*/ 34290 h 37147"/>
                  <a:gd name="csX9" fmla="*/ 15227 w 36163"/>
                  <a:gd name="csY9" fmla="*/ 18098 h 37147"/>
                  <a:gd name="csX10" fmla="*/ 9517 w 36163"/>
                  <a:gd name="csY10" fmla="*/ 20003 h 37147"/>
                  <a:gd name="csX11" fmla="*/ 4758 w 36163"/>
                  <a:gd name="csY11" fmla="*/ 27623 h 37147"/>
                  <a:gd name="csX12" fmla="*/ 0 w 36163"/>
                  <a:gd name="csY12" fmla="*/ 25718 h 37147"/>
                  <a:gd name="csX13" fmla="*/ 0 w 36163"/>
                  <a:gd name="csY13" fmla="*/ 25718 h 37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6163" h="37147">
                    <a:moveTo>
                      <a:pt x="0" y="25718"/>
                    </a:moveTo>
                    <a:lnTo>
                      <a:pt x="13323" y="0"/>
                    </a:lnTo>
                    <a:lnTo>
                      <a:pt x="19033" y="2858"/>
                    </a:lnTo>
                    <a:lnTo>
                      <a:pt x="12372" y="14288"/>
                    </a:lnTo>
                    <a:lnTo>
                      <a:pt x="29501" y="7620"/>
                    </a:lnTo>
                    <a:lnTo>
                      <a:pt x="36163" y="11430"/>
                    </a:lnTo>
                    <a:lnTo>
                      <a:pt x="20936" y="16193"/>
                    </a:lnTo>
                    <a:lnTo>
                      <a:pt x="22840" y="37148"/>
                    </a:lnTo>
                    <a:lnTo>
                      <a:pt x="16178" y="34290"/>
                    </a:lnTo>
                    <a:lnTo>
                      <a:pt x="15227" y="18098"/>
                    </a:lnTo>
                    <a:lnTo>
                      <a:pt x="9517" y="20003"/>
                    </a:lnTo>
                    <a:lnTo>
                      <a:pt x="4758" y="27623"/>
                    </a:lnTo>
                    <a:lnTo>
                      <a:pt x="0" y="25718"/>
                    </a:lnTo>
                    <a:lnTo>
                      <a:pt x="0" y="25718"/>
                    </a:lnTo>
                    <a:close/>
                  </a:path>
                </a:pathLst>
              </a:custGeom>
              <a:solidFill>
                <a:srgbClr val="FFFFFF"/>
              </a:solidFill>
              <a:ln w="9512" cap="flat">
                <a:noFill/>
                <a:prstDash val="solid"/>
                <a:miter/>
              </a:ln>
            </p:spPr>
            <p:txBody>
              <a:bodyPr/>
              <a:lstStyle/>
              <a:p>
                <a:endParaRPr lang="en-US"/>
              </a:p>
            </p:txBody>
          </p:sp>
          <p:sp>
            <p:nvSpPr>
              <p:cNvPr id="130" name="Freeform 255">
                <a:extLst>
                  <a:ext uri="{FF2B5EF4-FFF2-40B4-BE49-F238E27FC236}">
                    <a16:creationId xmlns:a16="http://schemas.microsoft.com/office/drawing/2014/main" id="{09617BD8-D422-6603-A6AB-F09F7B0C63FA}"/>
                  </a:ext>
                </a:extLst>
              </p:cNvPr>
              <p:cNvSpPr/>
              <p:nvPr/>
            </p:nvSpPr>
            <p:spPr>
              <a:xfrm>
                <a:off x="4465936" y="6753843"/>
                <a:ext cx="20936" cy="33337"/>
              </a:xfrm>
              <a:custGeom>
                <a:avLst/>
                <a:gdLst>
                  <a:gd name="csX0" fmla="*/ 0 w 20936"/>
                  <a:gd name="csY0" fmla="*/ 26670 h 33337"/>
                  <a:gd name="csX1" fmla="*/ 8565 w 20936"/>
                  <a:gd name="csY1" fmla="*/ 0 h 33337"/>
                  <a:gd name="csX2" fmla="*/ 14275 w 20936"/>
                  <a:gd name="csY2" fmla="*/ 952 h 33337"/>
                  <a:gd name="csX3" fmla="*/ 6662 w 20936"/>
                  <a:gd name="csY3" fmla="*/ 23813 h 33337"/>
                  <a:gd name="csX4" fmla="*/ 20936 w 20936"/>
                  <a:gd name="csY4" fmla="*/ 28575 h 33337"/>
                  <a:gd name="csX5" fmla="*/ 19033 w 20936"/>
                  <a:gd name="csY5" fmla="*/ 33338 h 33337"/>
                  <a:gd name="csX6" fmla="*/ 0 w 20936"/>
                  <a:gd name="csY6" fmla="*/ 26670 h 33337"/>
                  <a:gd name="csX7" fmla="*/ 0 w 20936"/>
                  <a:gd name="csY7" fmla="*/ 26670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0936" h="33337">
                    <a:moveTo>
                      <a:pt x="0" y="26670"/>
                    </a:moveTo>
                    <a:lnTo>
                      <a:pt x="8565" y="0"/>
                    </a:lnTo>
                    <a:lnTo>
                      <a:pt x="14275" y="952"/>
                    </a:lnTo>
                    <a:lnTo>
                      <a:pt x="6662" y="23813"/>
                    </a:lnTo>
                    <a:lnTo>
                      <a:pt x="20936" y="28575"/>
                    </a:lnTo>
                    <a:lnTo>
                      <a:pt x="19033" y="33338"/>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31" name="Freeform 256">
                <a:extLst>
                  <a:ext uri="{FF2B5EF4-FFF2-40B4-BE49-F238E27FC236}">
                    <a16:creationId xmlns:a16="http://schemas.microsoft.com/office/drawing/2014/main" id="{F21AD151-E318-3E94-CEA6-015EA3D411EC}"/>
                  </a:ext>
                </a:extLst>
              </p:cNvPr>
              <p:cNvSpPr/>
              <p:nvPr/>
            </p:nvSpPr>
            <p:spPr>
              <a:xfrm>
                <a:off x="4492582" y="6760510"/>
                <a:ext cx="11419" cy="29527"/>
              </a:xfrm>
              <a:custGeom>
                <a:avLst/>
                <a:gdLst>
                  <a:gd name="csX0" fmla="*/ 0 w 11419"/>
                  <a:gd name="csY0" fmla="*/ 28575 h 29527"/>
                  <a:gd name="csX1" fmla="*/ 5710 w 11419"/>
                  <a:gd name="csY1" fmla="*/ 0 h 29527"/>
                  <a:gd name="csX2" fmla="*/ 11420 w 11419"/>
                  <a:gd name="csY2" fmla="*/ 953 h 29527"/>
                  <a:gd name="csX3" fmla="*/ 5710 w 11419"/>
                  <a:gd name="csY3" fmla="*/ 29528 h 29527"/>
                  <a:gd name="csX4" fmla="*/ 0 w 11419"/>
                  <a:gd name="csY4" fmla="*/ 28575 h 29527"/>
                  <a:gd name="csX5" fmla="*/ 0 w 11419"/>
                  <a:gd name="csY5" fmla="*/ 28575 h 29527"/>
                </a:gdLst>
                <a:ahLst/>
                <a:cxnLst>
                  <a:cxn ang="0">
                    <a:pos x="csX0" y="csY0"/>
                  </a:cxn>
                  <a:cxn ang="0">
                    <a:pos x="csX1" y="csY1"/>
                  </a:cxn>
                  <a:cxn ang="0">
                    <a:pos x="csX2" y="csY2"/>
                  </a:cxn>
                  <a:cxn ang="0">
                    <a:pos x="csX3" y="csY3"/>
                  </a:cxn>
                  <a:cxn ang="0">
                    <a:pos x="csX4" y="csY4"/>
                  </a:cxn>
                  <a:cxn ang="0">
                    <a:pos x="csX5" y="csY5"/>
                  </a:cxn>
                </a:cxnLst>
                <a:rect l="l" t="t" r="r" b="b"/>
                <a:pathLst>
                  <a:path w="11419" h="29527">
                    <a:moveTo>
                      <a:pt x="0" y="28575"/>
                    </a:moveTo>
                    <a:lnTo>
                      <a:pt x="5710" y="0"/>
                    </a:lnTo>
                    <a:lnTo>
                      <a:pt x="11420" y="953"/>
                    </a:lnTo>
                    <a:lnTo>
                      <a:pt x="5710" y="29528"/>
                    </a:lnTo>
                    <a:lnTo>
                      <a:pt x="0" y="28575"/>
                    </a:lnTo>
                    <a:lnTo>
                      <a:pt x="0" y="28575"/>
                    </a:lnTo>
                    <a:close/>
                  </a:path>
                </a:pathLst>
              </a:custGeom>
              <a:solidFill>
                <a:srgbClr val="FFFFFF"/>
              </a:solidFill>
              <a:ln w="9512" cap="flat">
                <a:noFill/>
                <a:prstDash val="solid"/>
                <a:miter/>
              </a:ln>
            </p:spPr>
            <p:txBody>
              <a:bodyPr/>
              <a:lstStyle/>
              <a:p>
                <a:endParaRPr lang="en-US"/>
              </a:p>
            </p:txBody>
          </p:sp>
          <p:sp>
            <p:nvSpPr>
              <p:cNvPr id="132" name="Freeform 257">
                <a:extLst>
                  <a:ext uri="{FF2B5EF4-FFF2-40B4-BE49-F238E27FC236}">
                    <a16:creationId xmlns:a16="http://schemas.microsoft.com/office/drawing/2014/main" id="{28B6F2B1-CAE6-77C5-5109-ADE90757D145}"/>
                  </a:ext>
                </a:extLst>
              </p:cNvPr>
              <p:cNvSpPr/>
              <p:nvPr/>
            </p:nvSpPr>
            <p:spPr>
              <a:xfrm>
                <a:off x="4505906" y="6764320"/>
                <a:ext cx="26067" cy="29527"/>
              </a:xfrm>
              <a:custGeom>
                <a:avLst/>
                <a:gdLst>
                  <a:gd name="csX0" fmla="*/ 1903 w 26067"/>
                  <a:gd name="csY0" fmla="*/ 18098 h 29527"/>
                  <a:gd name="csX1" fmla="*/ 7613 w 26067"/>
                  <a:gd name="csY1" fmla="*/ 18098 h 29527"/>
                  <a:gd name="csX2" fmla="*/ 9517 w 26067"/>
                  <a:gd name="csY2" fmla="*/ 22860 h 29527"/>
                  <a:gd name="csX3" fmla="*/ 13323 w 26067"/>
                  <a:gd name="csY3" fmla="*/ 24765 h 29527"/>
                  <a:gd name="csX4" fmla="*/ 18081 w 26067"/>
                  <a:gd name="csY4" fmla="*/ 24765 h 29527"/>
                  <a:gd name="csX5" fmla="*/ 19984 w 26067"/>
                  <a:gd name="csY5" fmla="*/ 21908 h 29527"/>
                  <a:gd name="csX6" fmla="*/ 19984 w 26067"/>
                  <a:gd name="csY6" fmla="*/ 20003 h 29527"/>
                  <a:gd name="csX7" fmla="*/ 18081 w 26067"/>
                  <a:gd name="csY7" fmla="*/ 18098 h 29527"/>
                  <a:gd name="csX8" fmla="*/ 13323 w 26067"/>
                  <a:gd name="csY8" fmla="*/ 16193 h 29527"/>
                  <a:gd name="csX9" fmla="*/ 6661 w 26067"/>
                  <a:gd name="csY9" fmla="*/ 12383 h 29527"/>
                  <a:gd name="csX10" fmla="*/ 4758 w 26067"/>
                  <a:gd name="csY10" fmla="*/ 6668 h 29527"/>
                  <a:gd name="csX11" fmla="*/ 6661 w 26067"/>
                  <a:gd name="csY11" fmla="*/ 2858 h 29527"/>
                  <a:gd name="csX12" fmla="*/ 10468 w 26067"/>
                  <a:gd name="csY12" fmla="*/ 0 h 29527"/>
                  <a:gd name="csX13" fmla="*/ 16178 w 26067"/>
                  <a:gd name="csY13" fmla="*/ 0 h 29527"/>
                  <a:gd name="csX14" fmla="*/ 23791 w 26067"/>
                  <a:gd name="csY14" fmla="*/ 2858 h 29527"/>
                  <a:gd name="csX15" fmla="*/ 25694 w 26067"/>
                  <a:gd name="csY15" fmla="*/ 9525 h 29527"/>
                  <a:gd name="csX16" fmla="*/ 19984 w 26067"/>
                  <a:gd name="csY16" fmla="*/ 9525 h 29527"/>
                  <a:gd name="csX17" fmla="*/ 19033 w 26067"/>
                  <a:gd name="csY17" fmla="*/ 5715 h 29527"/>
                  <a:gd name="csX18" fmla="*/ 15226 w 26067"/>
                  <a:gd name="csY18" fmla="*/ 4763 h 29527"/>
                  <a:gd name="csX19" fmla="*/ 11420 w 26067"/>
                  <a:gd name="csY19" fmla="*/ 4763 h 29527"/>
                  <a:gd name="csX20" fmla="*/ 10468 w 26067"/>
                  <a:gd name="csY20" fmla="*/ 6668 h 29527"/>
                  <a:gd name="csX21" fmla="*/ 10468 w 26067"/>
                  <a:gd name="csY21" fmla="*/ 8573 h 29527"/>
                  <a:gd name="csX22" fmla="*/ 15226 w 26067"/>
                  <a:gd name="csY22" fmla="*/ 11430 h 29527"/>
                  <a:gd name="csX23" fmla="*/ 20936 w 26067"/>
                  <a:gd name="csY23" fmla="*/ 14288 h 29527"/>
                  <a:gd name="csX24" fmla="*/ 23791 w 26067"/>
                  <a:gd name="csY24" fmla="*/ 17145 h 29527"/>
                  <a:gd name="csX25" fmla="*/ 23791 w 26067"/>
                  <a:gd name="csY25" fmla="*/ 21908 h 29527"/>
                  <a:gd name="csX26" fmla="*/ 21888 w 26067"/>
                  <a:gd name="csY26" fmla="*/ 26670 h 29527"/>
                  <a:gd name="csX27" fmla="*/ 18081 w 26067"/>
                  <a:gd name="csY27" fmla="*/ 29528 h 29527"/>
                  <a:gd name="csX28" fmla="*/ 11420 w 26067"/>
                  <a:gd name="csY28" fmla="*/ 29528 h 29527"/>
                  <a:gd name="csX29" fmla="*/ 2855 w 26067"/>
                  <a:gd name="csY29" fmla="*/ 25718 h 29527"/>
                  <a:gd name="csX30" fmla="*/ 0 w 26067"/>
                  <a:gd name="csY30" fmla="*/ 18098 h 29527"/>
                  <a:gd name="csX31" fmla="*/ 0 w 26067"/>
                  <a:gd name="csY31" fmla="*/ 1809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6067" h="29527">
                    <a:moveTo>
                      <a:pt x="1903" y="18098"/>
                    </a:moveTo>
                    <a:lnTo>
                      <a:pt x="7613" y="18098"/>
                    </a:lnTo>
                    <a:cubicBezTo>
                      <a:pt x="7613" y="20003"/>
                      <a:pt x="7613" y="21908"/>
                      <a:pt x="9517" y="22860"/>
                    </a:cubicBezTo>
                    <a:cubicBezTo>
                      <a:pt x="10468" y="23813"/>
                      <a:pt x="11420" y="24765"/>
                      <a:pt x="13323" y="24765"/>
                    </a:cubicBezTo>
                    <a:cubicBezTo>
                      <a:pt x="15226" y="24765"/>
                      <a:pt x="17130" y="24765"/>
                      <a:pt x="18081" y="24765"/>
                    </a:cubicBezTo>
                    <a:cubicBezTo>
                      <a:pt x="19033" y="24765"/>
                      <a:pt x="19984" y="22860"/>
                      <a:pt x="19984" y="21908"/>
                    </a:cubicBezTo>
                    <a:cubicBezTo>
                      <a:pt x="19984" y="21908"/>
                      <a:pt x="19984" y="20955"/>
                      <a:pt x="19984" y="20003"/>
                    </a:cubicBezTo>
                    <a:cubicBezTo>
                      <a:pt x="19984" y="20003"/>
                      <a:pt x="19033" y="19050"/>
                      <a:pt x="18081" y="18098"/>
                    </a:cubicBezTo>
                    <a:cubicBezTo>
                      <a:pt x="18081" y="18098"/>
                      <a:pt x="16178" y="18098"/>
                      <a:pt x="13323" y="16193"/>
                    </a:cubicBezTo>
                    <a:cubicBezTo>
                      <a:pt x="10468" y="15240"/>
                      <a:pt x="8565" y="14288"/>
                      <a:pt x="6661" y="12383"/>
                    </a:cubicBezTo>
                    <a:cubicBezTo>
                      <a:pt x="4758" y="10478"/>
                      <a:pt x="4758" y="8573"/>
                      <a:pt x="4758" y="6668"/>
                    </a:cubicBezTo>
                    <a:cubicBezTo>
                      <a:pt x="4758" y="4763"/>
                      <a:pt x="4758" y="3810"/>
                      <a:pt x="6661" y="2858"/>
                    </a:cubicBezTo>
                    <a:cubicBezTo>
                      <a:pt x="7613" y="1905"/>
                      <a:pt x="8565" y="953"/>
                      <a:pt x="10468" y="0"/>
                    </a:cubicBezTo>
                    <a:cubicBezTo>
                      <a:pt x="12371" y="0"/>
                      <a:pt x="14275" y="0"/>
                      <a:pt x="16178" y="0"/>
                    </a:cubicBezTo>
                    <a:cubicBezTo>
                      <a:pt x="19984" y="0"/>
                      <a:pt x="22840" y="1905"/>
                      <a:pt x="23791" y="2858"/>
                    </a:cubicBezTo>
                    <a:cubicBezTo>
                      <a:pt x="25694" y="4763"/>
                      <a:pt x="26646" y="6668"/>
                      <a:pt x="25694" y="9525"/>
                    </a:cubicBezTo>
                    <a:lnTo>
                      <a:pt x="19984" y="9525"/>
                    </a:lnTo>
                    <a:cubicBezTo>
                      <a:pt x="19984" y="7620"/>
                      <a:pt x="19984" y="6668"/>
                      <a:pt x="19033" y="5715"/>
                    </a:cubicBezTo>
                    <a:cubicBezTo>
                      <a:pt x="19033" y="5715"/>
                      <a:pt x="17130" y="4763"/>
                      <a:pt x="15226" y="4763"/>
                    </a:cubicBezTo>
                    <a:cubicBezTo>
                      <a:pt x="13323" y="4763"/>
                      <a:pt x="12371" y="4763"/>
                      <a:pt x="11420" y="4763"/>
                    </a:cubicBezTo>
                    <a:cubicBezTo>
                      <a:pt x="11420" y="4763"/>
                      <a:pt x="10468" y="5715"/>
                      <a:pt x="10468" y="6668"/>
                    </a:cubicBezTo>
                    <a:cubicBezTo>
                      <a:pt x="10468" y="6668"/>
                      <a:pt x="10468" y="7620"/>
                      <a:pt x="10468" y="8573"/>
                    </a:cubicBezTo>
                    <a:cubicBezTo>
                      <a:pt x="10468" y="8573"/>
                      <a:pt x="13323" y="10478"/>
                      <a:pt x="15226" y="11430"/>
                    </a:cubicBezTo>
                    <a:cubicBezTo>
                      <a:pt x="18081" y="12383"/>
                      <a:pt x="19984" y="13335"/>
                      <a:pt x="20936" y="14288"/>
                    </a:cubicBezTo>
                    <a:cubicBezTo>
                      <a:pt x="21888" y="14288"/>
                      <a:pt x="22840" y="16193"/>
                      <a:pt x="23791" y="17145"/>
                    </a:cubicBezTo>
                    <a:cubicBezTo>
                      <a:pt x="23791" y="18098"/>
                      <a:pt x="23791" y="20003"/>
                      <a:pt x="23791" y="21908"/>
                    </a:cubicBezTo>
                    <a:cubicBezTo>
                      <a:pt x="23791" y="23813"/>
                      <a:pt x="23791" y="24765"/>
                      <a:pt x="21888" y="26670"/>
                    </a:cubicBezTo>
                    <a:cubicBezTo>
                      <a:pt x="20936" y="27623"/>
                      <a:pt x="19033" y="28575"/>
                      <a:pt x="18081" y="29528"/>
                    </a:cubicBezTo>
                    <a:cubicBezTo>
                      <a:pt x="16178" y="29528"/>
                      <a:pt x="14275" y="29528"/>
                      <a:pt x="11420" y="29528"/>
                    </a:cubicBezTo>
                    <a:cubicBezTo>
                      <a:pt x="7613" y="29528"/>
                      <a:pt x="4758" y="27623"/>
                      <a:pt x="2855" y="25718"/>
                    </a:cubicBezTo>
                    <a:cubicBezTo>
                      <a:pt x="951" y="23813"/>
                      <a:pt x="0" y="20955"/>
                      <a:pt x="0" y="18098"/>
                    </a:cubicBezTo>
                    <a:lnTo>
                      <a:pt x="0" y="18098"/>
                    </a:lnTo>
                    <a:close/>
                  </a:path>
                </a:pathLst>
              </a:custGeom>
              <a:solidFill>
                <a:srgbClr val="FFFFFF"/>
              </a:solidFill>
              <a:ln w="9512" cap="flat">
                <a:noFill/>
                <a:prstDash val="solid"/>
                <a:miter/>
              </a:ln>
            </p:spPr>
            <p:txBody>
              <a:bodyPr/>
              <a:lstStyle/>
              <a:p>
                <a:endParaRPr lang="en-US"/>
              </a:p>
            </p:txBody>
          </p:sp>
          <p:sp>
            <p:nvSpPr>
              <p:cNvPr id="133" name="Freeform 258">
                <a:extLst>
                  <a:ext uri="{FF2B5EF4-FFF2-40B4-BE49-F238E27FC236}">
                    <a16:creationId xmlns:a16="http://schemas.microsoft.com/office/drawing/2014/main" id="{6703511B-6C02-306B-D99F-BB478B41D3B8}"/>
                  </a:ext>
                </a:extLst>
              </p:cNvPr>
              <p:cNvSpPr/>
              <p:nvPr/>
            </p:nvSpPr>
            <p:spPr>
              <a:xfrm>
                <a:off x="4535407" y="6764320"/>
                <a:ext cx="23791" cy="29527"/>
              </a:xfrm>
              <a:custGeom>
                <a:avLst/>
                <a:gdLst>
                  <a:gd name="csX0" fmla="*/ 9517 w 23791"/>
                  <a:gd name="csY0" fmla="*/ 29528 h 29527"/>
                  <a:gd name="csX1" fmla="*/ 8565 w 23791"/>
                  <a:gd name="csY1" fmla="*/ 5715 h 29527"/>
                  <a:gd name="csX2" fmla="*/ 0 w 23791"/>
                  <a:gd name="csY2" fmla="*/ 5715 h 29527"/>
                  <a:gd name="csX3" fmla="*/ 0 w 23791"/>
                  <a:gd name="csY3" fmla="*/ 953 h 29527"/>
                  <a:gd name="csX4" fmla="*/ 22840 w 23791"/>
                  <a:gd name="csY4" fmla="*/ 0 h 29527"/>
                  <a:gd name="csX5" fmla="*/ 23791 w 23791"/>
                  <a:gd name="csY5" fmla="*/ 4763 h 29527"/>
                  <a:gd name="csX6" fmla="*/ 15227 w 23791"/>
                  <a:gd name="csY6" fmla="*/ 4763 h 29527"/>
                  <a:gd name="csX7" fmla="*/ 16178 w 23791"/>
                  <a:gd name="csY7" fmla="*/ 29528 h 29527"/>
                  <a:gd name="csX8" fmla="*/ 9517 w 23791"/>
                  <a:gd name="csY8" fmla="*/ 29528 h 29527"/>
                  <a:gd name="csX9" fmla="*/ 9517 w 23791"/>
                  <a:gd name="csY9" fmla="*/ 2952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29527">
                    <a:moveTo>
                      <a:pt x="9517" y="29528"/>
                    </a:moveTo>
                    <a:lnTo>
                      <a:pt x="8565" y="5715"/>
                    </a:lnTo>
                    <a:lnTo>
                      <a:pt x="0" y="5715"/>
                    </a:lnTo>
                    <a:lnTo>
                      <a:pt x="0" y="953"/>
                    </a:lnTo>
                    <a:lnTo>
                      <a:pt x="22840" y="0"/>
                    </a:lnTo>
                    <a:lnTo>
                      <a:pt x="23791" y="4763"/>
                    </a:lnTo>
                    <a:lnTo>
                      <a:pt x="15227" y="4763"/>
                    </a:lnTo>
                    <a:lnTo>
                      <a:pt x="16178" y="29528"/>
                    </a:lnTo>
                    <a:lnTo>
                      <a:pt x="9517" y="29528"/>
                    </a:lnTo>
                    <a:lnTo>
                      <a:pt x="9517" y="29528"/>
                    </a:lnTo>
                    <a:close/>
                  </a:path>
                </a:pathLst>
              </a:custGeom>
              <a:solidFill>
                <a:srgbClr val="FFFFFF"/>
              </a:solidFill>
              <a:ln w="9512" cap="flat">
                <a:noFill/>
                <a:prstDash val="solid"/>
                <a:miter/>
              </a:ln>
            </p:spPr>
            <p:txBody>
              <a:bodyPr/>
              <a:lstStyle/>
              <a:p>
                <a:endParaRPr lang="en-US"/>
              </a:p>
            </p:txBody>
          </p:sp>
          <p:sp>
            <p:nvSpPr>
              <p:cNvPr id="134" name="Freeform 259">
                <a:extLst>
                  <a:ext uri="{FF2B5EF4-FFF2-40B4-BE49-F238E27FC236}">
                    <a16:creationId xmlns:a16="http://schemas.microsoft.com/office/drawing/2014/main" id="{457B8D1E-94D3-6361-993A-B81D6C36B09C}"/>
                  </a:ext>
                </a:extLst>
              </p:cNvPr>
              <p:cNvSpPr/>
              <p:nvPr/>
            </p:nvSpPr>
            <p:spPr>
              <a:xfrm>
                <a:off x="4562053" y="6760510"/>
                <a:ext cx="27597" cy="32384"/>
              </a:xfrm>
              <a:custGeom>
                <a:avLst/>
                <a:gdLst>
                  <a:gd name="csX0" fmla="*/ 5710 w 27597"/>
                  <a:gd name="csY0" fmla="*/ 32385 h 32384"/>
                  <a:gd name="csX1" fmla="*/ 0 w 27597"/>
                  <a:gd name="csY1" fmla="*/ 2858 h 32384"/>
                  <a:gd name="csX2" fmla="*/ 21888 w 27597"/>
                  <a:gd name="csY2" fmla="*/ 0 h 32384"/>
                  <a:gd name="csX3" fmla="*/ 22840 w 27597"/>
                  <a:gd name="csY3" fmla="*/ 4763 h 32384"/>
                  <a:gd name="csX4" fmla="*/ 6661 w 27597"/>
                  <a:gd name="csY4" fmla="*/ 7620 h 32384"/>
                  <a:gd name="csX5" fmla="*/ 7613 w 27597"/>
                  <a:gd name="csY5" fmla="*/ 13335 h 32384"/>
                  <a:gd name="csX6" fmla="*/ 22840 w 27597"/>
                  <a:gd name="csY6" fmla="*/ 11430 h 32384"/>
                  <a:gd name="csX7" fmla="*/ 22840 w 27597"/>
                  <a:gd name="csY7" fmla="*/ 16193 h 32384"/>
                  <a:gd name="csX8" fmla="*/ 8565 w 27597"/>
                  <a:gd name="csY8" fmla="*/ 18097 h 32384"/>
                  <a:gd name="csX9" fmla="*/ 10468 w 27597"/>
                  <a:gd name="csY9" fmla="*/ 25718 h 32384"/>
                  <a:gd name="csX10" fmla="*/ 26646 w 27597"/>
                  <a:gd name="csY10" fmla="*/ 22860 h 32384"/>
                  <a:gd name="csX11" fmla="*/ 27598 w 27597"/>
                  <a:gd name="csY11" fmla="*/ 28575 h 32384"/>
                  <a:gd name="csX12" fmla="*/ 5710 w 27597"/>
                  <a:gd name="csY12" fmla="*/ 32385 h 32384"/>
                  <a:gd name="csX13" fmla="*/ 5710 w 27597"/>
                  <a:gd name="csY13" fmla="*/ 32385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7597" h="32384">
                    <a:moveTo>
                      <a:pt x="5710" y="32385"/>
                    </a:moveTo>
                    <a:lnTo>
                      <a:pt x="0" y="2858"/>
                    </a:lnTo>
                    <a:lnTo>
                      <a:pt x="21888" y="0"/>
                    </a:lnTo>
                    <a:lnTo>
                      <a:pt x="22840" y="4763"/>
                    </a:lnTo>
                    <a:lnTo>
                      <a:pt x="6661" y="7620"/>
                    </a:lnTo>
                    <a:lnTo>
                      <a:pt x="7613" y="13335"/>
                    </a:lnTo>
                    <a:lnTo>
                      <a:pt x="22840" y="11430"/>
                    </a:lnTo>
                    <a:lnTo>
                      <a:pt x="22840" y="16193"/>
                    </a:lnTo>
                    <a:lnTo>
                      <a:pt x="8565" y="18097"/>
                    </a:lnTo>
                    <a:lnTo>
                      <a:pt x="10468" y="25718"/>
                    </a:lnTo>
                    <a:lnTo>
                      <a:pt x="26646" y="22860"/>
                    </a:lnTo>
                    <a:lnTo>
                      <a:pt x="27598" y="28575"/>
                    </a:lnTo>
                    <a:lnTo>
                      <a:pt x="5710" y="32385"/>
                    </a:lnTo>
                    <a:lnTo>
                      <a:pt x="5710" y="32385"/>
                    </a:lnTo>
                    <a:close/>
                  </a:path>
                </a:pathLst>
              </a:custGeom>
              <a:solidFill>
                <a:srgbClr val="FFFFFF"/>
              </a:solidFill>
              <a:ln w="9512" cap="flat">
                <a:noFill/>
                <a:prstDash val="solid"/>
                <a:miter/>
              </a:ln>
            </p:spPr>
            <p:txBody>
              <a:bodyPr/>
              <a:lstStyle/>
              <a:p>
                <a:endParaRPr lang="en-US"/>
              </a:p>
            </p:txBody>
          </p:sp>
          <p:sp>
            <p:nvSpPr>
              <p:cNvPr id="135" name="Freeform 260">
                <a:extLst>
                  <a:ext uri="{FF2B5EF4-FFF2-40B4-BE49-F238E27FC236}">
                    <a16:creationId xmlns:a16="http://schemas.microsoft.com/office/drawing/2014/main" id="{906D2876-A397-E419-450E-B8D96A263EB6}"/>
                  </a:ext>
                </a:extLst>
              </p:cNvPr>
              <p:cNvSpPr/>
              <p:nvPr/>
            </p:nvSpPr>
            <p:spPr>
              <a:xfrm>
                <a:off x="4588700" y="6753843"/>
                <a:ext cx="28549" cy="32384"/>
              </a:xfrm>
              <a:custGeom>
                <a:avLst/>
                <a:gdLst>
                  <a:gd name="csX0" fmla="*/ 6662 w 28549"/>
                  <a:gd name="csY0" fmla="*/ 7620 h 32384"/>
                  <a:gd name="csX1" fmla="*/ 12372 w 28549"/>
                  <a:gd name="csY1" fmla="*/ 25717 h 32384"/>
                  <a:gd name="csX2" fmla="*/ 16178 w 28549"/>
                  <a:gd name="csY2" fmla="*/ 25717 h 32384"/>
                  <a:gd name="csX3" fmla="*/ 19033 w 28549"/>
                  <a:gd name="csY3" fmla="*/ 22860 h 32384"/>
                  <a:gd name="csX4" fmla="*/ 20936 w 28549"/>
                  <a:gd name="csY4" fmla="*/ 20955 h 32384"/>
                  <a:gd name="csX5" fmla="*/ 20936 w 28549"/>
                  <a:gd name="csY5" fmla="*/ 18097 h 32384"/>
                  <a:gd name="csX6" fmla="*/ 19985 w 28549"/>
                  <a:gd name="csY6" fmla="*/ 13335 h 32384"/>
                  <a:gd name="csX7" fmla="*/ 18081 w 28549"/>
                  <a:gd name="csY7" fmla="*/ 8572 h 32384"/>
                  <a:gd name="csX8" fmla="*/ 15227 w 28549"/>
                  <a:gd name="csY8" fmla="*/ 6667 h 32384"/>
                  <a:gd name="csX9" fmla="*/ 12372 w 28549"/>
                  <a:gd name="csY9" fmla="*/ 6667 h 32384"/>
                  <a:gd name="csX10" fmla="*/ 7613 w 28549"/>
                  <a:gd name="csY10" fmla="*/ 7620 h 32384"/>
                  <a:gd name="csX11" fmla="*/ 4758 w 28549"/>
                  <a:gd name="csY11" fmla="*/ 7620 h 32384"/>
                  <a:gd name="csX12" fmla="*/ 0 w 28549"/>
                  <a:gd name="csY12" fmla="*/ 4763 h 32384"/>
                  <a:gd name="csX13" fmla="*/ 10468 w 28549"/>
                  <a:gd name="csY13" fmla="*/ 952 h 32384"/>
                  <a:gd name="csX14" fmla="*/ 16178 w 28549"/>
                  <a:gd name="csY14" fmla="*/ 0 h 32384"/>
                  <a:gd name="csX15" fmla="*/ 20936 w 28549"/>
                  <a:gd name="csY15" fmla="*/ 952 h 32384"/>
                  <a:gd name="csX16" fmla="*/ 24743 w 28549"/>
                  <a:gd name="csY16" fmla="*/ 4763 h 32384"/>
                  <a:gd name="csX17" fmla="*/ 27598 w 28549"/>
                  <a:gd name="csY17" fmla="*/ 11430 h 32384"/>
                  <a:gd name="csX18" fmla="*/ 28550 w 28549"/>
                  <a:gd name="csY18" fmla="*/ 17145 h 32384"/>
                  <a:gd name="csX19" fmla="*/ 27598 w 28549"/>
                  <a:gd name="csY19" fmla="*/ 22860 h 32384"/>
                  <a:gd name="csX20" fmla="*/ 24743 w 28549"/>
                  <a:gd name="csY20" fmla="*/ 26670 h 32384"/>
                  <a:gd name="csX21" fmla="*/ 19985 w 28549"/>
                  <a:gd name="csY21" fmla="*/ 28575 h 32384"/>
                  <a:gd name="csX22" fmla="*/ 9517 w 28549"/>
                  <a:gd name="csY22" fmla="*/ 32385 h 32384"/>
                  <a:gd name="csX23" fmla="*/ 0 w 28549"/>
                  <a:gd name="csY23" fmla="*/ 4763 h 32384"/>
                  <a:gd name="csX24" fmla="*/ 0 w 28549"/>
                  <a:gd name="csY24" fmla="*/ 4763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28549" h="32384">
                    <a:moveTo>
                      <a:pt x="6662" y="7620"/>
                    </a:moveTo>
                    <a:lnTo>
                      <a:pt x="12372" y="25717"/>
                    </a:lnTo>
                    <a:lnTo>
                      <a:pt x="16178" y="25717"/>
                    </a:lnTo>
                    <a:cubicBezTo>
                      <a:pt x="18081" y="23813"/>
                      <a:pt x="19033" y="22860"/>
                      <a:pt x="19033" y="22860"/>
                    </a:cubicBezTo>
                    <a:cubicBezTo>
                      <a:pt x="19033" y="22860"/>
                      <a:pt x="20936" y="21907"/>
                      <a:pt x="20936" y="20955"/>
                    </a:cubicBezTo>
                    <a:cubicBezTo>
                      <a:pt x="20936" y="20955"/>
                      <a:pt x="20936" y="19050"/>
                      <a:pt x="20936" y="18097"/>
                    </a:cubicBezTo>
                    <a:cubicBezTo>
                      <a:pt x="20936" y="17145"/>
                      <a:pt x="20936" y="15240"/>
                      <a:pt x="19985" y="13335"/>
                    </a:cubicBezTo>
                    <a:cubicBezTo>
                      <a:pt x="19985" y="11430"/>
                      <a:pt x="18081" y="9525"/>
                      <a:pt x="18081" y="8572"/>
                    </a:cubicBezTo>
                    <a:cubicBezTo>
                      <a:pt x="18081" y="7620"/>
                      <a:pt x="16178" y="6667"/>
                      <a:pt x="15227" y="6667"/>
                    </a:cubicBezTo>
                    <a:cubicBezTo>
                      <a:pt x="15227" y="6667"/>
                      <a:pt x="13323" y="6667"/>
                      <a:pt x="12372" y="6667"/>
                    </a:cubicBezTo>
                    <a:cubicBezTo>
                      <a:pt x="12372" y="6667"/>
                      <a:pt x="9517" y="6667"/>
                      <a:pt x="7613" y="7620"/>
                    </a:cubicBezTo>
                    <a:lnTo>
                      <a:pt x="4758" y="7620"/>
                    </a:lnTo>
                    <a:close/>
                    <a:moveTo>
                      <a:pt x="0" y="4763"/>
                    </a:moveTo>
                    <a:lnTo>
                      <a:pt x="10468" y="952"/>
                    </a:lnTo>
                    <a:cubicBezTo>
                      <a:pt x="12372" y="952"/>
                      <a:pt x="14275" y="0"/>
                      <a:pt x="16178" y="0"/>
                    </a:cubicBezTo>
                    <a:cubicBezTo>
                      <a:pt x="18081" y="0"/>
                      <a:pt x="19985" y="0"/>
                      <a:pt x="20936" y="952"/>
                    </a:cubicBezTo>
                    <a:cubicBezTo>
                      <a:pt x="22840" y="952"/>
                      <a:pt x="23791" y="2857"/>
                      <a:pt x="24743" y="4763"/>
                    </a:cubicBezTo>
                    <a:cubicBezTo>
                      <a:pt x="25695" y="6667"/>
                      <a:pt x="26646" y="8572"/>
                      <a:pt x="27598" y="11430"/>
                    </a:cubicBezTo>
                    <a:cubicBezTo>
                      <a:pt x="27598" y="13335"/>
                      <a:pt x="28550" y="16192"/>
                      <a:pt x="28550" y="17145"/>
                    </a:cubicBezTo>
                    <a:cubicBezTo>
                      <a:pt x="28550" y="19050"/>
                      <a:pt x="28550" y="20955"/>
                      <a:pt x="27598" y="22860"/>
                    </a:cubicBezTo>
                    <a:cubicBezTo>
                      <a:pt x="27598" y="23813"/>
                      <a:pt x="25695" y="25717"/>
                      <a:pt x="24743" y="26670"/>
                    </a:cubicBezTo>
                    <a:cubicBezTo>
                      <a:pt x="23791" y="26670"/>
                      <a:pt x="21888" y="28575"/>
                      <a:pt x="19985" y="28575"/>
                    </a:cubicBezTo>
                    <a:lnTo>
                      <a:pt x="9517" y="32385"/>
                    </a:lnTo>
                    <a:lnTo>
                      <a:pt x="0" y="4763"/>
                    </a:lnTo>
                    <a:lnTo>
                      <a:pt x="0" y="4763"/>
                    </a:lnTo>
                    <a:close/>
                  </a:path>
                </a:pathLst>
              </a:custGeom>
              <a:solidFill>
                <a:srgbClr val="FFFFFF"/>
              </a:solidFill>
              <a:ln w="9512" cap="flat">
                <a:noFill/>
                <a:prstDash val="solid"/>
                <a:miter/>
              </a:ln>
            </p:spPr>
            <p:txBody>
              <a:bodyPr/>
              <a:lstStyle/>
              <a:p>
                <a:endParaRPr lang="en-US"/>
              </a:p>
            </p:txBody>
          </p:sp>
          <p:sp>
            <p:nvSpPr>
              <p:cNvPr id="136" name="Freeform 261">
                <a:extLst>
                  <a:ext uri="{FF2B5EF4-FFF2-40B4-BE49-F238E27FC236}">
                    <a16:creationId xmlns:a16="http://schemas.microsoft.com/office/drawing/2014/main" id="{40EFE062-DECC-E953-202D-C643B6005606}"/>
                  </a:ext>
                </a:extLst>
              </p:cNvPr>
              <p:cNvSpPr/>
              <p:nvPr/>
            </p:nvSpPr>
            <p:spPr>
              <a:xfrm>
                <a:off x="4275606" y="6657640"/>
                <a:ext cx="55195" cy="65722"/>
              </a:xfrm>
              <a:custGeom>
                <a:avLst/>
                <a:gdLst>
                  <a:gd name="csX0" fmla="*/ 42824 w 55195"/>
                  <a:gd name="csY0" fmla="*/ 41910 h 65722"/>
                  <a:gd name="csX1" fmla="*/ 55196 w 55195"/>
                  <a:gd name="csY1" fmla="*/ 45720 h 65722"/>
                  <a:gd name="csX2" fmla="*/ 45679 w 55195"/>
                  <a:gd name="csY2" fmla="*/ 60960 h 65722"/>
                  <a:gd name="csX3" fmla="*/ 28550 w 55195"/>
                  <a:gd name="csY3" fmla="*/ 65722 h 65722"/>
                  <a:gd name="csX4" fmla="*/ 7613 w 55195"/>
                  <a:gd name="csY4" fmla="*/ 57150 h 65722"/>
                  <a:gd name="csX5" fmla="*/ 0 w 55195"/>
                  <a:gd name="csY5" fmla="*/ 33338 h 65722"/>
                  <a:gd name="csX6" fmla="*/ 8565 w 55195"/>
                  <a:gd name="csY6" fmla="*/ 8572 h 65722"/>
                  <a:gd name="csX7" fmla="*/ 29501 w 55195"/>
                  <a:gd name="csY7" fmla="*/ 0 h 65722"/>
                  <a:gd name="csX8" fmla="*/ 48534 w 55195"/>
                  <a:gd name="csY8" fmla="*/ 6667 h 65722"/>
                  <a:gd name="csX9" fmla="*/ 55196 w 55195"/>
                  <a:gd name="csY9" fmla="*/ 18097 h 65722"/>
                  <a:gd name="csX10" fmla="*/ 42824 w 55195"/>
                  <a:gd name="csY10" fmla="*/ 20955 h 65722"/>
                  <a:gd name="csX11" fmla="*/ 38066 w 55195"/>
                  <a:gd name="csY11" fmla="*/ 13335 h 65722"/>
                  <a:gd name="csX12" fmla="*/ 29501 w 55195"/>
                  <a:gd name="csY12" fmla="*/ 10478 h 65722"/>
                  <a:gd name="csX13" fmla="*/ 18081 w 55195"/>
                  <a:gd name="csY13" fmla="*/ 15240 h 65722"/>
                  <a:gd name="csX14" fmla="*/ 13323 w 55195"/>
                  <a:gd name="csY14" fmla="*/ 31432 h 65722"/>
                  <a:gd name="csX15" fmla="*/ 18081 w 55195"/>
                  <a:gd name="csY15" fmla="*/ 48578 h 65722"/>
                  <a:gd name="csX16" fmla="*/ 29501 w 55195"/>
                  <a:gd name="csY16" fmla="*/ 53340 h 65722"/>
                  <a:gd name="csX17" fmla="*/ 38066 w 55195"/>
                  <a:gd name="csY17" fmla="*/ 50482 h 65722"/>
                  <a:gd name="csX18" fmla="*/ 42824 w 55195"/>
                  <a:gd name="csY18" fmla="*/ 40005 h 657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5195" h="65722">
                    <a:moveTo>
                      <a:pt x="42824" y="41910"/>
                    </a:moveTo>
                    <a:lnTo>
                      <a:pt x="55196" y="45720"/>
                    </a:lnTo>
                    <a:cubicBezTo>
                      <a:pt x="53293" y="52388"/>
                      <a:pt x="50438" y="58103"/>
                      <a:pt x="45679" y="60960"/>
                    </a:cubicBezTo>
                    <a:cubicBezTo>
                      <a:pt x="40921" y="63817"/>
                      <a:pt x="36163" y="65722"/>
                      <a:pt x="28550" y="65722"/>
                    </a:cubicBezTo>
                    <a:cubicBezTo>
                      <a:pt x="20936" y="65722"/>
                      <a:pt x="13323" y="62865"/>
                      <a:pt x="7613" y="57150"/>
                    </a:cubicBezTo>
                    <a:cubicBezTo>
                      <a:pt x="1903" y="51435"/>
                      <a:pt x="0" y="43815"/>
                      <a:pt x="0" y="33338"/>
                    </a:cubicBezTo>
                    <a:cubicBezTo>
                      <a:pt x="0" y="22860"/>
                      <a:pt x="2855" y="14288"/>
                      <a:pt x="8565" y="8572"/>
                    </a:cubicBezTo>
                    <a:cubicBezTo>
                      <a:pt x="14275" y="2857"/>
                      <a:pt x="20936" y="0"/>
                      <a:pt x="29501" y="0"/>
                    </a:cubicBezTo>
                    <a:cubicBezTo>
                      <a:pt x="38066" y="0"/>
                      <a:pt x="43776" y="1905"/>
                      <a:pt x="48534" y="6667"/>
                    </a:cubicBezTo>
                    <a:cubicBezTo>
                      <a:pt x="51389" y="9525"/>
                      <a:pt x="53293" y="13335"/>
                      <a:pt x="55196" y="18097"/>
                    </a:cubicBezTo>
                    <a:lnTo>
                      <a:pt x="42824" y="20955"/>
                    </a:lnTo>
                    <a:cubicBezTo>
                      <a:pt x="42824" y="18097"/>
                      <a:pt x="40921" y="15240"/>
                      <a:pt x="38066" y="13335"/>
                    </a:cubicBezTo>
                    <a:cubicBezTo>
                      <a:pt x="35211" y="11430"/>
                      <a:pt x="33308" y="10478"/>
                      <a:pt x="29501" y="10478"/>
                    </a:cubicBezTo>
                    <a:cubicBezTo>
                      <a:pt x="25695" y="10478"/>
                      <a:pt x="20936" y="12382"/>
                      <a:pt x="18081" y="15240"/>
                    </a:cubicBezTo>
                    <a:cubicBezTo>
                      <a:pt x="15227" y="18097"/>
                      <a:pt x="13323" y="23813"/>
                      <a:pt x="13323" y="31432"/>
                    </a:cubicBezTo>
                    <a:cubicBezTo>
                      <a:pt x="13323" y="39053"/>
                      <a:pt x="15227" y="44767"/>
                      <a:pt x="18081" y="48578"/>
                    </a:cubicBezTo>
                    <a:cubicBezTo>
                      <a:pt x="20936" y="52388"/>
                      <a:pt x="24743" y="53340"/>
                      <a:pt x="29501" y="53340"/>
                    </a:cubicBezTo>
                    <a:cubicBezTo>
                      <a:pt x="34260" y="53340"/>
                      <a:pt x="36163" y="52388"/>
                      <a:pt x="38066" y="50482"/>
                    </a:cubicBezTo>
                    <a:cubicBezTo>
                      <a:pt x="39970" y="48578"/>
                      <a:pt x="41873" y="44767"/>
                      <a:pt x="42824" y="40005"/>
                    </a:cubicBezTo>
                    <a:close/>
                  </a:path>
                </a:pathLst>
              </a:custGeom>
              <a:solidFill>
                <a:srgbClr val="FFFFFF"/>
              </a:solidFill>
              <a:ln w="9512" cap="flat">
                <a:noFill/>
                <a:prstDash val="solid"/>
                <a:miter/>
              </a:ln>
            </p:spPr>
            <p:txBody>
              <a:bodyPr/>
              <a:lstStyle/>
              <a:p>
                <a:endParaRPr lang="en-US"/>
              </a:p>
            </p:txBody>
          </p:sp>
        </p:grpSp>
        <p:grpSp>
          <p:nvGrpSpPr>
            <p:cNvPr id="18" name="Graphic 210">
              <a:extLst>
                <a:ext uri="{FF2B5EF4-FFF2-40B4-BE49-F238E27FC236}">
                  <a16:creationId xmlns:a16="http://schemas.microsoft.com/office/drawing/2014/main" id="{5D456F2F-67CD-B348-3E60-E339436799B1}"/>
                </a:ext>
              </a:extLst>
            </p:cNvPr>
            <p:cNvGrpSpPr/>
            <p:nvPr/>
          </p:nvGrpSpPr>
          <p:grpSpPr>
            <a:xfrm>
              <a:off x="2984950" y="6565356"/>
              <a:ext cx="239942" cy="161644"/>
              <a:chOff x="5054058" y="6391893"/>
              <a:chExt cx="552824" cy="372427"/>
            </a:xfrm>
            <a:solidFill>
              <a:srgbClr val="FFFFFF"/>
            </a:solidFill>
          </p:grpSpPr>
          <p:sp>
            <p:nvSpPr>
              <p:cNvPr id="111" name="Freeform 236">
                <a:extLst>
                  <a:ext uri="{FF2B5EF4-FFF2-40B4-BE49-F238E27FC236}">
                    <a16:creationId xmlns:a16="http://schemas.microsoft.com/office/drawing/2014/main" id="{72673CCD-9AB0-53BD-8238-1E6FC269F883}"/>
                  </a:ext>
                </a:extLst>
              </p:cNvPr>
              <p:cNvSpPr/>
              <p:nvPr/>
            </p:nvSpPr>
            <p:spPr>
              <a:xfrm>
                <a:off x="5054058" y="6391893"/>
                <a:ext cx="234552" cy="371475"/>
              </a:xfrm>
              <a:custGeom>
                <a:avLst/>
                <a:gdLst>
                  <a:gd name="csX0" fmla="*/ 203654 w 234552"/>
                  <a:gd name="csY0" fmla="*/ 316230 h 371475"/>
                  <a:gd name="csX1" fmla="*/ 203654 w 234552"/>
                  <a:gd name="csY1" fmla="*/ 371475 h 371475"/>
                  <a:gd name="csX2" fmla="*/ 203654 w 234552"/>
                  <a:gd name="csY2" fmla="*/ 371475 h 371475"/>
                  <a:gd name="csX3" fmla="*/ 185572 w 234552"/>
                  <a:gd name="csY3" fmla="*/ 371475 h 371475"/>
                  <a:gd name="csX4" fmla="*/ 0 w 234552"/>
                  <a:gd name="csY4" fmla="*/ 185738 h 371475"/>
                  <a:gd name="csX5" fmla="*/ 185572 w 234552"/>
                  <a:gd name="csY5" fmla="*/ 0 h 371475"/>
                  <a:gd name="csX6" fmla="*/ 203654 w 234552"/>
                  <a:gd name="csY6" fmla="*/ 0 h 371475"/>
                  <a:gd name="csX7" fmla="*/ 203654 w 234552"/>
                  <a:gd name="csY7" fmla="*/ 0 h 371475"/>
                  <a:gd name="csX8" fmla="*/ 203654 w 234552"/>
                  <a:gd name="csY8" fmla="*/ 55245 h 371475"/>
                  <a:gd name="csX9" fmla="*/ 203654 w 234552"/>
                  <a:gd name="csY9" fmla="*/ 55245 h 371475"/>
                  <a:gd name="csX10" fmla="*/ 185572 w 234552"/>
                  <a:gd name="csY10" fmla="*/ 54292 h 371475"/>
                  <a:gd name="csX11" fmla="*/ 54244 w 234552"/>
                  <a:gd name="csY11" fmla="*/ 185738 h 371475"/>
                  <a:gd name="csX12" fmla="*/ 185572 w 234552"/>
                  <a:gd name="csY12" fmla="*/ 317182 h 371475"/>
                  <a:gd name="csX13" fmla="*/ 203654 w 234552"/>
                  <a:gd name="csY13" fmla="*/ 316230 h 371475"/>
                  <a:gd name="csX14" fmla="*/ 203654 w 234552"/>
                  <a:gd name="csY14" fmla="*/ 316230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4552" h="371475">
                    <a:moveTo>
                      <a:pt x="203654" y="316230"/>
                    </a:moveTo>
                    <a:lnTo>
                      <a:pt x="203654" y="371475"/>
                    </a:lnTo>
                    <a:lnTo>
                      <a:pt x="203654" y="371475"/>
                    </a:lnTo>
                    <a:cubicBezTo>
                      <a:pt x="197944" y="371475"/>
                      <a:pt x="191282" y="371475"/>
                      <a:pt x="185572" y="371475"/>
                    </a:cubicBezTo>
                    <a:cubicBezTo>
                      <a:pt x="83746" y="371475"/>
                      <a:pt x="0" y="287655"/>
                      <a:pt x="0" y="185738"/>
                    </a:cubicBezTo>
                    <a:cubicBezTo>
                      <a:pt x="0" y="83820"/>
                      <a:pt x="83746" y="0"/>
                      <a:pt x="185572" y="0"/>
                    </a:cubicBezTo>
                    <a:cubicBezTo>
                      <a:pt x="287399" y="0"/>
                      <a:pt x="197944" y="0"/>
                      <a:pt x="203654" y="0"/>
                    </a:cubicBezTo>
                    <a:lnTo>
                      <a:pt x="203654" y="0"/>
                    </a:lnTo>
                    <a:lnTo>
                      <a:pt x="203654" y="55245"/>
                    </a:lnTo>
                    <a:lnTo>
                      <a:pt x="203654" y="55245"/>
                    </a:lnTo>
                    <a:cubicBezTo>
                      <a:pt x="197944" y="55245"/>
                      <a:pt x="191282" y="54292"/>
                      <a:pt x="185572" y="54292"/>
                    </a:cubicBezTo>
                    <a:cubicBezTo>
                      <a:pt x="113247" y="54292"/>
                      <a:pt x="54244" y="113347"/>
                      <a:pt x="54244" y="185738"/>
                    </a:cubicBezTo>
                    <a:cubicBezTo>
                      <a:pt x="54244" y="258127"/>
                      <a:pt x="113247" y="317182"/>
                      <a:pt x="185572" y="317182"/>
                    </a:cubicBezTo>
                    <a:cubicBezTo>
                      <a:pt x="257898" y="317182"/>
                      <a:pt x="197944" y="317182"/>
                      <a:pt x="203654" y="316230"/>
                    </a:cubicBezTo>
                    <a:lnTo>
                      <a:pt x="203654" y="316230"/>
                    </a:lnTo>
                    <a:close/>
                  </a:path>
                </a:pathLst>
              </a:custGeom>
              <a:solidFill>
                <a:srgbClr val="FFFFFF"/>
              </a:solidFill>
              <a:ln w="9512" cap="flat">
                <a:noFill/>
                <a:prstDash val="solid"/>
                <a:miter/>
              </a:ln>
            </p:spPr>
            <p:txBody>
              <a:bodyPr/>
              <a:lstStyle/>
              <a:p>
                <a:endParaRPr lang="en-US"/>
              </a:p>
            </p:txBody>
          </p:sp>
          <p:sp>
            <p:nvSpPr>
              <p:cNvPr id="112" name="Freeform 237">
                <a:extLst>
                  <a:ext uri="{FF2B5EF4-FFF2-40B4-BE49-F238E27FC236}">
                    <a16:creationId xmlns:a16="http://schemas.microsoft.com/office/drawing/2014/main" id="{1C769C60-6F14-ECC7-5918-B11E46E2567C}"/>
                  </a:ext>
                </a:extLst>
              </p:cNvPr>
              <p:cNvSpPr/>
              <p:nvPr/>
            </p:nvSpPr>
            <p:spPr>
              <a:xfrm>
                <a:off x="5371910" y="6392845"/>
                <a:ext cx="234972" cy="371475"/>
              </a:xfrm>
              <a:custGeom>
                <a:avLst/>
                <a:gdLst>
                  <a:gd name="csX0" fmla="*/ 58051 w 234972"/>
                  <a:gd name="csY0" fmla="*/ 157163 h 371475"/>
                  <a:gd name="csX1" fmla="*/ 165588 w 234972"/>
                  <a:gd name="csY1" fmla="*/ 157163 h 371475"/>
                  <a:gd name="csX2" fmla="*/ 165588 w 234972"/>
                  <a:gd name="csY2" fmla="*/ 214313 h 371475"/>
                  <a:gd name="csX3" fmla="*/ 58051 w 234972"/>
                  <a:gd name="csY3" fmla="*/ 214313 h 371475"/>
                  <a:gd name="csX4" fmla="*/ 185572 w 234972"/>
                  <a:gd name="csY4" fmla="*/ 317183 h 371475"/>
                  <a:gd name="csX5" fmla="*/ 203654 w 234972"/>
                  <a:gd name="csY5" fmla="*/ 316230 h 371475"/>
                  <a:gd name="csX6" fmla="*/ 203654 w 234972"/>
                  <a:gd name="csY6" fmla="*/ 316230 h 371475"/>
                  <a:gd name="csX7" fmla="*/ 203654 w 234972"/>
                  <a:gd name="csY7" fmla="*/ 371475 h 371475"/>
                  <a:gd name="csX8" fmla="*/ 203654 w 234972"/>
                  <a:gd name="csY8" fmla="*/ 371475 h 371475"/>
                  <a:gd name="csX9" fmla="*/ 185572 w 234972"/>
                  <a:gd name="csY9" fmla="*/ 371475 h 371475"/>
                  <a:gd name="csX10" fmla="*/ 0 w 234972"/>
                  <a:gd name="csY10" fmla="*/ 185738 h 371475"/>
                  <a:gd name="csX11" fmla="*/ 185572 w 234972"/>
                  <a:gd name="csY11" fmla="*/ 0 h 371475"/>
                  <a:gd name="csX12" fmla="*/ 203654 w 234972"/>
                  <a:gd name="csY12" fmla="*/ 0 h 371475"/>
                  <a:gd name="csX13" fmla="*/ 203654 w 234972"/>
                  <a:gd name="csY13" fmla="*/ 0 h 371475"/>
                  <a:gd name="csX14" fmla="*/ 203654 w 234972"/>
                  <a:gd name="csY14" fmla="*/ 55245 h 371475"/>
                  <a:gd name="csX15" fmla="*/ 203654 w 234972"/>
                  <a:gd name="csY15" fmla="*/ 55245 h 371475"/>
                  <a:gd name="csX16" fmla="*/ 185572 w 234972"/>
                  <a:gd name="csY16" fmla="*/ 54293 h 371475"/>
                  <a:gd name="csX17" fmla="*/ 58051 w 234972"/>
                  <a:gd name="csY17" fmla="*/ 157163 h 371475"/>
                  <a:gd name="csX18" fmla="*/ 58051 w 234972"/>
                  <a:gd name="csY18" fmla="*/ 157163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34972" h="371475">
                    <a:moveTo>
                      <a:pt x="58051" y="157163"/>
                    </a:moveTo>
                    <a:lnTo>
                      <a:pt x="165588" y="157163"/>
                    </a:lnTo>
                    <a:lnTo>
                      <a:pt x="165588" y="214313"/>
                    </a:lnTo>
                    <a:lnTo>
                      <a:pt x="58051" y="214313"/>
                    </a:lnTo>
                    <a:cubicBezTo>
                      <a:pt x="71374" y="272415"/>
                      <a:pt x="123715" y="317183"/>
                      <a:pt x="185572" y="317183"/>
                    </a:cubicBezTo>
                    <a:cubicBezTo>
                      <a:pt x="247430" y="317183"/>
                      <a:pt x="197944" y="317183"/>
                      <a:pt x="203654" y="316230"/>
                    </a:cubicBezTo>
                    <a:lnTo>
                      <a:pt x="203654" y="316230"/>
                    </a:lnTo>
                    <a:lnTo>
                      <a:pt x="203654" y="371475"/>
                    </a:lnTo>
                    <a:lnTo>
                      <a:pt x="203654" y="371475"/>
                    </a:lnTo>
                    <a:cubicBezTo>
                      <a:pt x="197944" y="371475"/>
                      <a:pt x="191282" y="371475"/>
                      <a:pt x="185572" y="371475"/>
                    </a:cubicBezTo>
                    <a:cubicBezTo>
                      <a:pt x="83745" y="371475"/>
                      <a:pt x="0" y="287655"/>
                      <a:pt x="0" y="185738"/>
                    </a:cubicBezTo>
                    <a:cubicBezTo>
                      <a:pt x="0" y="83820"/>
                      <a:pt x="82794" y="0"/>
                      <a:pt x="185572" y="0"/>
                    </a:cubicBezTo>
                    <a:cubicBezTo>
                      <a:pt x="288351" y="0"/>
                      <a:pt x="197944" y="0"/>
                      <a:pt x="203654" y="0"/>
                    </a:cubicBezTo>
                    <a:lnTo>
                      <a:pt x="203654" y="0"/>
                    </a:lnTo>
                    <a:lnTo>
                      <a:pt x="203654" y="55245"/>
                    </a:lnTo>
                    <a:lnTo>
                      <a:pt x="203654" y="55245"/>
                    </a:lnTo>
                    <a:cubicBezTo>
                      <a:pt x="197944" y="55245"/>
                      <a:pt x="191282" y="54293"/>
                      <a:pt x="185572" y="54293"/>
                    </a:cubicBezTo>
                    <a:cubicBezTo>
                      <a:pt x="122763" y="54293"/>
                      <a:pt x="70422" y="98108"/>
                      <a:pt x="58051" y="157163"/>
                    </a:cubicBezTo>
                    <a:lnTo>
                      <a:pt x="58051" y="157163"/>
                    </a:lnTo>
                    <a:close/>
                  </a:path>
                </a:pathLst>
              </a:custGeom>
              <a:solidFill>
                <a:srgbClr val="FFFFFF"/>
              </a:solidFill>
              <a:ln w="9512" cap="flat">
                <a:noFill/>
                <a:prstDash val="solid"/>
                <a:miter/>
              </a:ln>
            </p:spPr>
            <p:txBody>
              <a:bodyPr/>
              <a:lstStyle/>
              <a:p>
                <a:endParaRPr lang="en-US"/>
              </a:p>
            </p:txBody>
          </p:sp>
        </p:grpSp>
        <p:grpSp>
          <p:nvGrpSpPr>
            <p:cNvPr id="19" name="Graphic 210">
              <a:extLst>
                <a:ext uri="{FF2B5EF4-FFF2-40B4-BE49-F238E27FC236}">
                  <a16:creationId xmlns:a16="http://schemas.microsoft.com/office/drawing/2014/main" id="{25797EC8-AC70-F097-BB30-F02B7ADD21D4}"/>
                </a:ext>
              </a:extLst>
            </p:cNvPr>
            <p:cNvGrpSpPr/>
            <p:nvPr/>
          </p:nvGrpSpPr>
          <p:grpSpPr>
            <a:xfrm>
              <a:off x="3378943" y="6554154"/>
              <a:ext cx="179095" cy="185249"/>
              <a:chOff x="5778913" y="6366082"/>
              <a:chExt cx="412633" cy="426812"/>
            </a:xfrm>
            <a:solidFill>
              <a:srgbClr val="FFFFFF"/>
            </a:solidFill>
          </p:grpSpPr>
          <p:sp>
            <p:nvSpPr>
              <p:cNvPr id="96" name="Freeform 221">
                <a:extLst>
                  <a:ext uri="{FF2B5EF4-FFF2-40B4-BE49-F238E27FC236}">
                    <a16:creationId xmlns:a16="http://schemas.microsoft.com/office/drawing/2014/main" id="{C2612D6D-EC08-475D-60CE-898D913DBE69}"/>
                  </a:ext>
                </a:extLst>
              </p:cNvPr>
              <p:cNvSpPr/>
              <p:nvPr/>
            </p:nvSpPr>
            <p:spPr>
              <a:xfrm>
                <a:off x="6025127" y="6451379"/>
                <a:ext cx="148037" cy="143719"/>
              </a:xfrm>
              <a:custGeom>
                <a:avLst/>
                <a:gdLst>
                  <a:gd name="csX0" fmla="*/ 101445 w 148037"/>
                  <a:gd name="csY0" fmla="*/ 139586 h 143719"/>
                  <a:gd name="csX1" fmla="*/ 19603 w 148037"/>
                  <a:gd name="csY1" fmla="*/ 125298 h 143719"/>
                  <a:gd name="csX2" fmla="*/ 2473 w 148037"/>
                  <a:gd name="csY2" fmla="*/ 95771 h 143719"/>
                  <a:gd name="csX3" fmla="*/ 569 w 148037"/>
                  <a:gd name="csY3" fmla="*/ 56718 h 143719"/>
                  <a:gd name="csX4" fmla="*/ 26264 w 148037"/>
                  <a:gd name="csY4" fmla="*/ 12903 h 143719"/>
                  <a:gd name="csX5" fmla="*/ 114768 w 148037"/>
                  <a:gd name="csY5" fmla="*/ 10046 h 143719"/>
                  <a:gd name="csX6" fmla="*/ 143317 w 148037"/>
                  <a:gd name="csY6" fmla="*/ 42431 h 143719"/>
                  <a:gd name="csX7" fmla="*/ 135704 w 148037"/>
                  <a:gd name="csY7" fmla="*/ 118631 h 143719"/>
                  <a:gd name="csX8" fmla="*/ 102396 w 148037"/>
                  <a:gd name="csY8" fmla="*/ 140539 h 143719"/>
                  <a:gd name="csX9" fmla="*/ 95735 w 148037"/>
                  <a:gd name="csY9" fmla="*/ 92914 h 143719"/>
                  <a:gd name="csX10" fmla="*/ 95735 w 148037"/>
                  <a:gd name="csY10" fmla="*/ 51956 h 143719"/>
                  <a:gd name="csX11" fmla="*/ 85266 w 148037"/>
                  <a:gd name="csY11" fmla="*/ 35764 h 143719"/>
                  <a:gd name="csX12" fmla="*/ 52910 w 148037"/>
                  <a:gd name="csY12" fmla="*/ 45289 h 143719"/>
                  <a:gd name="csX13" fmla="*/ 51007 w 148037"/>
                  <a:gd name="csY13" fmla="*/ 73864 h 143719"/>
                  <a:gd name="csX14" fmla="*/ 61475 w 148037"/>
                  <a:gd name="csY14" fmla="*/ 106248 h 143719"/>
                  <a:gd name="csX15" fmla="*/ 95735 w 148037"/>
                  <a:gd name="csY15" fmla="*/ 92914 h 1437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8037" h="143719">
                    <a:moveTo>
                      <a:pt x="101445" y="139586"/>
                    </a:moveTo>
                    <a:cubicBezTo>
                      <a:pt x="73846" y="148158"/>
                      <a:pt x="41490" y="143396"/>
                      <a:pt x="19603" y="125298"/>
                    </a:cubicBezTo>
                    <a:cubicBezTo>
                      <a:pt x="-2286" y="107201"/>
                      <a:pt x="5327" y="107201"/>
                      <a:pt x="2473" y="95771"/>
                    </a:cubicBezTo>
                    <a:cubicBezTo>
                      <a:pt x="-383" y="84341"/>
                      <a:pt x="-383" y="70053"/>
                      <a:pt x="569" y="56718"/>
                    </a:cubicBezTo>
                    <a:cubicBezTo>
                      <a:pt x="1521" y="43383"/>
                      <a:pt x="11037" y="22428"/>
                      <a:pt x="26264" y="12903"/>
                    </a:cubicBezTo>
                    <a:cubicBezTo>
                      <a:pt x="52910" y="-3289"/>
                      <a:pt x="87170" y="-4242"/>
                      <a:pt x="114768" y="10046"/>
                    </a:cubicBezTo>
                    <a:cubicBezTo>
                      <a:pt x="142365" y="24333"/>
                      <a:pt x="138559" y="27191"/>
                      <a:pt x="143317" y="42431"/>
                    </a:cubicBezTo>
                    <a:cubicBezTo>
                      <a:pt x="150931" y="67196"/>
                      <a:pt x="149979" y="97676"/>
                      <a:pt x="135704" y="118631"/>
                    </a:cubicBezTo>
                    <a:cubicBezTo>
                      <a:pt x="121429" y="139586"/>
                      <a:pt x="115719" y="136728"/>
                      <a:pt x="102396" y="140539"/>
                    </a:cubicBezTo>
                    <a:close/>
                    <a:moveTo>
                      <a:pt x="95735" y="92914"/>
                    </a:moveTo>
                    <a:cubicBezTo>
                      <a:pt x="97638" y="83389"/>
                      <a:pt x="97638" y="61481"/>
                      <a:pt x="95735" y="51956"/>
                    </a:cubicBezTo>
                    <a:cubicBezTo>
                      <a:pt x="93831" y="42431"/>
                      <a:pt x="91928" y="38621"/>
                      <a:pt x="85266" y="35764"/>
                    </a:cubicBezTo>
                    <a:cubicBezTo>
                      <a:pt x="73846" y="31001"/>
                      <a:pt x="55765" y="33858"/>
                      <a:pt x="52910" y="45289"/>
                    </a:cubicBezTo>
                    <a:cubicBezTo>
                      <a:pt x="50055" y="56718"/>
                      <a:pt x="51007" y="63386"/>
                      <a:pt x="51007" y="73864"/>
                    </a:cubicBezTo>
                    <a:cubicBezTo>
                      <a:pt x="51007" y="84341"/>
                      <a:pt x="51007" y="101486"/>
                      <a:pt x="61475" y="106248"/>
                    </a:cubicBezTo>
                    <a:cubicBezTo>
                      <a:pt x="71943" y="111011"/>
                      <a:pt x="92879" y="110058"/>
                      <a:pt x="95735" y="92914"/>
                    </a:cubicBezTo>
                    <a:close/>
                  </a:path>
                </a:pathLst>
              </a:custGeom>
              <a:solidFill>
                <a:srgbClr val="FFFFFF"/>
              </a:solidFill>
              <a:ln w="9512" cap="flat">
                <a:noFill/>
                <a:prstDash val="solid"/>
                <a:miter/>
              </a:ln>
            </p:spPr>
            <p:txBody>
              <a:bodyPr/>
              <a:lstStyle/>
              <a:p>
                <a:endParaRPr lang="en-US"/>
              </a:p>
            </p:txBody>
          </p:sp>
          <p:sp>
            <p:nvSpPr>
              <p:cNvPr id="97" name="Freeform 222">
                <a:extLst>
                  <a:ext uri="{FF2B5EF4-FFF2-40B4-BE49-F238E27FC236}">
                    <a16:creationId xmlns:a16="http://schemas.microsoft.com/office/drawing/2014/main" id="{0EB812DB-74A1-17C1-644B-E74578F29CC3}"/>
                  </a:ext>
                </a:extLst>
              </p:cNvPr>
              <p:cNvSpPr/>
              <p:nvPr/>
            </p:nvSpPr>
            <p:spPr>
              <a:xfrm>
                <a:off x="5890820" y="6451540"/>
                <a:ext cx="129386" cy="143347"/>
              </a:xfrm>
              <a:custGeom>
                <a:avLst/>
                <a:gdLst>
                  <a:gd name="csX0" fmla="*/ 99665 w 129386"/>
                  <a:gd name="csY0" fmla="*/ 139425 h 143347"/>
                  <a:gd name="csX1" fmla="*/ 31146 w 129386"/>
                  <a:gd name="csY1" fmla="*/ 130852 h 143347"/>
                  <a:gd name="csX2" fmla="*/ 31146 w 129386"/>
                  <a:gd name="csY2" fmla="*/ 140377 h 143347"/>
                  <a:gd name="csX3" fmla="*/ 693 w 129386"/>
                  <a:gd name="csY3" fmla="*/ 140377 h 143347"/>
                  <a:gd name="csX4" fmla="*/ 693 w 129386"/>
                  <a:gd name="csY4" fmla="*/ 90847 h 143347"/>
                  <a:gd name="csX5" fmla="*/ 28291 w 129386"/>
                  <a:gd name="csY5" fmla="*/ 90847 h 143347"/>
                  <a:gd name="csX6" fmla="*/ 83487 w 129386"/>
                  <a:gd name="csY6" fmla="*/ 109897 h 143347"/>
                  <a:gd name="csX7" fmla="*/ 87294 w 129386"/>
                  <a:gd name="csY7" fmla="*/ 105135 h 143347"/>
                  <a:gd name="csX8" fmla="*/ 83487 w 129386"/>
                  <a:gd name="csY8" fmla="*/ 100372 h 143347"/>
                  <a:gd name="csX9" fmla="*/ 38759 w 129386"/>
                  <a:gd name="csY9" fmla="*/ 87037 h 143347"/>
                  <a:gd name="csX10" fmla="*/ 5451 w 129386"/>
                  <a:gd name="csY10" fmla="*/ 66082 h 143347"/>
                  <a:gd name="csX11" fmla="*/ 11161 w 129386"/>
                  <a:gd name="csY11" fmla="*/ 13695 h 143347"/>
                  <a:gd name="csX12" fmla="*/ 95858 w 129386"/>
                  <a:gd name="csY12" fmla="*/ 12742 h 143347"/>
                  <a:gd name="csX13" fmla="*/ 96810 w 129386"/>
                  <a:gd name="csY13" fmla="*/ 4170 h 143347"/>
                  <a:gd name="csX14" fmla="*/ 125360 w 129386"/>
                  <a:gd name="csY14" fmla="*/ 4170 h 143347"/>
                  <a:gd name="csX15" fmla="*/ 125360 w 129386"/>
                  <a:gd name="csY15" fmla="*/ 50842 h 143347"/>
                  <a:gd name="csX16" fmla="*/ 96810 w 129386"/>
                  <a:gd name="csY16" fmla="*/ 50842 h 143347"/>
                  <a:gd name="csX17" fmla="*/ 44469 w 129386"/>
                  <a:gd name="csY17" fmla="*/ 32745 h 143347"/>
                  <a:gd name="csX18" fmla="*/ 40663 w 129386"/>
                  <a:gd name="csY18" fmla="*/ 37507 h 143347"/>
                  <a:gd name="csX19" fmla="*/ 43518 w 129386"/>
                  <a:gd name="csY19" fmla="*/ 42270 h 143347"/>
                  <a:gd name="csX20" fmla="*/ 99665 w 129386"/>
                  <a:gd name="csY20" fmla="*/ 59415 h 143347"/>
                  <a:gd name="csX21" fmla="*/ 129166 w 129386"/>
                  <a:gd name="csY21" fmla="*/ 93705 h 143347"/>
                  <a:gd name="csX22" fmla="*/ 99665 w 129386"/>
                  <a:gd name="csY22" fmla="*/ 140377 h 1433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29386" h="143347">
                    <a:moveTo>
                      <a:pt x="99665" y="139425"/>
                    </a:moveTo>
                    <a:cubicBezTo>
                      <a:pt x="76825" y="147045"/>
                      <a:pt x="52083" y="143235"/>
                      <a:pt x="31146" y="130852"/>
                    </a:cubicBezTo>
                    <a:lnTo>
                      <a:pt x="31146" y="140377"/>
                    </a:lnTo>
                    <a:cubicBezTo>
                      <a:pt x="30194" y="140377"/>
                      <a:pt x="693" y="140377"/>
                      <a:pt x="693" y="140377"/>
                    </a:cubicBezTo>
                    <a:lnTo>
                      <a:pt x="693" y="90847"/>
                    </a:lnTo>
                    <a:cubicBezTo>
                      <a:pt x="10210" y="88942"/>
                      <a:pt x="18775" y="90847"/>
                      <a:pt x="28291" y="90847"/>
                    </a:cubicBezTo>
                    <a:cubicBezTo>
                      <a:pt x="39711" y="109897"/>
                      <a:pt x="62551" y="114660"/>
                      <a:pt x="83487" y="109897"/>
                    </a:cubicBezTo>
                    <a:cubicBezTo>
                      <a:pt x="104424" y="105135"/>
                      <a:pt x="87294" y="107992"/>
                      <a:pt x="87294" y="105135"/>
                    </a:cubicBezTo>
                    <a:cubicBezTo>
                      <a:pt x="87294" y="102277"/>
                      <a:pt x="85390" y="101325"/>
                      <a:pt x="83487" y="100372"/>
                    </a:cubicBezTo>
                    <a:lnTo>
                      <a:pt x="38759" y="87037"/>
                    </a:lnTo>
                    <a:cubicBezTo>
                      <a:pt x="25436" y="83227"/>
                      <a:pt x="13065" y="77512"/>
                      <a:pt x="5451" y="66082"/>
                    </a:cubicBezTo>
                    <a:cubicBezTo>
                      <a:pt x="-2162" y="54652"/>
                      <a:pt x="-3113" y="26077"/>
                      <a:pt x="11161" y="13695"/>
                    </a:cubicBezTo>
                    <a:cubicBezTo>
                      <a:pt x="33050" y="-5355"/>
                      <a:pt x="73019" y="-3450"/>
                      <a:pt x="95858" y="12742"/>
                    </a:cubicBezTo>
                    <a:cubicBezTo>
                      <a:pt x="96810" y="9885"/>
                      <a:pt x="95858" y="7980"/>
                      <a:pt x="96810" y="4170"/>
                    </a:cubicBezTo>
                    <a:lnTo>
                      <a:pt x="125360" y="4170"/>
                    </a:lnTo>
                    <a:cubicBezTo>
                      <a:pt x="125360" y="4170"/>
                      <a:pt x="125360" y="50842"/>
                      <a:pt x="125360" y="50842"/>
                    </a:cubicBezTo>
                    <a:cubicBezTo>
                      <a:pt x="115843" y="50842"/>
                      <a:pt x="106327" y="51795"/>
                      <a:pt x="96810" y="50842"/>
                    </a:cubicBezTo>
                    <a:cubicBezTo>
                      <a:pt x="85390" y="35602"/>
                      <a:pt x="62551" y="29887"/>
                      <a:pt x="44469" y="32745"/>
                    </a:cubicBezTo>
                    <a:cubicBezTo>
                      <a:pt x="26388" y="35602"/>
                      <a:pt x="40663" y="35602"/>
                      <a:pt x="40663" y="37507"/>
                    </a:cubicBezTo>
                    <a:cubicBezTo>
                      <a:pt x="40663" y="39412"/>
                      <a:pt x="41614" y="42270"/>
                      <a:pt x="43518" y="42270"/>
                    </a:cubicBezTo>
                    <a:lnTo>
                      <a:pt x="99665" y="59415"/>
                    </a:lnTo>
                    <a:cubicBezTo>
                      <a:pt x="114892" y="64177"/>
                      <a:pt x="127263" y="77512"/>
                      <a:pt x="129166" y="93705"/>
                    </a:cubicBezTo>
                    <a:cubicBezTo>
                      <a:pt x="131070" y="109897"/>
                      <a:pt x="120601" y="133710"/>
                      <a:pt x="99665" y="140377"/>
                    </a:cubicBezTo>
                    <a:close/>
                  </a:path>
                </a:pathLst>
              </a:custGeom>
              <a:solidFill>
                <a:srgbClr val="FFFFFF"/>
              </a:solidFill>
              <a:ln w="9512" cap="flat">
                <a:noFill/>
                <a:prstDash val="solid"/>
                <a:miter/>
              </a:ln>
            </p:spPr>
            <p:txBody>
              <a:bodyPr/>
              <a:lstStyle/>
              <a:p>
                <a:endParaRPr lang="en-US"/>
              </a:p>
            </p:txBody>
          </p:sp>
          <p:sp>
            <p:nvSpPr>
              <p:cNvPr id="98" name="Freeform 223">
                <a:extLst>
                  <a:ext uri="{FF2B5EF4-FFF2-40B4-BE49-F238E27FC236}">
                    <a16:creationId xmlns:a16="http://schemas.microsoft.com/office/drawing/2014/main" id="{B17B6920-1390-F911-0F9D-22F13DC58997}"/>
                  </a:ext>
                </a:extLst>
              </p:cNvPr>
              <p:cNvSpPr/>
              <p:nvPr/>
            </p:nvSpPr>
            <p:spPr>
              <a:xfrm>
                <a:off x="5793493" y="6452853"/>
                <a:ext cx="88503" cy="139065"/>
              </a:xfrm>
              <a:custGeom>
                <a:avLst/>
                <a:gdLst>
                  <a:gd name="csX0" fmla="*/ 88504 w 88503"/>
                  <a:gd name="csY0" fmla="*/ 139065 h 139065"/>
                  <a:gd name="csX1" fmla="*/ 0 w 88503"/>
                  <a:gd name="csY1" fmla="*/ 139065 h 139065"/>
                  <a:gd name="csX2" fmla="*/ 0 w 88503"/>
                  <a:gd name="csY2" fmla="*/ 105728 h 139065"/>
                  <a:gd name="csX3" fmla="*/ 19985 w 88503"/>
                  <a:gd name="csY3" fmla="*/ 105728 h 139065"/>
                  <a:gd name="csX4" fmla="*/ 19985 w 88503"/>
                  <a:gd name="csY4" fmla="*/ 34290 h 139065"/>
                  <a:gd name="csX5" fmla="*/ 0 w 88503"/>
                  <a:gd name="csY5" fmla="*/ 34290 h 139065"/>
                  <a:gd name="csX6" fmla="*/ 0 w 88503"/>
                  <a:gd name="csY6" fmla="*/ 0 h 139065"/>
                  <a:gd name="csX7" fmla="*/ 88504 w 88503"/>
                  <a:gd name="csY7" fmla="*/ 0 h 139065"/>
                  <a:gd name="csX8" fmla="*/ 88504 w 88503"/>
                  <a:gd name="csY8" fmla="*/ 34290 h 139065"/>
                  <a:gd name="csX9" fmla="*/ 68519 w 88503"/>
                  <a:gd name="csY9" fmla="*/ 34290 h 139065"/>
                  <a:gd name="csX10" fmla="*/ 68519 w 88503"/>
                  <a:gd name="csY10" fmla="*/ 104775 h 139065"/>
                  <a:gd name="csX11" fmla="*/ 88504 w 88503"/>
                  <a:gd name="csY11" fmla="*/ 104775 h 139065"/>
                  <a:gd name="csX12" fmla="*/ 88504 w 88503"/>
                  <a:gd name="csY12" fmla="*/ 138113 h 1390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88503" h="139065">
                    <a:moveTo>
                      <a:pt x="88504" y="139065"/>
                    </a:moveTo>
                    <a:lnTo>
                      <a:pt x="0" y="139065"/>
                    </a:lnTo>
                    <a:cubicBezTo>
                      <a:pt x="0" y="139065"/>
                      <a:pt x="0" y="105728"/>
                      <a:pt x="0" y="105728"/>
                    </a:cubicBezTo>
                    <a:lnTo>
                      <a:pt x="19985" y="105728"/>
                    </a:lnTo>
                    <a:cubicBezTo>
                      <a:pt x="19985" y="105728"/>
                      <a:pt x="19985" y="34290"/>
                      <a:pt x="19985" y="34290"/>
                    </a:cubicBezTo>
                    <a:lnTo>
                      <a:pt x="0" y="34290"/>
                    </a:lnTo>
                    <a:cubicBezTo>
                      <a:pt x="0" y="34290"/>
                      <a:pt x="0" y="0"/>
                      <a:pt x="0" y="0"/>
                    </a:cubicBezTo>
                    <a:lnTo>
                      <a:pt x="88504" y="0"/>
                    </a:lnTo>
                    <a:cubicBezTo>
                      <a:pt x="88504" y="0"/>
                      <a:pt x="88504" y="34290"/>
                      <a:pt x="88504" y="34290"/>
                    </a:cubicBezTo>
                    <a:cubicBezTo>
                      <a:pt x="81842" y="34290"/>
                      <a:pt x="75181" y="34290"/>
                      <a:pt x="68519" y="34290"/>
                    </a:cubicBezTo>
                    <a:lnTo>
                      <a:pt x="68519" y="104775"/>
                    </a:lnTo>
                    <a:cubicBezTo>
                      <a:pt x="68519" y="104775"/>
                      <a:pt x="88504" y="104775"/>
                      <a:pt x="88504" y="104775"/>
                    </a:cubicBezTo>
                    <a:lnTo>
                      <a:pt x="88504" y="138113"/>
                    </a:lnTo>
                    <a:close/>
                  </a:path>
                </a:pathLst>
              </a:custGeom>
              <a:solidFill>
                <a:srgbClr val="FFFFFF"/>
              </a:solidFill>
              <a:ln w="9512" cap="flat">
                <a:noFill/>
                <a:prstDash val="solid"/>
                <a:miter/>
              </a:ln>
            </p:spPr>
            <p:txBody>
              <a:bodyPr/>
              <a:lstStyle/>
              <a:p>
                <a:endParaRPr lang="en-US"/>
              </a:p>
            </p:txBody>
          </p:sp>
          <p:sp>
            <p:nvSpPr>
              <p:cNvPr id="99" name="Freeform 224">
                <a:extLst>
                  <a:ext uri="{FF2B5EF4-FFF2-40B4-BE49-F238E27FC236}">
                    <a16:creationId xmlns:a16="http://schemas.microsoft.com/office/drawing/2014/main" id="{BC094300-8C4F-DA82-AC36-8FF533330033}"/>
                  </a:ext>
                </a:extLst>
              </p:cNvPr>
              <p:cNvSpPr/>
              <p:nvPr/>
            </p:nvSpPr>
            <p:spPr>
              <a:xfrm>
                <a:off x="5845834" y="6604120"/>
                <a:ext cx="262656" cy="75585"/>
              </a:xfrm>
              <a:custGeom>
                <a:avLst/>
                <a:gdLst>
                  <a:gd name="csX0" fmla="*/ 135135 w 262656"/>
                  <a:gd name="csY0" fmla="*/ 7800 h 75585"/>
                  <a:gd name="csX1" fmla="*/ 171298 w 262656"/>
                  <a:gd name="csY1" fmla="*/ 12562 h 75585"/>
                  <a:gd name="csX2" fmla="*/ 177959 w 262656"/>
                  <a:gd name="csY2" fmla="*/ 2085 h 75585"/>
                  <a:gd name="csX3" fmla="*/ 181766 w 262656"/>
                  <a:gd name="csY3" fmla="*/ 3037 h 75585"/>
                  <a:gd name="csX4" fmla="*/ 177959 w 262656"/>
                  <a:gd name="csY4" fmla="*/ 12562 h 75585"/>
                  <a:gd name="csX5" fmla="*/ 204605 w 262656"/>
                  <a:gd name="csY5" fmla="*/ 23040 h 75585"/>
                  <a:gd name="csX6" fmla="*/ 219832 w 262656"/>
                  <a:gd name="csY6" fmla="*/ 3990 h 75585"/>
                  <a:gd name="csX7" fmla="*/ 226493 w 262656"/>
                  <a:gd name="csY7" fmla="*/ 3990 h 75585"/>
                  <a:gd name="csX8" fmla="*/ 209364 w 262656"/>
                  <a:gd name="csY8" fmla="*/ 26850 h 75585"/>
                  <a:gd name="csX9" fmla="*/ 225542 w 262656"/>
                  <a:gd name="csY9" fmla="*/ 36375 h 75585"/>
                  <a:gd name="csX10" fmla="*/ 234106 w 262656"/>
                  <a:gd name="csY10" fmla="*/ 29708 h 75585"/>
                  <a:gd name="csX11" fmla="*/ 255995 w 262656"/>
                  <a:gd name="csY11" fmla="*/ 4942 h 75585"/>
                  <a:gd name="csX12" fmla="*/ 262656 w 262656"/>
                  <a:gd name="csY12" fmla="*/ 4942 h 75585"/>
                  <a:gd name="csX13" fmla="*/ 96117 w 262656"/>
                  <a:gd name="csY13" fmla="*/ 71617 h 75585"/>
                  <a:gd name="csX14" fmla="*/ 0 w 262656"/>
                  <a:gd name="csY14" fmla="*/ 4942 h 75585"/>
                  <a:gd name="csX15" fmla="*/ 5710 w 262656"/>
                  <a:gd name="csY15" fmla="*/ 4942 h 75585"/>
                  <a:gd name="csX16" fmla="*/ 25695 w 262656"/>
                  <a:gd name="csY16" fmla="*/ 27802 h 75585"/>
                  <a:gd name="csX17" fmla="*/ 35211 w 262656"/>
                  <a:gd name="csY17" fmla="*/ 36375 h 75585"/>
                  <a:gd name="csX18" fmla="*/ 43776 w 262656"/>
                  <a:gd name="csY18" fmla="*/ 33517 h 75585"/>
                  <a:gd name="csX19" fmla="*/ 53293 w 262656"/>
                  <a:gd name="csY19" fmla="*/ 26850 h 75585"/>
                  <a:gd name="csX20" fmla="*/ 40921 w 262656"/>
                  <a:gd name="csY20" fmla="*/ 3037 h 75585"/>
                  <a:gd name="csX21" fmla="*/ 59003 w 262656"/>
                  <a:gd name="csY21" fmla="*/ 24945 h 75585"/>
                  <a:gd name="csX22" fmla="*/ 86601 w 262656"/>
                  <a:gd name="csY22" fmla="*/ 14467 h 75585"/>
                  <a:gd name="csX23" fmla="*/ 82794 w 262656"/>
                  <a:gd name="csY23" fmla="*/ 3990 h 75585"/>
                  <a:gd name="csX24" fmla="*/ 88504 w 262656"/>
                  <a:gd name="csY24" fmla="*/ 3990 h 75585"/>
                  <a:gd name="csX25" fmla="*/ 93262 w 262656"/>
                  <a:gd name="csY25" fmla="*/ 12562 h 75585"/>
                  <a:gd name="csX26" fmla="*/ 111344 w 262656"/>
                  <a:gd name="csY26" fmla="*/ 9705 h 75585"/>
                  <a:gd name="csX27" fmla="*/ 129425 w 262656"/>
                  <a:gd name="csY27" fmla="*/ 7800 h 75585"/>
                  <a:gd name="csX28" fmla="*/ 130377 w 262656"/>
                  <a:gd name="csY28" fmla="*/ 3990 h 75585"/>
                  <a:gd name="csX29" fmla="*/ 134183 w 262656"/>
                  <a:gd name="csY29" fmla="*/ 3990 h 75585"/>
                  <a:gd name="csX30" fmla="*/ 135135 w 262656"/>
                  <a:gd name="csY30" fmla="*/ 8752 h 75585"/>
                  <a:gd name="csX31" fmla="*/ 117053 w 262656"/>
                  <a:gd name="csY31" fmla="*/ 49710 h 75585"/>
                  <a:gd name="csX32" fmla="*/ 129425 w 262656"/>
                  <a:gd name="csY32" fmla="*/ 49710 h 75585"/>
                  <a:gd name="csX33" fmla="*/ 129425 w 262656"/>
                  <a:gd name="csY33" fmla="*/ 15420 h 75585"/>
                  <a:gd name="csX34" fmla="*/ 96117 w 262656"/>
                  <a:gd name="csY34" fmla="*/ 19230 h 75585"/>
                  <a:gd name="csX35" fmla="*/ 117053 w 262656"/>
                  <a:gd name="csY35" fmla="*/ 49710 h 75585"/>
                  <a:gd name="csX36" fmla="*/ 169394 w 262656"/>
                  <a:gd name="csY36" fmla="*/ 19230 h 75585"/>
                  <a:gd name="csX37" fmla="*/ 135135 w 262656"/>
                  <a:gd name="csY37" fmla="*/ 15420 h 75585"/>
                  <a:gd name="csX38" fmla="*/ 135135 w 262656"/>
                  <a:gd name="csY38" fmla="*/ 49710 h 75585"/>
                  <a:gd name="csX39" fmla="*/ 149410 w 262656"/>
                  <a:gd name="csY39" fmla="*/ 50662 h 75585"/>
                  <a:gd name="csX40" fmla="*/ 169394 w 262656"/>
                  <a:gd name="csY40" fmla="*/ 19230 h 75585"/>
                  <a:gd name="csX41" fmla="*/ 110392 w 262656"/>
                  <a:gd name="csY41" fmla="*/ 52567 h 75585"/>
                  <a:gd name="csX42" fmla="*/ 90407 w 262656"/>
                  <a:gd name="csY42" fmla="*/ 21135 h 75585"/>
                  <a:gd name="csX43" fmla="*/ 64712 w 262656"/>
                  <a:gd name="csY43" fmla="*/ 29708 h 75585"/>
                  <a:gd name="csX44" fmla="*/ 100875 w 262656"/>
                  <a:gd name="csY44" fmla="*/ 57330 h 75585"/>
                  <a:gd name="csX45" fmla="*/ 110392 w 262656"/>
                  <a:gd name="csY45" fmla="*/ 52567 h 75585"/>
                  <a:gd name="csX46" fmla="*/ 164636 w 262656"/>
                  <a:gd name="csY46" fmla="*/ 56377 h 75585"/>
                  <a:gd name="csX47" fmla="*/ 200799 w 262656"/>
                  <a:gd name="csY47" fmla="*/ 29708 h 75585"/>
                  <a:gd name="csX48" fmla="*/ 176056 w 262656"/>
                  <a:gd name="csY48" fmla="*/ 21135 h 75585"/>
                  <a:gd name="csX49" fmla="*/ 156071 w 262656"/>
                  <a:gd name="csY49" fmla="*/ 52567 h 75585"/>
                  <a:gd name="csX50" fmla="*/ 165588 w 262656"/>
                  <a:gd name="csY50" fmla="*/ 56377 h 75585"/>
                  <a:gd name="csX51" fmla="*/ 93262 w 262656"/>
                  <a:gd name="csY51" fmla="*/ 59235 h 75585"/>
                  <a:gd name="csX52" fmla="*/ 58051 w 262656"/>
                  <a:gd name="csY52" fmla="*/ 31612 h 75585"/>
                  <a:gd name="csX53" fmla="*/ 42824 w 262656"/>
                  <a:gd name="csY53" fmla="*/ 41137 h 75585"/>
                  <a:gd name="csX54" fmla="*/ 88504 w 262656"/>
                  <a:gd name="csY54" fmla="*/ 63998 h 75585"/>
                  <a:gd name="csX55" fmla="*/ 93262 w 262656"/>
                  <a:gd name="csY55" fmla="*/ 60187 h 75585"/>
                  <a:gd name="csX56" fmla="*/ 176056 w 262656"/>
                  <a:gd name="csY56" fmla="*/ 63045 h 75585"/>
                  <a:gd name="csX57" fmla="*/ 221735 w 262656"/>
                  <a:gd name="csY57" fmla="*/ 40185 h 75585"/>
                  <a:gd name="csX58" fmla="*/ 210315 w 262656"/>
                  <a:gd name="csY58" fmla="*/ 33517 h 75585"/>
                  <a:gd name="csX59" fmla="*/ 201751 w 262656"/>
                  <a:gd name="csY59" fmla="*/ 33517 h 75585"/>
                  <a:gd name="csX60" fmla="*/ 196040 w 262656"/>
                  <a:gd name="csY60" fmla="*/ 39233 h 75585"/>
                  <a:gd name="csX61" fmla="*/ 171298 w 262656"/>
                  <a:gd name="csY61" fmla="*/ 58283 h 75585"/>
                  <a:gd name="csX62" fmla="*/ 172249 w 262656"/>
                  <a:gd name="csY62" fmla="*/ 62092 h 75585"/>
                  <a:gd name="csX63" fmla="*/ 176056 w 262656"/>
                  <a:gd name="csY63" fmla="*/ 63045 h 75585"/>
                  <a:gd name="csX64" fmla="*/ 167491 w 262656"/>
                  <a:gd name="csY64" fmla="*/ 64950 h 75585"/>
                  <a:gd name="csX65" fmla="*/ 105634 w 262656"/>
                  <a:gd name="csY65" fmla="*/ 60187 h 75585"/>
                  <a:gd name="csX66" fmla="*/ 99924 w 262656"/>
                  <a:gd name="csY66" fmla="*/ 65902 h 75585"/>
                  <a:gd name="csX67" fmla="*/ 167491 w 262656"/>
                  <a:gd name="csY67" fmla="*/ 64950 h 7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2656" h="75585">
                    <a:moveTo>
                      <a:pt x="135135" y="7800"/>
                    </a:moveTo>
                    <a:cubicBezTo>
                      <a:pt x="148458" y="9705"/>
                      <a:pt x="157975" y="9705"/>
                      <a:pt x="171298" y="12562"/>
                    </a:cubicBezTo>
                    <a:cubicBezTo>
                      <a:pt x="175104" y="9705"/>
                      <a:pt x="175104" y="3990"/>
                      <a:pt x="177959" y="2085"/>
                    </a:cubicBezTo>
                    <a:cubicBezTo>
                      <a:pt x="180814" y="180"/>
                      <a:pt x="181766" y="2085"/>
                      <a:pt x="181766" y="3037"/>
                    </a:cubicBezTo>
                    <a:cubicBezTo>
                      <a:pt x="181766" y="6848"/>
                      <a:pt x="178911" y="9705"/>
                      <a:pt x="177959" y="12562"/>
                    </a:cubicBezTo>
                    <a:cubicBezTo>
                      <a:pt x="181766" y="16373"/>
                      <a:pt x="198896" y="20183"/>
                      <a:pt x="204605" y="23040"/>
                    </a:cubicBezTo>
                    <a:cubicBezTo>
                      <a:pt x="210315" y="17325"/>
                      <a:pt x="215073" y="10658"/>
                      <a:pt x="219832" y="3990"/>
                    </a:cubicBezTo>
                    <a:cubicBezTo>
                      <a:pt x="224590" y="-2677"/>
                      <a:pt x="224590" y="1133"/>
                      <a:pt x="226493" y="3990"/>
                    </a:cubicBezTo>
                    <a:cubicBezTo>
                      <a:pt x="221735" y="12562"/>
                      <a:pt x="216025" y="19230"/>
                      <a:pt x="209364" y="26850"/>
                    </a:cubicBezTo>
                    <a:cubicBezTo>
                      <a:pt x="215073" y="29708"/>
                      <a:pt x="219832" y="33517"/>
                      <a:pt x="225542" y="36375"/>
                    </a:cubicBezTo>
                    <a:cubicBezTo>
                      <a:pt x="229348" y="36375"/>
                      <a:pt x="232204" y="32565"/>
                      <a:pt x="234106" y="29708"/>
                    </a:cubicBezTo>
                    <a:cubicBezTo>
                      <a:pt x="242672" y="22087"/>
                      <a:pt x="249333" y="14467"/>
                      <a:pt x="255995" y="4942"/>
                    </a:cubicBezTo>
                    <a:cubicBezTo>
                      <a:pt x="262656" y="-4583"/>
                      <a:pt x="260753" y="2085"/>
                      <a:pt x="262656" y="4942"/>
                    </a:cubicBezTo>
                    <a:cubicBezTo>
                      <a:pt x="227445" y="61140"/>
                      <a:pt x="160829" y="85905"/>
                      <a:pt x="96117" y="71617"/>
                    </a:cubicBezTo>
                    <a:cubicBezTo>
                      <a:pt x="56147" y="63045"/>
                      <a:pt x="22840" y="38280"/>
                      <a:pt x="0" y="4942"/>
                    </a:cubicBezTo>
                    <a:cubicBezTo>
                      <a:pt x="952" y="3037"/>
                      <a:pt x="4758" y="3037"/>
                      <a:pt x="5710" y="4942"/>
                    </a:cubicBezTo>
                    <a:cubicBezTo>
                      <a:pt x="12371" y="12562"/>
                      <a:pt x="18081" y="21135"/>
                      <a:pt x="25695" y="27802"/>
                    </a:cubicBezTo>
                    <a:lnTo>
                      <a:pt x="35211" y="36375"/>
                    </a:lnTo>
                    <a:cubicBezTo>
                      <a:pt x="38066" y="38280"/>
                      <a:pt x="41873" y="35423"/>
                      <a:pt x="43776" y="33517"/>
                    </a:cubicBezTo>
                    <a:cubicBezTo>
                      <a:pt x="47583" y="31612"/>
                      <a:pt x="51389" y="30660"/>
                      <a:pt x="53293" y="26850"/>
                    </a:cubicBezTo>
                    <a:cubicBezTo>
                      <a:pt x="52341" y="23992"/>
                      <a:pt x="28550" y="-773"/>
                      <a:pt x="40921" y="3037"/>
                    </a:cubicBezTo>
                    <a:cubicBezTo>
                      <a:pt x="53293" y="6848"/>
                      <a:pt x="55196" y="22087"/>
                      <a:pt x="59003" y="24945"/>
                    </a:cubicBezTo>
                    <a:lnTo>
                      <a:pt x="86601" y="14467"/>
                    </a:lnTo>
                    <a:cubicBezTo>
                      <a:pt x="86601" y="10658"/>
                      <a:pt x="82794" y="7800"/>
                      <a:pt x="82794" y="3990"/>
                    </a:cubicBezTo>
                    <a:cubicBezTo>
                      <a:pt x="82794" y="180"/>
                      <a:pt x="87552" y="3037"/>
                      <a:pt x="88504" y="3990"/>
                    </a:cubicBezTo>
                    <a:cubicBezTo>
                      <a:pt x="90407" y="6848"/>
                      <a:pt x="91359" y="9705"/>
                      <a:pt x="93262" y="12562"/>
                    </a:cubicBezTo>
                    <a:cubicBezTo>
                      <a:pt x="99924" y="11610"/>
                      <a:pt x="105634" y="10658"/>
                      <a:pt x="111344" y="9705"/>
                    </a:cubicBezTo>
                    <a:cubicBezTo>
                      <a:pt x="117053" y="8752"/>
                      <a:pt x="123715" y="9705"/>
                      <a:pt x="129425" y="7800"/>
                    </a:cubicBezTo>
                    <a:cubicBezTo>
                      <a:pt x="129425" y="7800"/>
                      <a:pt x="129425" y="3990"/>
                      <a:pt x="130377" y="3990"/>
                    </a:cubicBezTo>
                    <a:cubicBezTo>
                      <a:pt x="130377" y="3990"/>
                      <a:pt x="133231" y="3037"/>
                      <a:pt x="134183" y="3990"/>
                    </a:cubicBezTo>
                    <a:cubicBezTo>
                      <a:pt x="135135" y="4942"/>
                      <a:pt x="135135" y="6848"/>
                      <a:pt x="135135" y="8752"/>
                    </a:cubicBezTo>
                    <a:close/>
                    <a:moveTo>
                      <a:pt x="117053" y="49710"/>
                    </a:moveTo>
                    <a:cubicBezTo>
                      <a:pt x="120860" y="49710"/>
                      <a:pt x="124667" y="49710"/>
                      <a:pt x="129425" y="49710"/>
                    </a:cubicBezTo>
                    <a:lnTo>
                      <a:pt x="129425" y="15420"/>
                    </a:lnTo>
                    <a:cubicBezTo>
                      <a:pt x="121812" y="13515"/>
                      <a:pt x="103730" y="17325"/>
                      <a:pt x="96117" y="19230"/>
                    </a:cubicBezTo>
                    <a:cubicBezTo>
                      <a:pt x="98972" y="25898"/>
                      <a:pt x="113247" y="49710"/>
                      <a:pt x="117053" y="49710"/>
                    </a:cubicBezTo>
                    <a:close/>
                    <a:moveTo>
                      <a:pt x="169394" y="19230"/>
                    </a:moveTo>
                    <a:cubicBezTo>
                      <a:pt x="158926" y="16373"/>
                      <a:pt x="142748" y="13515"/>
                      <a:pt x="135135" y="15420"/>
                    </a:cubicBezTo>
                    <a:lnTo>
                      <a:pt x="135135" y="49710"/>
                    </a:lnTo>
                    <a:cubicBezTo>
                      <a:pt x="135135" y="49710"/>
                      <a:pt x="149410" y="50662"/>
                      <a:pt x="149410" y="50662"/>
                    </a:cubicBezTo>
                    <a:cubicBezTo>
                      <a:pt x="157023" y="40185"/>
                      <a:pt x="163684" y="30660"/>
                      <a:pt x="169394" y="19230"/>
                    </a:cubicBezTo>
                    <a:close/>
                    <a:moveTo>
                      <a:pt x="110392" y="52567"/>
                    </a:moveTo>
                    <a:cubicBezTo>
                      <a:pt x="102778" y="42090"/>
                      <a:pt x="97069" y="31612"/>
                      <a:pt x="90407" y="21135"/>
                    </a:cubicBezTo>
                    <a:cubicBezTo>
                      <a:pt x="81842" y="22087"/>
                      <a:pt x="73277" y="25898"/>
                      <a:pt x="64712" y="29708"/>
                    </a:cubicBezTo>
                    <a:cubicBezTo>
                      <a:pt x="75181" y="41137"/>
                      <a:pt x="87552" y="49710"/>
                      <a:pt x="100875" y="57330"/>
                    </a:cubicBezTo>
                    <a:cubicBezTo>
                      <a:pt x="104682" y="56377"/>
                      <a:pt x="107537" y="55425"/>
                      <a:pt x="110392" y="52567"/>
                    </a:cubicBezTo>
                    <a:close/>
                    <a:moveTo>
                      <a:pt x="164636" y="56377"/>
                    </a:moveTo>
                    <a:cubicBezTo>
                      <a:pt x="178911" y="49710"/>
                      <a:pt x="190331" y="40185"/>
                      <a:pt x="200799" y="29708"/>
                    </a:cubicBezTo>
                    <a:cubicBezTo>
                      <a:pt x="192234" y="25898"/>
                      <a:pt x="184621" y="23040"/>
                      <a:pt x="176056" y="21135"/>
                    </a:cubicBezTo>
                    <a:cubicBezTo>
                      <a:pt x="170346" y="32565"/>
                      <a:pt x="162733" y="42090"/>
                      <a:pt x="156071" y="52567"/>
                    </a:cubicBezTo>
                    <a:cubicBezTo>
                      <a:pt x="158926" y="54473"/>
                      <a:pt x="162733" y="57330"/>
                      <a:pt x="165588" y="56377"/>
                    </a:cubicBezTo>
                    <a:close/>
                    <a:moveTo>
                      <a:pt x="93262" y="59235"/>
                    </a:moveTo>
                    <a:cubicBezTo>
                      <a:pt x="80891" y="49710"/>
                      <a:pt x="68519" y="42090"/>
                      <a:pt x="58051" y="31612"/>
                    </a:cubicBezTo>
                    <a:cubicBezTo>
                      <a:pt x="52341" y="34470"/>
                      <a:pt x="47583" y="36375"/>
                      <a:pt x="42824" y="41137"/>
                    </a:cubicBezTo>
                    <a:cubicBezTo>
                      <a:pt x="57099" y="51615"/>
                      <a:pt x="72326" y="58283"/>
                      <a:pt x="88504" y="63998"/>
                    </a:cubicBezTo>
                    <a:cubicBezTo>
                      <a:pt x="104682" y="69712"/>
                      <a:pt x="95165" y="62092"/>
                      <a:pt x="93262" y="60187"/>
                    </a:cubicBezTo>
                    <a:close/>
                    <a:moveTo>
                      <a:pt x="176056" y="63045"/>
                    </a:moveTo>
                    <a:cubicBezTo>
                      <a:pt x="192234" y="58283"/>
                      <a:pt x="208412" y="50662"/>
                      <a:pt x="221735" y="40185"/>
                    </a:cubicBezTo>
                    <a:cubicBezTo>
                      <a:pt x="217929" y="36375"/>
                      <a:pt x="214122" y="36375"/>
                      <a:pt x="210315" y="33517"/>
                    </a:cubicBezTo>
                    <a:cubicBezTo>
                      <a:pt x="206509" y="30660"/>
                      <a:pt x="203654" y="31612"/>
                      <a:pt x="201751" y="33517"/>
                    </a:cubicBezTo>
                    <a:cubicBezTo>
                      <a:pt x="199847" y="35423"/>
                      <a:pt x="197944" y="37327"/>
                      <a:pt x="196040" y="39233"/>
                    </a:cubicBezTo>
                    <a:cubicBezTo>
                      <a:pt x="188427" y="46852"/>
                      <a:pt x="179862" y="52567"/>
                      <a:pt x="171298" y="58283"/>
                    </a:cubicBezTo>
                    <a:cubicBezTo>
                      <a:pt x="162733" y="63998"/>
                      <a:pt x="171298" y="61140"/>
                      <a:pt x="172249" y="62092"/>
                    </a:cubicBezTo>
                    <a:cubicBezTo>
                      <a:pt x="173201" y="63045"/>
                      <a:pt x="174152" y="63045"/>
                      <a:pt x="176056" y="63045"/>
                    </a:cubicBezTo>
                    <a:close/>
                    <a:moveTo>
                      <a:pt x="167491" y="64950"/>
                    </a:moveTo>
                    <a:cubicBezTo>
                      <a:pt x="149410" y="51615"/>
                      <a:pt x="125618" y="50662"/>
                      <a:pt x="105634" y="60187"/>
                    </a:cubicBezTo>
                    <a:cubicBezTo>
                      <a:pt x="85649" y="69712"/>
                      <a:pt x="99924" y="62092"/>
                      <a:pt x="99924" y="65902"/>
                    </a:cubicBezTo>
                    <a:cubicBezTo>
                      <a:pt x="117053" y="70665"/>
                      <a:pt x="150361" y="70665"/>
                      <a:pt x="167491" y="64950"/>
                    </a:cubicBezTo>
                    <a:close/>
                  </a:path>
                </a:pathLst>
              </a:custGeom>
              <a:solidFill>
                <a:srgbClr val="FFFFFF"/>
              </a:solidFill>
              <a:ln w="9512" cap="flat">
                <a:noFill/>
                <a:prstDash val="solid"/>
                <a:miter/>
              </a:ln>
            </p:spPr>
            <p:txBody>
              <a:bodyPr/>
              <a:lstStyle/>
              <a:p>
                <a:endParaRPr lang="en-US"/>
              </a:p>
            </p:txBody>
          </p:sp>
          <p:sp>
            <p:nvSpPr>
              <p:cNvPr id="100" name="Freeform 225">
                <a:extLst>
                  <a:ext uri="{FF2B5EF4-FFF2-40B4-BE49-F238E27FC236}">
                    <a16:creationId xmlns:a16="http://schemas.microsoft.com/office/drawing/2014/main" id="{396C97BF-EF62-F4C1-5947-05454174C9FF}"/>
                  </a:ext>
                </a:extLst>
              </p:cNvPr>
              <p:cNvSpPr/>
              <p:nvPr/>
            </p:nvSpPr>
            <p:spPr>
              <a:xfrm>
                <a:off x="5847737" y="6366082"/>
                <a:ext cx="263608" cy="75121"/>
              </a:xfrm>
              <a:custGeom>
                <a:avLst/>
                <a:gdLst>
                  <a:gd name="csX0" fmla="*/ 133231 w 263608"/>
                  <a:gd name="csY0" fmla="*/ 66768 h 75121"/>
                  <a:gd name="csX1" fmla="*/ 132280 w 263608"/>
                  <a:gd name="csY1" fmla="*/ 71530 h 75121"/>
                  <a:gd name="csX2" fmla="*/ 127521 w 263608"/>
                  <a:gd name="csY2" fmla="*/ 69625 h 75121"/>
                  <a:gd name="csX3" fmla="*/ 127521 w 263608"/>
                  <a:gd name="csY3" fmla="*/ 66768 h 75121"/>
                  <a:gd name="csX4" fmla="*/ 124666 w 263608"/>
                  <a:gd name="csY4" fmla="*/ 65815 h 75121"/>
                  <a:gd name="csX5" fmla="*/ 91358 w 263608"/>
                  <a:gd name="csY5" fmla="*/ 62005 h 75121"/>
                  <a:gd name="csX6" fmla="*/ 87552 w 263608"/>
                  <a:gd name="csY6" fmla="*/ 69625 h 75121"/>
                  <a:gd name="csX7" fmla="*/ 81842 w 263608"/>
                  <a:gd name="csY7" fmla="*/ 70578 h 75121"/>
                  <a:gd name="csX8" fmla="*/ 85649 w 263608"/>
                  <a:gd name="csY8" fmla="*/ 60100 h 75121"/>
                  <a:gd name="csX9" fmla="*/ 59002 w 263608"/>
                  <a:gd name="csY9" fmla="*/ 50575 h 75121"/>
                  <a:gd name="csX10" fmla="*/ 43776 w 263608"/>
                  <a:gd name="csY10" fmla="*/ 69625 h 75121"/>
                  <a:gd name="csX11" fmla="*/ 36163 w 263608"/>
                  <a:gd name="csY11" fmla="*/ 71530 h 75121"/>
                  <a:gd name="csX12" fmla="*/ 53292 w 263608"/>
                  <a:gd name="csY12" fmla="*/ 48670 h 75121"/>
                  <a:gd name="csX13" fmla="*/ 37114 w 263608"/>
                  <a:gd name="csY13" fmla="*/ 38193 h 75121"/>
                  <a:gd name="csX14" fmla="*/ 7613 w 263608"/>
                  <a:gd name="csY14" fmla="*/ 68673 h 75121"/>
                  <a:gd name="csX15" fmla="*/ 0 w 263608"/>
                  <a:gd name="csY15" fmla="*/ 70578 h 75121"/>
                  <a:gd name="csX16" fmla="*/ 134183 w 263608"/>
                  <a:gd name="csY16" fmla="*/ 93 h 75121"/>
                  <a:gd name="csX17" fmla="*/ 143699 w 263608"/>
                  <a:gd name="csY17" fmla="*/ 93 h 75121"/>
                  <a:gd name="csX18" fmla="*/ 263608 w 263608"/>
                  <a:gd name="csY18" fmla="*/ 70578 h 75121"/>
                  <a:gd name="csX19" fmla="*/ 255043 w 263608"/>
                  <a:gd name="csY19" fmla="*/ 67720 h 75121"/>
                  <a:gd name="csX20" fmla="*/ 224590 w 263608"/>
                  <a:gd name="csY20" fmla="*/ 38193 h 75121"/>
                  <a:gd name="csX21" fmla="*/ 209364 w 263608"/>
                  <a:gd name="csY21" fmla="*/ 47718 h 75121"/>
                  <a:gd name="csX22" fmla="*/ 225542 w 263608"/>
                  <a:gd name="csY22" fmla="*/ 71530 h 75121"/>
                  <a:gd name="csX23" fmla="*/ 220784 w 263608"/>
                  <a:gd name="csY23" fmla="*/ 71530 h 75121"/>
                  <a:gd name="csX24" fmla="*/ 202702 w 263608"/>
                  <a:gd name="csY24" fmla="*/ 50575 h 75121"/>
                  <a:gd name="csX25" fmla="*/ 176056 w 263608"/>
                  <a:gd name="csY25" fmla="*/ 60100 h 75121"/>
                  <a:gd name="csX26" fmla="*/ 179862 w 263608"/>
                  <a:gd name="csY26" fmla="*/ 71530 h 75121"/>
                  <a:gd name="csX27" fmla="*/ 174152 w 263608"/>
                  <a:gd name="csY27" fmla="*/ 71530 h 75121"/>
                  <a:gd name="csX28" fmla="*/ 169394 w 263608"/>
                  <a:gd name="csY28" fmla="*/ 62005 h 75121"/>
                  <a:gd name="csX29" fmla="*/ 133231 w 263608"/>
                  <a:gd name="csY29" fmla="*/ 67720 h 75121"/>
                  <a:gd name="csX30" fmla="*/ 161781 w 263608"/>
                  <a:gd name="csY30" fmla="*/ 8665 h 75121"/>
                  <a:gd name="csX31" fmla="*/ 96117 w 263608"/>
                  <a:gd name="csY31" fmla="*/ 8665 h 75121"/>
                  <a:gd name="csX32" fmla="*/ 101827 w 263608"/>
                  <a:gd name="csY32" fmla="*/ 14380 h 75121"/>
                  <a:gd name="csX33" fmla="*/ 161781 w 263608"/>
                  <a:gd name="csY33" fmla="*/ 8665 h 75121"/>
                  <a:gd name="csX34" fmla="*/ 56147 w 263608"/>
                  <a:gd name="csY34" fmla="*/ 42003 h 75121"/>
                  <a:gd name="csX35" fmla="*/ 59954 w 263608"/>
                  <a:gd name="csY35" fmla="*/ 39145 h 75121"/>
                  <a:gd name="csX36" fmla="*/ 91358 w 263608"/>
                  <a:gd name="csY36" fmla="*/ 14380 h 75121"/>
                  <a:gd name="csX37" fmla="*/ 85649 w 263608"/>
                  <a:gd name="csY37" fmla="*/ 10570 h 75121"/>
                  <a:gd name="csX38" fmla="*/ 40921 w 263608"/>
                  <a:gd name="csY38" fmla="*/ 33430 h 75121"/>
                  <a:gd name="csX39" fmla="*/ 56147 w 263608"/>
                  <a:gd name="csY39" fmla="*/ 42003 h 75121"/>
                  <a:gd name="csX40" fmla="*/ 203653 w 263608"/>
                  <a:gd name="csY40" fmla="*/ 42955 h 75121"/>
                  <a:gd name="csX41" fmla="*/ 217928 w 263608"/>
                  <a:gd name="csY41" fmla="*/ 34383 h 75121"/>
                  <a:gd name="csX42" fmla="*/ 172249 w 263608"/>
                  <a:gd name="csY42" fmla="*/ 11523 h 75121"/>
                  <a:gd name="csX43" fmla="*/ 168442 w 263608"/>
                  <a:gd name="csY43" fmla="*/ 14380 h 75121"/>
                  <a:gd name="csX44" fmla="*/ 171298 w 263608"/>
                  <a:gd name="csY44" fmla="*/ 17237 h 75121"/>
                  <a:gd name="csX45" fmla="*/ 203653 w 263608"/>
                  <a:gd name="csY45" fmla="*/ 42955 h 75121"/>
                  <a:gd name="csX46" fmla="*/ 88504 w 263608"/>
                  <a:gd name="csY46" fmla="*/ 51528 h 75121"/>
                  <a:gd name="csX47" fmla="*/ 106585 w 263608"/>
                  <a:gd name="csY47" fmla="*/ 22953 h 75121"/>
                  <a:gd name="csX48" fmla="*/ 97068 w 263608"/>
                  <a:gd name="csY48" fmla="*/ 18190 h 75121"/>
                  <a:gd name="csX49" fmla="*/ 60906 w 263608"/>
                  <a:gd name="csY49" fmla="*/ 44860 h 75121"/>
                  <a:gd name="csX50" fmla="*/ 82794 w 263608"/>
                  <a:gd name="csY50" fmla="*/ 52480 h 75121"/>
                  <a:gd name="csX51" fmla="*/ 88504 w 263608"/>
                  <a:gd name="csY51" fmla="*/ 50575 h 75121"/>
                  <a:gd name="csX52" fmla="*/ 196992 w 263608"/>
                  <a:gd name="csY52" fmla="*/ 44860 h 75121"/>
                  <a:gd name="csX53" fmla="*/ 192234 w 263608"/>
                  <a:gd name="csY53" fmla="*/ 39145 h 75121"/>
                  <a:gd name="csX54" fmla="*/ 161781 w 263608"/>
                  <a:gd name="csY54" fmla="*/ 19143 h 75121"/>
                  <a:gd name="csX55" fmla="*/ 152265 w 263608"/>
                  <a:gd name="csY55" fmla="*/ 22953 h 75121"/>
                  <a:gd name="csX56" fmla="*/ 172249 w 263608"/>
                  <a:gd name="csY56" fmla="*/ 54385 h 75121"/>
                  <a:gd name="csX57" fmla="*/ 196992 w 263608"/>
                  <a:gd name="csY57" fmla="*/ 45812 h 75121"/>
                  <a:gd name="csX58" fmla="*/ 126570 w 263608"/>
                  <a:gd name="csY58" fmla="*/ 59148 h 75121"/>
                  <a:gd name="csX59" fmla="*/ 126570 w 263608"/>
                  <a:gd name="csY59" fmla="*/ 25810 h 75121"/>
                  <a:gd name="csX60" fmla="*/ 113247 w 263608"/>
                  <a:gd name="csY60" fmla="*/ 24858 h 75121"/>
                  <a:gd name="csX61" fmla="*/ 93262 w 263608"/>
                  <a:gd name="csY61" fmla="*/ 55337 h 75121"/>
                  <a:gd name="csX62" fmla="*/ 126570 w 263608"/>
                  <a:gd name="csY62" fmla="*/ 59148 h 75121"/>
                  <a:gd name="csX63" fmla="*/ 165588 w 263608"/>
                  <a:gd name="csY63" fmla="*/ 55337 h 75121"/>
                  <a:gd name="csX64" fmla="*/ 145603 w 263608"/>
                  <a:gd name="csY64" fmla="*/ 24858 h 75121"/>
                  <a:gd name="csX65" fmla="*/ 132280 w 263608"/>
                  <a:gd name="csY65" fmla="*/ 26762 h 75121"/>
                  <a:gd name="csX66" fmla="*/ 132280 w 263608"/>
                  <a:gd name="csY66" fmla="*/ 60100 h 75121"/>
                  <a:gd name="csX67" fmla="*/ 165588 w 263608"/>
                  <a:gd name="csY67" fmla="*/ 55337 h 751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3608" h="75121">
                    <a:moveTo>
                      <a:pt x="133231" y="66768"/>
                    </a:moveTo>
                    <a:cubicBezTo>
                      <a:pt x="132280" y="67720"/>
                      <a:pt x="133231" y="71530"/>
                      <a:pt x="132280" y="71530"/>
                    </a:cubicBezTo>
                    <a:cubicBezTo>
                      <a:pt x="130376" y="71530"/>
                      <a:pt x="127521" y="71530"/>
                      <a:pt x="127521" y="69625"/>
                    </a:cubicBezTo>
                    <a:cubicBezTo>
                      <a:pt x="127521" y="67720"/>
                      <a:pt x="127521" y="67720"/>
                      <a:pt x="127521" y="66768"/>
                    </a:cubicBezTo>
                    <a:cubicBezTo>
                      <a:pt x="127521" y="65815"/>
                      <a:pt x="125618" y="65815"/>
                      <a:pt x="124666" y="65815"/>
                    </a:cubicBezTo>
                    <a:cubicBezTo>
                      <a:pt x="113247" y="65815"/>
                      <a:pt x="102778" y="63910"/>
                      <a:pt x="91358" y="62005"/>
                    </a:cubicBezTo>
                    <a:cubicBezTo>
                      <a:pt x="89455" y="64862"/>
                      <a:pt x="88504" y="66768"/>
                      <a:pt x="87552" y="69625"/>
                    </a:cubicBezTo>
                    <a:cubicBezTo>
                      <a:pt x="86600" y="72483"/>
                      <a:pt x="81842" y="73435"/>
                      <a:pt x="81842" y="70578"/>
                    </a:cubicBezTo>
                    <a:cubicBezTo>
                      <a:pt x="81842" y="66768"/>
                      <a:pt x="85649" y="63910"/>
                      <a:pt x="85649" y="60100"/>
                    </a:cubicBezTo>
                    <a:lnTo>
                      <a:pt x="59002" y="50575"/>
                    </a:lnTo>
                    <a:cubicBezTo>
                      <a:pt x="53292" y="56290"/>
                      <a:pt x="48534" y="62958"/>
                      <a:pt x="43776" y="69625"/>
                    </a:cubicBezTo>
                    <a:cubicBezTo>
                      <a:pt x="39018" y="76293"/>
                      <a:pt x="39969" y="73435"/>
                      <a:pt x="36163" y="71530"/>
                    </a:cubicBezTo>
                    <a:cubicBezTo>
                      <a:pt x="40921" y="62958"/>
                      <a:pt x="45679" y="56290"/>
                      <a:pt x="53292" y="48670"/>
                    </a:cubicBezTo>
                    <a:cubicBezTo>
                      <a:pt x="47583" y="43908"/>
                      <a:pt x="41873" y="42003"/>
                      <a:pt x="37114" y="38193"/>
                    </a:cubicBezTo>
                    <a:cubicBezTo>
                      <a:pt x="25694" y="46765"/>
                      <a:pt x="16178" y="57243"/>
                      <a:pt x="7613" y="68673"/>
                    </a:cubicBezTo>
                    <a:cubicBezTo>
                      <a:pt x="-952" y="80103"/>
                      <a:pt x="2855" y="73435"/>
                      <a:pt x="0" y="70578"/>
                    </a:cubicBezTo>
                    <a:cubicBezTo>
                      <a:pt x="30453" y="25810"/>
                      <a:pt x="80891" y="-1813"/>
                      <a:pt x="134183" y="93"/>
                    </a:cubicBezTo>
                    <a:lnTo>
                      <a:pt x="143699" y="93"/>
                    </a:lnTo>
                    <a:cubicBezTo>
                      <a:pt x="192234" y="1998"/>
                      <a:pt x="236010" y="29620"/>
                      <a:pt x="263608" y="70578"/>
                    </a:cubicBezTo>
                    <a:cubicBezTo>
                      <a:pt x="260753" y="73435"/>
                      <a:pt x="256946" y="70578"/>
                      <a:pt x="255043" y="67720"/>
                    </a:cubicBezTo>
                    <a:cubicBezTo>
                      <a:pt x="250285" y="59148"/>
                      <a:pt x="233155" y="41050"/>
                      <a:pt x="224590" y="38193"/>
                    </a:cubicBezTo>
                    <a:cubicBezTo>
                      <a:pt x="219832" y="42003"/>
                      <a:pt x="215073" y="43908"/>
                      <a:pt x="209364" y="47718"/>
                    </a:cubicBezTo>
                    <a:cubicBezTo>
                      <a:pt x="215073" y="55337"/>
                      <a:pt x="221735" y="62005"/>
                      <a:pt x="225542" y="71530"/>
                    </a:cubicBezTo>
                    <a:cubicBezTo>
                      <a:pt x="225542" y="72483"/>
                      <a:pt x="222687" y="72483"/>
                      <a:pt x="220784" y="71530"/>
                    </a:cubicBezTo>
                    <a:cubicBezTo>
                      <a:pt x="218880" y="70578"/>
                      <a:pt x="208412" y="53433"/>
                      <a:pt x="202702" y="50575"/>
                    </a:cubicBezTo>
                    <a:lnTo>
                      <a:pt x="176056" y="60100"/>
                    </a:lnTo>
                    <a:lnTo>
                      <a:pt x="179862" y="71530"/>
                    </a:lnTo>
                    <a:cubicBezTo>
                      <a:pt x="179862" y="73435"/>
                      <a:pt x="175104" y="73435"/>
                      <a:pt x="174152" y="71530"/>
                    </a:cubicBezTo>
                    <a:lnTo>
                      <a:pt x="169394" y="62005"/>
                    </a:lnTo>
                    <a:cubicBezTo>
                      <a:pt x="156071" y="65815"/>
                      <a:pt x="144651" y="64862"/>
                      <a:pt x="133231" y="67720"/>
                    </a:cubicBezTo>
                    <a:close/>
                    <a:moveTo>
                      <a:pt x="161781" y="8665"/>
                    </a:moveTo>
                    <a:cubicBezTo>
                      <a:pt x="139893" y="3903"/>
                      <a:pt x="118005" y="3903"/>
                      <a:pt x="96117" y="8665"/>
                    </a:cubicBezTo>
                    <a:cubicBezTo>
                      <a:pt x="97068" y="11523"/>
                      <a:pt x="99924" y="13428"/>
                      <a:pt x="101827" y="14380"/>
                    </a:cubicBezTo>
                    <a:cubicBezTo>
                      <a:pt x="135135" y="29620"/>
                      <a:pt x="167491" y="9618"/>
                      <a:pt x="161781" y="8665"/>
                    </a:cubicBezTo>
                    <a:close/>
                    <a:moveTo>
                      <a:pt x="56147" y="42003"/>
                    </a:moveTo>
                    <a:cubicBezTo>
                      <a:pt x="58051" y="42003"/>
                      <a:pt x="59002" y="41050"/>
                      <a:pt x="59954" y="39145"/>
                    </a:cubicBezTo>
                    <a:cubicBezTo>
                      <a:pt x="69471" y="29620"/>
                      <a:pt x="80891" y="22000"/>
                      <a:pt x="91358" y="14380"/>
                    </a:cubicBezTo>
                    <a:cubicBezTo>
                      <a:pt x="91358" y="12475"/>
                      <a:pt x="87552" y="9618"/>
                      <a:pt x="85649" y="10570"/>
                    </a:cubicBezTo>
                    <a:cubicBezTo>
                      <a:pt x="69471" y="17237"/>
                      <a:pt x="55196" y="22000"/>
                      <a:pt x="40921" y="33430"/>
                    </a:cubicBezTo>
                    <a:cubicBezTo>
                      <a:pt x="42824" y="36287"/>
                      <a:pt x="54244" y="42003"/>
                      <a:pt x="56147" y="42003"/>
                    </a:cubicBezTo>
                    <a:close/>
                    <a:moveTo>
                      <a:pt x="203653" y="42955"/>
                    </a:moveTo>
                    <a:lnTo>
                      <a:pt x="217928" y="34383"/>
                    </a:lnTo>
                    <a:cubicBezTo>
                      <a:pt x="204605" y="23905"/>
                      <a:pt x="188427" y="16285"/>
                      <a:pt x="172249" y="11523"/>
                    </a:cubicBezTo>
                    <a:cubicBezTo>
                      <a:pt x="156071" y="6760"/>
                      <a:pt x="168442" y="13428"/>
                      <a:pt x="168442" y="14380"/>
                    </a:cubicBezTo>
                    <a:cubicBezTo>
                      <a:pt x="168442" y="15333"/>
                      <a:pt x="170346" y="16285"/>
                      <a:pt x="171298" y="17237"/>
                    </a:cubicBezTo>
                    <a:cubicBezTo>
                      <a:pt x="183669" y="23905"/>
                      <a:pt x="193186" y="33430"/>
                      <a:pt x="203653" y="42955"/>
                    </a:cubicBezTo>
                    <a:close/>
                    <a:moveTo>
                      <a:pt x="88504" y="51528"/>
                    </a:moveTo>
                    <a:cubicBezTo>
                      <a:pt x="93262" y="41050"/>
                      <a:pt x="99924" y="32478"/>
                      <a:pt x="106585" y="22953"/>
                    </a:cubicBezTo>
                    <a:cubicBezTo>
                      <a:pt x="104682" y="21048"/>
                      <a:pt x="99924" y="18190"/>
                      <a:pt x="97068" y="18190"/>
                    </a:cubicBezTo>
                    <a:cubicBezTo>
                      <a:pt x="83745" y="24858"/>
                      <a:pt x="72325" y="33430"/>
                      <a:pt x="60906" y="44860"/>
                    </a:cubicBezTo>
                    <a:cubicBezTo>
                      <a:pt x="68519" y="48670"/>
                      <a:pt x="75181" y="50575"/>
                      <a:pt x="82794" y="52480"/>
                    </a:cubicBezTo>
                    <a:cubicBezTo>
                      <a:pt x="90407" y="54385"/>
                      <a:pt x="87552" y="52480"/>
                      <a:pt x="88504" y="50575"/>
                    </a:cubicBezTo>
                    <a:close/>
                    <a:moveTo>
                      <a:pt x="196992" y="44860"/>
                    </a:moveTo>
                    <a:cubicBezTo>
                      <a:pt x="195089" y="41050"/>
                      <a:pt x="194137" y="41050"/>
                      <a:pt x="192234" y="39145"/>
                    </a:cubicBezTo>
                    <a:cubicBezTo>
                      <a:pt x="182717" y="31525"/>
                      <a:pt x="174152" y="22953"/>
                      <a:pt x="161781" y="19143"/>
                    </a:cubicBezTo>
                    <a:cubicBezTo>
                      <a:pt x="149409" y="15333"/>
                      <a:pt x="154168" y="21048"/>
                      <a:pt x="152265" y="22953"/>
                    </a:cubicBezTo>
                    <a:cubicBezTo>
                      <a:pt x="159878" y="33430"/>
                      <a:pt x="165588" y="42955"/>
                      <a:pt x="172249" y="54385"/>
                    </a:cubicBezTo>
                    <a:cubicBezTo>
                      <a:pt x="181766" y="52480"/>
                      <a:pt x="189379" y="49623"/>
                      <a:pt x="196992" y="45812"/>
                    </a:cubicBezTo>
                    <a:close/>
                    <a:moveTo>
                      <a:pt x="126570" y="59148"/>
                    </a:moveTo>
                    <a:lnTo>
                      <a:pt x="126570" y="25810"/>
                    </a:lnTo>
                    <a:cubicBezTo>
                      <a:pt x="121812" y="24858"/>
                      <a:pt x="118005" y="23905"/>
                      <a:pt x="113247" y="24858"/>
                    </a:cubicBezTo>
                    <a:cubicBezTo>
                      <a:pt x="105633" y="34383"/>
                      <a:pt x="98972" y="43908"/>
                      <a:pt x="93262" y="55337"/>
                    </a:cubicBezTo>
                    <a:cubicBezTo>
                      <a:pt x="98020" y="58195"/>
                      <a:pt x="120860" y="61053"/>
                      <a:pt x="126570" y="59148"/>
                    </a:cubicBezTo>
                    <a:close/>
                    <a:moveTo>
                      <a:pt x="165588" y="55337"/>
                    </a:moveTo>
                    <a:cubicBezTo>
                      <a:pt x="158926" y="42955"/>
                      <a:pt x="152265" y="33430"/>
                      <a:pt x="145603" y="24858"/>
                    </a:cubicBezTo>
                    <a:cubicBezTo>
                      <a:pt x="140845" y="24858"/>
                      <a:pt x="137038" y="24858"/>
                      <a:pt x="132280" y="26762"/>
                    </a:cubicBezTo>
                    <a:lnTo>
                      <a:pt x="132280" y="60100"/>
                    </a:lnTo>
                    <a:cubicBezTo>
                      <a:pt x="143699" y="60100"/>
                      <a:pt x="155119" y="60100"/>
                      <a:pt x="165588" y="55337"/>
                    </a:cubicBezTo>
                    <a:close/>
                  </a:path>
                </a:pathLst>
              </a:custGeom>
              <a:solidFill>
                <a:srgbClr val="FFFFFF"/>
              </a:solidFill>
              <a:ln w="9512" cap="flat">
                <a:noFill/>
                <a:prstDash val="solid"/>
                <a:miter/>
              </a:ln>
            </p:spPr>
            <p:txBody>
              <a:bodyPr/>
              <a:lstStyle/>
              <a:p>
                <a:endParaRPr lang="en-US"/>
              </a:p>
            </p:txBody>
          </p:sp>
          <p:sp>
            <p:nvSpPr>
              <p:cNvPr id="101" name="Freeform 226">
                <a:extLst>
                  <a:ext uri="{FF2B5EF4-FFF2-40B4-BE49-F238E27FC236}">
                    <a16:creationId xmlns:a16="http://schemas.microsoft.com/office/drawing/2014/main" id="{A55EB804-5CD1-21A2-EE1D-E53E8B474455}"/>
                  </a:ext>
                </a:extLst>
              </p:cNvPr>
              <p:cNvSpPr/>
              <p:nvPr/>
            </p:nvSpPr>
            <p:spPr>
              <a:xfrm>
                <a:off x="5826800" y="6727846"/>
                <a:ext cx="40921" cy="63263"/>
              </a:xfrm>
              <a:custGeom>
                <a:avLst/>
                <a:gdLst>
                  <a:gd name="csX0" fmla="*/ 40921 w 40921"/>
                  <a:gd name="csY0" fmla="*/ 31712 h 63263"/>
                  <a:gd name="csX1" fmla="*/ 21888 w 40921"/>
                  <a:gd name="csY1" fmla="*/ 63144 h 63263"/>
                  <a:gd name="csX2" fmla="*/ 2855 w 40921"/>
                  <a:gd name="csY2" fmla="*/ 49809 h 63263"/>
                  <a:gd name="csX3" fmla="*/ 2855 w 40921"/>
                  <a:gd name="csY3" fmla="*/ 11709 h 63263"/>
                  <a:gd name="csX4" fmla="*/ 21888 w 40921"/>
                  <a:gd name="csY4" fmla="*/ 279 h 63263"/>
                  <a:gd name="csX5" fmla="*/ 33308 w 40921"/>
                  <a:gd name="csY5" fmla="*/ 5042 h 63263"/>
                  <a:gd name="csX6" fmla="*/ 39970 w 40921"/>
                  <a:gd name="csY6" fmla="*/ 31712 h 63263"/>
                  <a:gd name="csX7" fmla="*/ 27598 w 40921"/>
                  <a:gd name="csY7" fmla="*/ 16472 h 63263"/>
                  <a:gd name="csX8" fmla="*/ 19985 w 40921"/>
                  <a:gd name="csY8" fmla="*/ 9804 h 63263"/>
                  <a:gd name="csX9" fmla="*/ 14275 w 40921"/>
                  <a:gd name="csY9" fmla="*/ 47904 h 63263"/>
                  <a:gd name="csX10" fmla="*/ 20937 w 40921"/>
                  <a:gd name="csY10" fmla="*/ 53619 h 63263"/>
                  <a:gd name="csX11" fmla="*/ 27598 w 40921"/>
                  <a:gd name="csY11" fmla="*/ 16472 h 63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0921" h="63263">
                    <a:moveTo>
                      <a:pt x="40921" y="31712"/>
                    </a:moveTo>
                    <a:cubicBezTo>
                      <a:pt x="40921" y="44094"/>
                      <a:pt x="39970" y="62192"/>
                      <a:pt x="21888" y="63144"/>
                    </a:cubicBezTo>
                    <a:cubicBezTo>
                      <a:pt x="3807" y="64097"/>
                      <a:pt x="5710" y="59334"/>
                      <a:pt x="2855" y="49809"/>
                    </a:cubicBezTo>
                    <a:cubicBezTo>
                      <a:pt x="-952" y="37427"/>
                      <a:pt x="-952" y="23139"/>
                      <a:pt x="2855" y="11709"/>
                    </a:cubicBezTo>
                    <a:cubicBezTo>
                      <a:pt x="6662" y="279"/>
                      <a:pt x="13323" y="-673"/>
                      <a:pt x="21888" y="279"/>
                    </a:cubicBezTo>
                    <a:cubicBezTo>
                      <a:pt x="30453" y="1232"/>
                      <a:pt x="29501" y="279"/>
                      <a:pt x="33308" y="5042"/>
                    </a:cubicBezTo>
                    <a:cubicBezTo>
                      <a:pt x="39018" y="12662"/>
                      <a:pt x="39970" y="22187"/>
                      <a:pt x="39970" y="31712"/>
                    </a:cubicBezTo>
                    <a:close/>
                    <a:moveTo>
                      <a:pt x="27598" y="16472"/>
                    </a:moveTo>
                    <a:cubicBezTo>
                      <a:pt x="27598" y="11709"/>
                      <a:pt x="23791" y="9804"/>
                      <a:pt x="19985" y="9804"/>
                    </a:cubicBezTo>
                    <a:cubicBezTo>
                      <a:pt x="9517" y="9804"/>
                      <a:pt x="12371" y="40284"/>
                      <a:pt x="14275" y="47904"/>
                    </a:cubicBezTo>
                    <a:cubicBezTo>
                      <a:pt x="16178" y="55524"/>
                      <a:pt x="18081" y="53619"/>
                      <a:pt x="20937" y="53619"/>
                    </a:cubicBezTo>
                    <a:cubicBezTo>
                      <a:pt x="31405" y="53619"/>
                      <a:pt x="28550" y="24092"/>
                      <a:pt x="27598" y="16472"/>
                    </a:cubicBezTo>
                    <a:close/>
                  </a:path>
                </a:pathLst>
              </a:custGeom>
              <a:solidFill>
                <a:srgbClr val="FFFFFF"/>
              </a:solidFill>
              <a:ln w="9512" cap="flat">
                <a:noFill/>
                <a:prstDash val="solid"/>
                <a:miter/>
              </a:ln>
            </p:spPr>
            <p:txBody>
              <a:bodyPr/>
              <a:lstStyle/>
              <a:p>
                <a:endParaRPr lang="en-US"/>
              </a:p>
            </p:txBody>
          </p:sp>
          <p:sp>
            <p:nvSpPr>
              <p:cNvPr id="102" name="Freeform 227">
                <a:extLst>
                  <a:ext uri="{FF2B5EF4-FFF2-40B4-BE49-F238E27FC236}">
                    <a16:creationId xmlns:a16="http://schemas.microsoft.com/office/drawing/2014/main" id="{76C891E2-A3CA-7F59-C6FD-F8EBF2948C48}"/>
                  </a:ext>
                </a:extLst>
              </p:cNvPr>
              <p:cNvSpPr/>
              <p:nvPr/>
            </p:nvSpPr>
            <p:spPr>
              <a:xfrm>
                <a:off x="6050663" y="6728125"/>
                <a:ext cx="40438" cy="63920"/>
              </a:xfrm>
              <a:custGeom>
                <a:avLst/>
                <a:gdLst>
                  <a:gd name="csX0" fmla="*/ 38794 w 40438"/>
                  <a:gd name="csY0" fmla="*/ 48578 h 63920"/>
                  <a:gd name="csX1" fmla="*/ 17858 w 40438"/>
                  <a:gd name="csY1" fmla="*/ 63818 h 63920"/>
                  <a:gd name="csX2" fmla="*/ 2631 w 40438"/>
                  <a:gd name="csY2" fmla="*/ 12382 h 63920"/>
                  <a:gd name="csX3" fmla="*/ 19761 w 40438"/>
                  <a:gd name="csY3" fmla="*/ 0 h 63920"/>
                  <a:gd name="csX4" fmla="*/ 38794 w 40438"/>
                  <a:gd name="csY4" fmla="*/ 48578 h 63920"/>
                  <a:gd name="csX5" fmla="*/ 21664 w 40438"/>
                  <a:gd name="csY5" fmla="*/ 53340 h 63920"/>
                  <a:gd name="csX6" fmla="*/ 27374 w 40438"/>
                  <a:gd name="csY6" fmla="*/ 47625 h 63920"/>
                  <a:gd name="csX7" fmla="*/ 22616 w 40438"/>
                  <a:gd name="csY7" fmla="*/ 9525 h 63920"/>
                  <a:gd name="csX8" fmla="*/ 15002 w 40438"/>
                  <a:gd name="csY8" fmla="*/ 12382 h 63920"/>
                  <a:gd name="csX9" fmla="*/ 13100 w 40438"/>
                  <a:gd name="csY9" fmla="*/ 30480 h 63920"/>
                  <a:gd name="csX10" fmla="*/ 21664 w 40438"/>
                  <a:gd name="csY10" fmla="*/ 53340 h 639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438" h="63920">
                    <a:moveTo>
                      <a:pt x="38794" y="48578"/>
                    </a:moveTo>
                    <a:cubicBezTo>
                      <a:pt x="35939" y="59055"/>
                      <a:pt x="28326" y="64770"/>
                      <a:pt x="17858" y="63818"/>
                    </a:cubicBezTo>
                    <a:cubicBezTo>
                      <a:pt x="-4031" y="61913"/>
                      <a:pt x="-1175" y="26670"/>
                      <a:pt x="2631" y="12382"/>
                    </a:cubicBezTo>
                    <a:cubicBezTo>
                      <a:pt x="6438" y="-1905"/>
                      <a:pt x="12148" y="953"/>
                      <a:pt x="19761" y="0"/>
                    </a:cubicBezTo>
                    <a:cubicBezTo>
                      <a:pt x="43552" y="0"/>
                      <a:pt x="41649" y="32385"/>
                      <a:pt x="38794" y="48578"/>
                    </a:cubicBezTo>
                    <a:close/>
                    <a:moveTo>
                      <a:pt x="21664" y="53340"/>
                    </a:moveTo>
                    <a:cubicBezTo>
                      <a:pt x="23568" y="53340"/>
                      <a:pt x="26422" y="50482"/>
                      <a:pt x="27374" y="47625"/>
                    </a:cubicBezTo>
                    <a:cubicBezTo>
                      <a:pt x="28326" y="40957"/>
                      <a:pt x="31181" y="11430"/>
                      <a:pt x="22616" y="9525"/>
                    </a:cubicBezTo>
                    <a:cubicBezTo>
                      <a:pt x="14051" y="7620"/>
                      <a:pt x="15954" y="9525"/>
                      <a:pt x="15002" y="12382"/>
                    </a:cubicBezTo>
                    <a:cubicBezTo>
                      <a:pt x="12148" y="18097"/>
                      <a:pt x="13100" y="23813"/>
                      <a:pt x="13100" y="30480"/>
                    </a:cubicBezTo>
                    <a:cubicBezTo>
                      <a:pt x="13100" y="37147"/>
                      <a:pt x="12148" y="55245"/>
                      <a:pt x="21664" y="53340"/>
                    </a:cubicBezTo>
                    <a:close/>
                  </a:path>
                </a:pathLst>
              </a:custGeom>
              <a:solidFill>
                <a:srgbClr val="FFFFFF"/>
              </a:solidFill>
              <a:ln w="9512" cap="flat">
                <a:noFill/>
                <a:prstDash val="solid"/>
                <a:miter/>
              </a:ln>
            </p:spPr>
            <p:txBody>
              <a:bodyPr/>
              <a:lstStyle/>
              <a:p>
                <a:endParaRPr lang="en-US"/>
              </a:p>
            </p:txBody>
          </p:sp>
          <p:sp>
            <p:nvSpPr>
              <p:cNvPr id="103" name="Freeform 228">
                <a:extLst>
                  <a:ext uri="{FF2B5EF4-FFF2-40B4-BE49-F238E27FC236}">
                    <a16:creationId xmlns:a16="http://schemas.microsoft.com/office/drawing/2014/main" id="{CC17418F-F1F0-8C38-D4E8-2CF75AB58C04}"/>
                  </a:ext>
                </a:extLst>
              </p:cNvPr>
              <p:cNvSpPr/>
              <p:nvPr/>
            </p:nvSpPr>
            <p:spPr>
              <a:xfrm>
                <a:off x="5875789" y="6728103"/>
                <a:ext cx="40354" cy="64490"/>
              </a:xfrm>
              <a:custGeom>
                <a:avLst/>
                <a:gdLst>
                  <a:gd name="csX0" fmla="*/ 36660 w 40354"/>
                  <a:gd name="csY0" fmla="*/ 9547 h 64490"/>
                  <a:gd name="csX1" fmla="*/ 34757 w 40354"/>
                  <a:gd name="csY1" fmla="*/ 56219 h 64490"/>
                  <a:gd name="csX2" fmla="*/ 13821 w 40354"/>
                  <a:gd name="csY2" fmla="*/ 61934 h 64490"/>
                  <a:gd name="csX3" fmla="*/ 1449 w 40354"/>
                  <a:gd name="csY3" fmla="*/ 45742 h 64490"/>
                  <a:gd name="csX4" fmla="*/ 21434 w 40354"/>
                  <a:gd name="csY4" fmla="*/ 22 h 64490"/>
                  <a:gd name="csX5" fmla="*/ 37612 w 40354"/>
                  <a:gd name="csY5" fmla="*/ 9547 h 64490"/>
                  <a:gd name="csX6" fmla="*/ 27144 w 40354"/>
                  <a:gd name="csY6" fmla="*/ 17167 h 64490"/>
                  <a:gd name="csX7" fmla="*/ 20482 w 40354"/>
                  <a:gd name="csY7" fmla="*/ 9547 h 64490"/>
                  <a:gd name="csX8" fmla="*/ 13821 w 40354"/>
                  <a:gd name="csY8" fmla="*/ 16214 h 64490"/>
                  <a:gd name="csX9" fmla="*/ 21434 w 40354"/>
                  <a:gd name="csY9" fmla="*/ 53362 h 64490"/>
                  <a:gd name="csX10" fmla="*/ 27144 w 40354"/>
                  <a:gd name="csY10" fmla="*/ 16214 h 644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354" h="64490">
                    <a:moveTo>
                      <a:pt x="36660" y="9547"/>
                    </a:moveTo>
                    <a:cubicBezTo>
                      <a:pt x="41419" y="20024"/>
                      <a:pt x="42370" y="44789"/>
                      <a:pt x="34757" y="56219"/>
                    </a:cubicBezTo>
                    <a:cubicBezTo>
                      <a:pt x="27144" y="67649"/>
                      <a:pt x="21434" y="64792"/>
                      <a:pt x="13821" y="61934"/>
                    </a:cubicBezTo>
                    <a:cubicBezTo>
                      <a:pt x="6207" y="59077"/>
                      <a:pt x="2401" y="53362"/>
                      <a:pt x="1449" y="45742"/>
                    </a:cubicBezTo>
                    <a:cubicBezTo>
                      <a:pt x="-1406" y="29549"/>
                      <a:pt x="-2357" y="-931"/>
                      <a:pt x="21434" y="22"/>
                    </a:cubicBezTo>
                    <a:cubicBezTo>
                      <a:pt x="45225" y="974"/>
                      <a:pt x="34757" y="2879"/>
                      <a:pt x="37612" y="9547"/>
                    </a:cubicBezTo>
                    <a:close/>
                    <a:moveTo>
                      <a:pt x="27144" y="17167"/>
                    </a:moveTo>
                    <a:cubicBezTo>
                      <a:pt x="27144" y="12404"/>
                      <a:pt x="24289" y="10499"/>
                      <a:pt x="20482" y="9547"/>
                    </a:cubicBezTo>
                    <a:cubicBezTo>
                      <a:pt x="16676" y="8594"/>
                      <a:pt x="14772" y="11452"/>
                      <a:pt x="13821" y="16214"/>
                    </a:cubicBezTo>
                    <a:cubicBezTo>
                      <a:pt x="12869" y="23834"/>
                      <a:pt x="9062" y="55267"/>
                      <a:pt x="21434" y="53362"/>
                    </a:cubicBezTo>
                    <a:cubicBezTo>
                      <a:pt x="33806" y="51457"/>
                      <a:pt x="28096" y="23834"/>
                      <a:pt x="27144" y="16214"/>
                    </a:cubicBezTo>
                    <a:close/>
                  </a:path>
                </a:pathLst>
              </a:custGeom>
              <a:solidFill>
                <a:srgbClr val="FFFFFF"/>
              </a:solidFill>
              <a:ln w="9512" cap="flat">
                <a:noFill/>
                <a:prstDash val="solid"/>
                <a:miter/>
              </a:ln>
            </p:spPr>
            <p:txBody>
              <a:bodyPr/>
              <a:lstStyle/>
              <a:p>
                <a:endParaRPr lang="en-US"/>
              </a:p>
            </p:txBody>
          </p:sp>
          <p:sp>
            <p:nvSpPr>
              <p:cNvPr id="104" name="Freeform 229">
                <a:extLst>
                  <a:ext uri="{FF2B5EF4-FFF2-40B4-BE49-F238E27FC236}">
                    <a16:creationId xmlns:a16="http://schemas.microsoft.com/office/drawing/2014/main" id="{3B54F1D3-0032-8B76-02EA-710AE1991FAE}"/>
                  </a:ext>
                </a:extLst>
              </p:cNvPr>
              <p:cNvSpPr/>
              <p:nvPr/>
            </p:nvSpPr>
            <p:spPr>
              <a:xfrm>
                <a:off x="5778913" y="6727805"/>
                <a:ext cx="40901" cy="64713"/>
              </a:xfrm>
              <a:custGeom>
                <a:avLst/>
                <a:gdLst>
                  <a:gd name="csX0" fmla="*/ 1256 w 40901"/>
                  <a:gd name="csY0" fmla="*/ 48898 h 64713"/>
                  <a:gd name="csX1" fmla="*/ 12676 w 40901"/>
                  <a:gd name="csY1" fmla="*/ 46993 h 64713"/>
                  <a:gd name="csX2" fmla="*/ 18386 w 40901"/>
                  <a:gd name="csY2" fmla="*/ 53660 h 64713"/>
                  <a:gd name="csX3" fmla="*/ 28854 w 40901"/>
                  <a:gd name="csY3" fmla="*/ 36515 h 64713"/>
                  <a:gd name="csX4" fmla="*/ 4111 w 40901"/>
                  <a:gd name="csY4" fmla="*/ 33658 h 64713"/>
                  <a:gd name="csX5" fmla="*/ 305 w 40901"/>
                  <a:gd name="csY5" fmla="*/ 21275 h 64713"/>
                  <a:gd name="csX6" fmla="*/ 15531 w 40901"/>
                  <a:gd name="csY6" fmla="*/ 320 h 64713"/>
                  <a:gd name="csX7" fmla="*/ 40274 w 40901"/>
                  <a:gd name="csY7" fmla="*/ 18418 h 64713"/>
                  <a:gd name="csX8" fmla="*/ 27902 w 40901"/>
                  <a:gd name="csY8" fmla="*/ 61280 h 64713"/>
                  <a:gd name="csX9" fmla="*/ 11725 w 40901"/>
                  <a:gd name="csY9" fmla="*/ 61280 h 64713"/>
                  <a:gd name="csX10" fmla="*/ 1256 w 40901"/>
                  <a:gd name="csY10" fmla="*/ 47945 h 64713"/>
                  <a:gd name="csX11" fmla="*/ 23144 w 40901"/>
                  <a:gd name="csY11" fmla="*/ 31753 h 64713"/>
                  <a:gd name="csX12" fmla="*/ 25999 w 40901"/>
                  <a:gd name="csY12" fmla="*/ 15560 h 64713"/>
                  <a:gd name="csX13" fmla="*/ 17434 w 40901"/>
                  <a:gd name="csY13" fmla="*/ 9845 h 64713"/>
                  <a:gd name="csX14" fmla="*/ 14579 w 40901"/>
                  <a:gd name="csY14" fmla="*/ 31753 h 64713"/>
                  <a:gd name="csX15" fmla="*/ 23144 w 40901"/>
                  <a:gd name="csY15" fmla="*/ 31753 h 647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0901" h="64713">
                    <a:moveTo>
                      <a:pt x="1256" y="48898"/>
                    </a:moveTo>
                    <a:cubicBezTo>
                      <a:pt x="5063" y="46993"/>
                      <a:pt x="8869" y="47945"/>
                      <a:pt x="12676" y="46993"/>
                    </a:cubicBezTo>
                    <a:cubicBezTo>
                      <a:pt x="14579" y="50803"/>
                      <a:pt x="15531" y="52708"/>
                      <a:pt x="18386" y="53660"/>
                    </a:cubicBezTo>
                    <a:cubicBezTo>
                      <a:pt x="26951" y="55565"/>
                      <a:pt x="29806" y="44135"/>
                      <a:pt x="28854" y="36515"/>
                    </a:cubicBezTo>
                    <a:cubicBezTo>
                      <a:pt x="20289" y="44135"/>
                      <a:pt x="9821" y="42230"/>
                      <a:pt x="4111" y="33658"/>
                    </a:cubicBezTo>
                    <a:cubicBezTo>
                      <a:pt x="-1599" y="25085"/>
                      <a:pt x="305" y="26038"/>
                      <a:pt x="305" y="21275"/>
                    </a:cubicBezTo>
                    <a:cubicBezTo>
                      <a:pt x="305" y="11750"/>
                      <a:pt x="6015" y="2225"/>
                      <a:pt x="15531" y="320"/>
                    </a:cubicBezTo>
                    <a:cubicBezTo>
                      <a:pt x="25048" y="-1585"/>
                      <a:pt x="39322" y="5083"/>
                      <a:pt x="40274" y="18418"/>
                    </a:cubicBezTo>
                    <a:cubicBezTo>
                      <a:pt x="41226" y="31753"/>
                      <a:pt x="43129" y="54613"/>
                      <a:pt x="27902" y="61280"/>
                    </a:cubicBezTo>
                    <a:cubicBezTo>
                      <a:pt x="12676" y="67948"/>
                      <a:pt x="16483" y="63185"/>
                      <a:pt x="11725" y="61280"/>
                    </a:cubicBezTo>
                    <a:cubicBezTo>
                      <a:pt x="6966" y="59375"/>
                      <a:pt x="2208" y="53660"/>
                      <a:pt x="1256" y="47945"/>
                    </a:cubicBezTo>
                    <a:close/>
                    <a:moveTo>
                      <a:pt x="23144" y="31753"/>
                    </a:moveTo>
                    <a:cubicBezTo>
                      <a:pt x="28854" y="26990"/>
                      <a:pt x="28854" y="20323"/>
                      <a:pt x="25999" y="15560"/>
                    </a:cubicBezTo>
                    <a:cubicBezTo>
                      <a:pt x="23144" y="10798"/>
                      <a:pt x="21241" y="9845"/>
                      <a:pt x="17434" y="9845"/>
                    </a:cubicBezTo>
                    <a:cubicBezTo>
                      <a:pt x="8869" y="10798"/>
                      <a:pt x="8869" y="26990"/>
                      <a:pt x="14579" y="31753"/>
                    </a:cubicBezTo>
                    <a:cubicBezTo>
                      <a:pt x="20289" y="36515"/>
                      <a:pt x="21241" y="33658"/>
                      <a:pt x="23144" y="31753"/>
                    </a:cubicBezTo>
                    <a:close/>
                  </a:path>
                </a:pathLst>
              </a:custGeom>
              <a:solidFill>
                <a:srgbClr val="FFFFFF"/>
              </a:solidFill>
              <a:ln w="9512" cap="flat">
                <a:noFill/>
                <a:prstDash val="solid"/>
                <a:miter/>
              </a:ln>
            </p:spPr>
            <p:txBody>
              <a:bodyPr/>
              <a:lstStyle/>
              <a:p>
                <a:endParaRPr lang="en-US"/>
              </a:p>
            </p:txBody>
          </p:sp>
          <p:sp>
            <p:nvSpPr>
              <p:cNvPr id="105" name="Freeform 230">
                <a:extLst>
                  <a:ext uri="{FF2B5EF4-FFF2-40B4-BE49-F238E27FC236}">
                    <a16:creationId xmlns:a16="http://schemas.microsoft.com/office/drawing/2014/main" id="{2600E024-8741-9A38-A6A1-FEAC39BCAFF7}"/>
                  </a:ext>
                </a:extLst>
              </p:cNvPr>
              <p:cNvSpPr/>
              <p:nvPr/>
            </p:nvSpPr>
            <p:spPr>
              <a:xfrm>
                <a:off x="6148459" y="6729078"/>
                <a:ext cx="43087" cy="63817"/>
              </a:xfrm>
              <a:custGeom>
                <a:avLst/>
                <a:gdLst>
                  <a:gd name="csX0" fmla="*/ 20936 w 43087"/>
                  <a:gd name="csY0" fmla="*/ 61913 h 63817"/>
                  <a:gd name="csX1" fmla="*/ 0 w 43087"/>
                  <a:gd name="csY1" fmla="*/ 45720 h 63817"/>
                  <a:gd name="csX2" fmla="*/ 11420 w 43087"/>
                  <a:gd name="csY2" fmla="*/ 45720 h 63817"/>
                  <a:gd name="csX3" fmla="*/ 19033 w 43087"/>
                  <a:gd name="csY3" fmla="*/ 52388 h 63817"/>
                  <a:gd name="csX4" fmla="*/ 28550 w 43087"/>
                  <a:gd name="csY4" fmla="*/ 47625 h 63817"/>
                  <a:gd name="csX5" fmla="*/ 27598 w 43087"/>
                  <a:gd name="csY5" fmla="*/ 31432 h 63817"/>
                  <a:gd name="csX6" fmla="*/ 11420 w 43087"/>
                  <a:gd name="csY6" fmla="*/ 31432 h 63817"/>
                  <a:gd name="csX7" fmla="*/ 1903 w 43087"/>
                  <a:gd name="csY7" fmla="*/ 31432 h 63817"/>
                  <a:gd name="csX8" fmla="*/ 8565 w 43087"/>
                  <a:gd name="csY8" fmla="*/ 0 h 63817"/>
                  <a:gd name="csX9" fmla="*/ 39970 w 43087"/>
                  <a:gd name="csY9" fmla="*/ 0 h 63817"/>
                  <a:gd name="csX10" fmla="*/ 39970 w 43087"/>
                  <a:gd name="csY10" fmla="*/ 10478 h 63817"/>
                  <a:gd name="csX11" fmla="*/ 18082 w 43087"/>
                  <a:gd name="csY11" fmla="*/ 10478 h 63817"/>
                  <a:gd name="csX12" fmla="*/ 16178 w 43087"/>
                  <a:gd name="csY12" fmla="*/ 21907 h 63817"/>
                  <a:gd name="csX13" fmla="*/ 34260 w 43087"/>
                  <a:gd name="csY13" fmla="*/ 23813 h 63817"/>
                  <a:gd name="csX14" fmla="*/ 42824 w 43087"/>
                  <a:gd name="csY14" fmla="*/ 38100 h 63817"/>
                  <a:gd name="csX15" fmla="*/ 21888 w 43087"/>
                  <a:gd name="csY15" fmla="*/ 63817 h 638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087" h="63817">
                    <a:moveTo>
                      <a:pt x="20936" y="61913"/>
                    </a:moveTo>
                    <a:cubicBezTo>
                      <a:pt x="10469" y="61913"/>
                      <a:pt x="952" y="56197"/>
                      <a:pt x="0" y="45720"/>
                    </a:cubicBezTo>
                    <a:cubicBezTo>
                      <a:pt x="2855" y="45720"/>
                      <a:pt x="8565" y="42863"/>
                      <a:pt x="11420" y="45720"/>
                    </a:cubicBezTo>
                    <a:cubicBezTo>
                      <a:pt x="14275" y="48578"/>
                      <a:pt x="15227" y="52388"/>
                      <a:pt x="19033" y="52388"/>
                    </a:cubicBezTo>
                    <a:cubicBezTo>
                      <a:pt x="22840" y="52388"/>
                      <a:pt x="25695" y="52388"/>
                      <a:pt x="28550" y="47625"/>
                    </a:cubicBezTo>
                    <a:cubicBezTo>
                      <a:pt x="31404" y="42863"/>
                      <a:pt x="31404" y="35242"/>
                      <a:pt x="27598" y="31432"/>
                    </a:cubicBezTo>
                    <a:cubicBezTo>
                      <a:pt x="23791" y="27622"/>
                      <a:pt x="16178" y="28575"/>
                      <a:pt x="11420" y="31432"/>
                    </a:cubicBezTo>
                    <a:cubicBezTo>
                      <a:pt x="6662" y="34290"/>
                      <a:pt x="4758" y="31432"/>
                      <a:pt x="1903" y="31432"/>
                    </a:cubicBezTo>
                    <a:lnTo>
                      <a:pt x="8565" y="0"/>
                    </a:lnTo>
                    <a:lnTo>
                      <a:pt x="39970" y="0"/>
                    </a:lnTo>
                    <a:cubicBezTo>
                      <a:pt x="40921" y="2857"/>
                      <a:pt x="39970" y="6667"/>
                      <a:pt x="39970" y="10478"/>
                    </a:cubicBezTo>
                    <a:lnTo>
                      <a:pt x="18082" y="10478"/>
                    </a:lnTo>
                    <a:cubicBezTo>
                      <a:pt x="16178" y="14288"/>
                      <a:pt x="16178" y="18097"/>
                      <a:pt x="16178" y="21907"/>
                    </a:cubicBezTo>
                    <a:cubicBezTo>
                      <a:pt x="22840" y="20955"/>
                      <a:pt x="28550" y="20003"/>
                      <a:pt x="34260" y="23813"/>
                    </a:cubicBezTo>
                    <a:cubicBezTo>
                      <a:pt x="39970" y="27622"/>
                      <a:pt x="42824" y="31432"/>
                      <a:pt x="42824" y="38100"/>
                    </a:cubicBezTo>
                    <a:cubicBezTo>
                      <a:pt x="44728" y="51435"/>
                      <a:pt x="36163" y="62865"/>
                      <a:pt x="21888" y="63817"/>
                    </a:cubicBezTo>
                    <a:close/>
                  </a:path>
                </a:pathLst>
              </a:custGeom>
              <a:solidFill>
                <a:srgbClr val="FFFFFF"/>
              </a:solidFill>
              <a:ln w="9512" cap="flat">
                <a:noFill/>
                <a:prstDash val="solid"/>
                <a:miter/>
              </a:ln>
            </p:spPr>
            <p:txBody>
              <a:bodyPr/>
              <a:lstStyle/>
              <a:p>
                <a:endParaRPr lang="en-US"/>
              </a:p>
            </p:txBody>
          </p:sp>
          <p:sp>
            <p:nvSpPr>
              <p:cNvPr id="106" name="Freeform 231">
                <a:extLst>
                  <a:ext uri="{FF2B5EF4-FFF2-40B4-BE49-F238E27FC236}">
                    <a16:creationId xmlns:a16="http://schemas.microsoft.com/office/drawing/2014/main" id="{1C1A7F4A-667A-2E84-18FF-6291DA78A934}"/>
                  </a:ext>
                </a:extLst>
              </p:cNvPr>
              <p:cNvSpPr/>
              <p:nvPr/>
            </p:nvSpPr>
            <p:spPr>
              <a:xfrm>
                <a:off x="6000953" y="6729078"/>
                <a:ext cx="42824" cy="60959"/>
              </a:xfrm>
              <a:custGeom>
                <a:avLst/>
                <a:gdLst>
                  <a:gd name="csX0" fmla="*/ 40921 w 42824"/>
                  <a:gd name="csY0" fmla="*/ 60007 h 60959"/>
                  <a:gd name="csX1" fmla="*/ 0 w 42824"/>
                  <a:gd name="csY1" fmla="*/ 60007 h 60959"/>
                  <a:gd name="csX2" fmla="*/ 7613 w 42824"/>
                  <a:gd name="csY2" fmla="*/ 44767 h 60959"/>
                  <a:gd name="csX3" fmla="*/ 24743 w 42824"/>
                  <a:gd name="csY3" fmla="*/ 27622 h 60959"/>
                  <a:gd name="csX4" fmla="*/ 28550 w 42824"/>
                  <a:gd name="csY4" fmla="*/ 12382 h 60959"/>
                  <a:gd name="csX5" fmla="*/ 19033 w 42824"/>
                  <a:gd name="csY5" fmla="*/ 9525 h 60959"/>
                  <a:gd name="csX6" fmla="*/ 13323 w 42824"/>
                  <a:gd name="csY6" fmla="*/ 18097 h 60959"/>
                  <a:gd name="csX7" fmla="*/ 1903 w 42824"/>
                  <a:gd name="csY7" fmla="*/ 17145 h 60959"/>
                  <a:gd name="csX8" fmla="*/ 23791 w 42824"/>
                  <a:gd name="csY8" fmla="*/ 0 h 60959"/>
                  <a:gd name="csX9" fmla="*/ 42824 w 42824"/>
                  <a:gd name="csY9" fmla="*/ 17145 h 60959"/>
                  <a:gd name="csX10" fmla="*/ 19033 w 42824"/>
                  <a:gd name="csY10" fmla="*/ 50482 h 60959"/>
                  <a:gd name="csX11" fmla="*/ 41873 w 42824"/>
                  <a:gd name="csY11" fmla="*/ 50482 h 60959"/>
                  <a:gd name="csX12" fmla="*/ 41873 w 42824"/>
                  <a:gd name="csY12" fmla="*/ 60960 h 609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824" h="60959">
                    <a:moveTo>
                      <a:pt x="40921" y="60007"/>
                    </a:moveTo>
                    <a:lnTo>
                      <a:pt x="0" y="60007"/>
                    </a:lnTo>
                    <a:cubicBezTo>
                      <a:pt x="952" y="54292"/>
                      <a:pt x="3807" y="48578"/>
                      <a:pt x="7613" y="44767"/>
                    </a:cubicBezTo>
                    <a:lnTo>
                      <a:pt x="24743" y="27622"/>
                    </a:lnTo>
                    <a:cubicBezTo>
                      <a:pt x="28550" y="23813"/>
                      <a:pt x="31405" y="17145"/>
                      <a:pt x="28550" y="12382"/>
                    </a:cubicBezTo>
                    <a:cubicBezTo>
                      <a:pt x="25695" y="7620"/>
                      <a:pt x="21888" y="8572"/>
                      <a:pt x="19033" y="9525"/>
                    </a:cubicBezTo>
                    <a:cubicBezTo>
                      <a:pt x="16178" y="10478"/>
                      <a:pt x="14275" y="13335"/>
                      <a:pt x="13323" y="18097"/>
                    </a:cubicBezTo>
                    <a:cubicBezTo>
                      <a:pt x="9517" y="18097"/>
                      <a:pt x="5710" y="18097"/>
                      <a:pt x="1903" y="17145"/>
                    </a:cubicBezTo>
                    <a:cubicBezTo>
                      <a:pt x="2855" y="4763"/>
                      <a:pt x="12372" y="0"/>
                      <a:pt x="23791" y="0"/>
                    </a:cubicBezTo>
                    <a:cubicBezTo>
                      <a:pt x="35211" y="0"/>
                      <a:pt x="42824" y="5715"/>
                      <a:pt x="42824" y="17145"/>
                    </a:cubicBezTo>
                    <a:cubicBezTo>
                      <a:pt x="42824" y="28575"/>
                      <a:pt x="28550" y="39053"/>
                      <a:pt x="19033" y="50482"/>
                    </a:cubicBezTo>
                    <a:cubicBezTo>
                      <a:pt x="26646" y="52388"/>
                      <a:pt x="34260" y="50482"/>
                      <a:pt x="41873" y="50482"/>
                    </a:cubicBezTo>
                    <a:cubicBezTo>
                      <a:pt x="41873" y="53340"/>
                      <a:pt x="41873" y="56197"/>
                      <a:pt x="41873" y="60960"/>
                    </a:cubicBezTo>
                    <a:close/>
                  </a:path>
                </a:pathLst>
              </a:custGeom>
              <a:solidFill>
                <a:srgbClr val="FFFFFF"/>
              </a:solidFill>
              <a:ln w="9512" cap="flat">
                <a:noFill/>
                <a:prstDash val="solid"/>
                <a:miter/>
              </a:ln>
            </p:spPr>
            <p:txBody>
              <a:bodyPr/>
              <a:lstStyle/>
              <a:p>
                <a:endParaRPr lang="en-US"/>
              </a:p>
            </p:txBody>
          </p:sp>
          <p:sp>
            <p:nvSpPr>
              <p:cNvPr id="107" name="Freeform 232">
                <a:extLst>
                  <a:ext uri="{FF2B5EF4-FFF2-40B4-BE49-F238E27FC236}">
                    <a16:creationId xmlns:a16="http://schemas.microsoft.com/office/drawing/2014/main" id="{89270C47-F3FF-BA28-1013-4D4F50E5A659}"/>
                  </a:ext>
                </a:extLst>
              </p:cNvPr>
              <p:cNvSpPr/>
              <p:nvPr/>
            </p:nvSpPr>
            <p:spPr>
              <a:xfrm>
                <a:off x="6102780" y="6727278"/>
                <a:ext cx="26646" cy="62521"/>
              </a:xfrm>
              <a:custGeom>
                <a:avLst/>
                <a:gdLst>
                  <a:gd name="csX0" fmla="*/ 15226 w 26646"/>
                  <a:gd name="csY0" fmla="*/ 61807 h 62521"/>
                  <a:gd name="csX1" fmla="*/ 15226 w 26646"/>
                  <a:gd name="csY1" fmla="*/ 17992 h 62521"/>
                  <a:gd name="csX2" fmla="*/ 0 w 26646"/>
                  <a:gd name="csY2" fmla="*/ 26564 h 62521"/>
                  <a:gd name="csX3" fmla="*/ 0 w 26646"/>
                  <a:gd name="csY3" fmla="*/ 16087 h 62521"/>
                  <a:gd name="csX4" fmla="*/ 18082 w 26646"/>
                  <a:gd name="csY4" fmla="*/ 847 h 62521"/>
                  <a:gd name="csX5" fmla="*/ 26646 w 26646"/>
                  <a:gd name="csY5" fmla="*/ 847 h 62521"/>
                  <a:gd name="csX6" fmla="*/ 26646 w 26646"/>
                  <a:gd name="csY6" fmla="*/ 61807 h 62521"/>
                  <a:gd name="csX7" fmla="*/ 15226 w 26646"/>
                  <a:gd name="csY7" fmla="*/ 61807 h 625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46" h="62521">
                    <a:moveTo>
                      <a:pt x="15226" y="61807"/>
                    </a:moveTo>
                    <a:lnTo>
                      <a:pt x="15226" y="17992"/>
                    </a:lnTo>
                    <a:cubicBezTo>
                      <a:pt x="10468" y="21802"/>
                      <a:pt x="5710" y="25612"/>
                      <a:pt x="0" y="26564"/>
                    </a:cubicBezTo>
                    <a:cubicBezTo>
                      <a:pt x="0" y="22754"/>
                      <a:pt x="0" y="19897"/>
                      <a:pt x="0" y="16087"/>
                    </a:cubicBezTo>
                    <a:cubicBezTo>
                      <a:pt x="7613" y="13229"/>
                      <a:pt x="13323" y="7514"/>
                      <a:pt x="18082" y="847"/>
                    </a:cubicBezTo>
                    <a:cubicBezTo>
                      <a:pt x="19984" y="-1058"/>
                      <a:pt x="23791" y="847"/>
                      <a:pt x="26646" y="847"/>
                    </a:cubicBezTo>
                    <a:lnTo>
                      <a:pt x="26646" y="61807"/>
                    </a:lnTo>
                    <a:cubicBezTo>
                      <a:pt x="22840" y="62759"/>
                      <a:pt x="19033" y="62759"/>
                      <a:pt x="15226" y="61807"/>
                    </a:cubicBezTo>
                    <a:close/>
                  </a:path>
                </a:pathLst>
              </a:custGeom>
              <a:solidFill>
                <a:srgbClr val="FFFFFF"/>
              </a:solidFill>
              <a:ln w="9512" cap="flat">
                <a:noFill/>
                <a:prstDash val="solid"/>
                <a:miter/>
              </a:ln>
            </p:spPr>
            <p:txBody>
              <a:bodyPr/>
              <a:lstStyle/>
              <a:p>
                <a:endParaRPr lang="en-US"/>
              </a:p>
            </p:txBody>
          </p:sp>
          <p:sp>
            <p:nvSpPr>
              <p:cNvPr id="108" name="Freeform 233">
                <a:extLst>
                  <a:ext uri="{FF2B5EF4-FFF2-40B4-BE49-F238E27FC236}">
                    <a16:creationId xmlns:a16="http://schemas.microsoft.com/office/drawing/2014/main" id="{ED7C9D18-F74B-71A5-B7FA-DB56A39E3A57}"/>
                  </a:ext>
                </a:extLst>
              </p:cNvPr>
              <p:cNvSpPr/>
              <p:nvPr/>
            </p:nvSpPr>
            <p:spPr>
              <a:xfrm>
                <a:off x="5928205" y="6727025"/>
                <a:ext cx="27069" cy="63488"/>
              </a:xfrm>
              <a:custGeom>
                <a:avLst/>
                <a:gdLst>
                  <a:gd name="csX0" fmla="*/ 14698 w 27069"/>
                  <a:gd name="csY0" fmla="*/ 62060 h 63488"/>
                  <a:gd name="csX1" fmla="*/ 14698 w 27069"/>
                  <a:gd name="csY1" fmla="*/ 18245 h 63488"/>
                  <a:gd name="csX2" fmla="*/ 423 w 27069"/>
                  <a:gd name="csY2" fmla="*/ 26818 h 63488"/>
                  <a:gd name="csX3" fmla="*/ 423 w 27069"/>
                  <a:gd name="csY3" fmla="*/ 16340 h 63488"/>
                  <a:gd name="csX4" fmla="*/ 17553 w 27069"/>
                  <a:gd name="csY4" fmla="*/ 1100 h 63488"/>
                  <a:gd name="csX5" fmla="*/ 27069 w 27069"/>
                  <a:gd name="csY5" fmla="*/ 1100 h 63488"/>
                  <a:gd name="csX6" fmla="*/ 27069 w 27069"/>
                  <a:gd name="csY6" fmla="*/ 62060 h 63488"/>
                  <a:gd name="csX7" fmla="*/ 15649 w 27069"/>
                  <a:gd name="csY7" fmla="*/ 62060 h 634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069" h="63488">
                    <a:moveTo>
                      <a:pt x="14698" y="62060"/>
                    </a:moveTo>
                    <a:lnTo>
                      <a:pt x="14698" y="18245"/>
                    </a:lnTo>
                    <a:cubicBezTo>
                      <a:pt x="9940" y="21102"/>
                      <a:pt x="6133" y="24912"/>
                      <a:pt x="423" y="26818"/>
                    </a:cubicBezTo>
                    <a:cubicBezTo>
                      <a:pt x="-529" y="23960"/>
                      <a:pt x="423" y="20150"/>
                      <a:pt x="423" y="16340"/>
                    </a:cubicBezTo>
                    <a:cubicBezTo>
                      <a:pt x="8036" y="13482"/>
                      <a:pt x="13746" y="8720"/>
                      <a:pt x="17553" y="1100"/>
                    </a:cubicBezTo>
                    <a:cubicBezTo>
                      <a:pt x="19456" y="-805"/>
                      <a:pt x="23263" y="147"/>
                      <a:pt x="27069" y="1100"/>
                    </a:cubicBezTo>
                    <a:lnTo>
                      <a:pt x="27069" y="62060"/>
                    </a:lnTo>
                    <a:cubicBezTo>
                      <a:pt x="23263" y="63965"/>
                      <a:pt x="20407" y="63965"/>
                      <a:pt x="15649" y="62060"/>
                    </a:cubicBezTo>
                    <a:close/>
                  </a:path>
                </a:pathLst>
              </a:custGeom>
              <a:solidFill>
                <a:srgbClr val="FFFFFF"/>
              </a:solidFill>
              <a:ln w="9512" cap="flat">
                <a:noFill/>
                <a:prstDash val="solid"/>
                <a:miter/>
              </a:ln>
            </p:spPr>
            <p:txBody>
              <a:bodyPr/>
              <a:lstStyle/>
              <a:p>
                <a:endParaRPr lang="en-US"/>
              </a:p>
            </p:txBody>
          </p:sp>
          <p:sp>
            <p:nvSpPr>
              <p:cNvPr id="109" name="Freeform 234">
                <a:extLst>
                  <a:ext uri="{FF2B5EF4-FFF2-40B4-BE49-F238E27FC236}">
                    <a16:creationId xmlns:a16="http://schemas.microsoft.com/office/drawing/2014/main" id="{CBED7974-DF24-172E-4D82-20A53B328F67}"/>
                  </a:ext>
                </a:extLst>
              </p:cNvPr>
              <p:cNvSpPr/>
              <p:nvPr/>
            </p:nvSpPr>
            <p:spPr>
              <a:xfrm>
                <a:off x="5977690" y="6745270"/>
                <a:ext cx="10891" cy="11430"/>
              </a:xfrm>
              <a:custGeom>
                <a:avLst/>
                <a:gdLst>
                  <a:gd name="csX0" fmla="*/ 10891 w 10891"/>
                  <a:gd name="csY0" fmla="*/ 11430 h 11430"/>
                  <a:gd name="csX1" fmla="*/ 423 w 10891"/>
                  <a:gd name="csY1" fmla="*/ 11430 h 11430"/>
                  <a:gd name="csX2" fmla="*/ 423 w 10891"/>
                  <a:gd name="csY2" fmla="*/ 0 h 11430"/>
                  <a:gd name="csX3" fmla="*/ 9940 w 10891"/>
                  <a:gd name="csY3" fmla="*/ 0 h 11430"/>
                  <a:gd name="csX4" fmla="*/ 9940 w 10891"/>
                  <a:gd name="csY4" fmla="*/ 11430 h 11430"/>
                </a:gdLst>
                <a:ahLst/>
                <a:cxnLst>
                  <a:cxn ang="0">
                    <a:pos x="csX0" y="csY0"/>
                  </a:cxn>
                  <a:cxn ang="0">
                    <a:pos x="csX1" y="csY1"/>
                  </a:cxn>
                  <a:cxn ang="0">
                    <a:pos x="csX2" y="csY2"/>
                  </a:cxn>
                  <a:cxn ang="0">
                    <a:pos x="csX3" y="csY3"/>
                  </a:cxn>
                  <a:cxn ang="0">
                    <a:pos x="csX4" y="csY4"/>
                  </a:cxn>
                </a:cxnLst>
                <a:rect l="l" t="t" r="r" b="b"/>
                <a:pathLst>
                  <a:path w="10891" h="11430">
                    <a:moveTo>
                      <a:pt x="10891" y="11430"/>
                    </a:moveTo>
                    <a:cubicBezTo>
                      <a:pt x="7085" y="11430"/>
                      <a:pt x="4230" y="11430"/>
                      <a:pt x="423" y="11430"/>
                    </a:cubicBezTo>
                    <a:cubicBezTo>
                      <a:pt x="423" y="7620"/>
                      <a:pt x="-529" y="3810"/>
                      <a:pt x="423" y="0"/>
                    </a:cubicBezTo>
                    <a:cubicBezTo>
                      <a:pt x="4230" y="0"/>
                      <a:pt x="7085" y="0"/>
                      <a:pt x="9940" y="0"/>
                    </a:cubicBezTo>
                    <a:cubicBezTo>
                      <a:pt x="10891" y="3810"/>
                      <a:pt x="10891" y="6668"/>
                      <a:pt x="9940" y="11430"/>
                    </a:cubicBezTo>
                    <a:close/>
                  </a:path>
                </a:pathLst>
              </a:custGeom>
              <a:solidFill>
                <a:srgbClr val="FFFFFF"/>
              </a:solidFill>
              <a:ln w="9512" cap="flat">
                <a:noFill/>
                <a:prstDash val="solid"/>
                <a:miter/>
              </a:ln>
            </p:spPr>
            <p:txBody>
              <a:bodyPr/>
              <a:lstStyle/>
              <a:p>
                <a:endParaRPr lang="en-US"/>
              </a:p>
            </p:txBody>
          </p:sp>
          <p:sp>
            <p:nvSpPr>
              <p:cNvPr id="110" name="Freeform 235">
                <a:extLst>
                  <a:ext uri="{FF2B5EF4-FFF2-40B4-BE49-F238E27FC236}">
                    <a16:creationId xmlns:a16="http://schemas.microsoft.com/office/drawing/2014/main" id="{9FCB4A77-A583-AE83-E595-4021DD9D26FE}"/>
                  </a:ext>
                </a:extLst>
              </p:cNvPr>
              <p:cNvSpPr/>
              <p:nvPr/>
            </p:nvSpPr>
            <p:spPr>
              <a:xfrm>
                <a:off x="5977690" y="6778607"/>
                <a:ext cx="11842" cy="11191"/>
              </a:xfrm>
              <a:custGeom>
                <a:avLst/>
                <a:gdLst>
                  <a:gd name="csX0" fmla="*/ 11843 w 11842"/>
                  <a:gd name="csY0" fmla="*/ 10478 h 11191"/>
                  <a:gd name="csX1" fmla="*/ 423 w 11842"/>
                  <a:gd name="csY1" fmla="*/ 10478 h 11191"/>
                  <a:gd name="csX2" fmla="*/ 423 w 11842"/>
                  <a:gd name="csY2" fmla="*/ 0 h 11191"/>
                  <a:gd name="csX3" fmla="*/ 9940 w 11842"/>
                  <a:gd name="csY3" fmla="*/ 0 h 11191"/>
                  <a:gd name="csX4" fmla="*/ 10891 w 11842"/>
                  <a:gd name="csY4" fmla="*/ 9525 h 11191"/>
                </a:gdLst>
                <a:ahLst/>
                <a:cxnLst>
                  <a:cxn ang="0">
                    <a:pos x="csX0" y="csY0"/>
                  </a:cxn>
                  <a:cxn ang="0">
                    <a:pos x="csX1" y="csY1"/>
                  </a:cxn>
                  <a:cxn ang="0">
                    <a:pos x="csX2" y="csY2"/>
                  </a:cxn>
                  <a:cxn ang="0">
                    <a:pos x="csX3" y="csY3"/>
                  </a:cxn>
                  <a:cxn ang="0">
                    <a:pos x="csX4" y="csY4"/>
                  </a:cxn>
                </a:cxnLst>
                <a:rect l="l" t="t" r="r" b="b"/>
                <a:pathLst>
                  <a:path w="11842" h="11191">
                    <a:moveTo>
                      <a:pt x="11843" y="10478"/>
                    </a:moveTo>
                    <a:cubicBezTo>
                      <a:pt x="8036" y="11430"/>
                      <a:pt x="4230" y="11430"/>
                      <a:pt x="423" y="10478"/>
                    </a:cubicBezTo>
                    <a:cubicBezTo>
                      <a:pt x="-529" y="6668"/>
                      <a:pt x="423" y="3810"/>
                      <a:pt x="423" y="0"/>
                    </a:cubicBezTo>
                    <a:cubicBezTo>
                      <a:pt x="4230" y="0"/>
                      <a:pt x="7085" y="0"/>
                      <a:pt x="9940" y="0"/>
                    </a:cubicBezTo>
                    <a:cubicBezTo>
                      <a:pt x="9940" y="3810"/>
                      <a:pt x="9940" y="5715"/>
                      <a:pt x="10891" y="9525"/>
                    </a:cubicBezTo>
                    <a:close/>
                  </a:path>
                </a:pathLst>
              </a:custGeom>
              <a:solidFill>
                <a:srgbClr val="FFFFFF"/>
              </a:solidFill>
              <a:ln w="9512" cap="flat">
                <a:noFill/>
                <a:prstDash val="solid"/>
                <a:miter/>
              </a:ln>
            </p:spPr>
            <p:txBody>
              <a:bodyPr/>
              <a:lstStyle/>
              <a:p>
                <a:endParaRPr lang="en-US"/>
              </a:p>
            </p:txBody>
          </p:sp>
        </p:grpSp>
        <p:grpSp>
          <p:nvGrpSpPr>
            <p:cNvPr id="22" name="Graphic 210">
              <a:extLst>
                <a:ext uri="{FF2B5EF4-FFF2-40B4-BE49-F238E27FC236}">
                  <a16:creationId xmlns:a16="http://schemas.microsoft.com/office/drawing/2014/main" id="{D87C0330-680F-5BC7-8A3A-D0DF5DD9D2AF}"/>
                </a:ext>
              </a:extLst>
            </p:cNvPr>
            <p:cNvGrpSpPr/>
            <p:nvPr/>
          </p:nvGrpSpPr>
          <p:grpSpPr>
            <a:xfrm>
              <a:off x="3712089" y="6556261"/>
              <a:ext cx="281284" cy="180661"/>
              <a:chOff x="6392083" y="6370938"/>
              <a:chExt cx="648075" cy="416242"/>
            </a:xfrm>
            <a:solidFill>
              <a:srgbClr val="FFFFFF"/>
            </a:solidFill>
          </p:grpSpPr>
          <p:sp>
            <p:nvSpPr>
              <p:cNvPr id="27" name="Freeform 152">
                <a:extLst>
                  <a:ext uri="{FF2B5EF4-FFF2-40B4-BE49-F238E27FC236}">
                    <a16:creationId xmlns:a16="http://schemas.microsoft.com/office/drawing/2014/main" id="{23577D62-6FDC-7589-A945-004BAACB9FB1}"/>
                  </a:ext>
                </a:extLst>
              </p:cNvPr>
              <p:cNvSpPr/>
              <p:nvPr/>
            </p:nvSpPr>
            <p:spPr>
              <a:xfrm>
                <a:off x="6433955" y="6416615"/>
                <a:ext cx="289302" cy="295468"/>
              </a:xfrm>
              <a:custGeom>
                <a:avLst/>
                <a:gdLst>
                  <a:gd name="csX0" fmla="*/ 94214 w 289302"/>
                  <a:gd name="csY0" fmla="*/ 28617 h 295468"/>
                  <a:gd name="csX1" fmla="*/ 35211 w 289302"/>
                  <a:gd name="csY1" fmla="*/ 133392 h 295468"/>
                  <a:gd name="csX2" fmla="*/ 35211 w 289302"/>
                  <a:gd name="csY2" fmla="*/ 161015 h 295468"/>
                  <a:gd name="csX3" fmla="*/ 89456 w 289302"/>
                  <a:gd name="csY3" fmla="*/ 262932 h 295468"/>
                  <a:gd name="csX4" fmla="*/ 198896 w 289302"/>
                  <a:gd name="csY4" fmla="*/ 264837 h 295468"/>
                  <a:gd name="csX5" fmla="*/ 206509 w 289302"/>
                  <a:gd name="csY5" fmla="*/ 271505 h 295468"/>
                  <a:gd name="csX6" fmla="*/ 215074 w 289302"/>
                  <a:gd name="csY6" fmla="*/ 277220 h 295468"/>
                  <a:gd name="csX7" fmla="*/ 151313 w 289302"/>
                  <a:gd name="csY7" fmla="*/ 295317 h 295468"/>
                  <a:gd name="csX8" fmla="*/ 0 w 289302"/>
                  <a:gd name="csY8" fmla="*/ 147680 h 295468"/>
                  <a:gd name="csX9" fmla="*/ 142748 w 289302"/>
                  <a:gd name="csY9" fmla="*/ 42 h 295468"/>
                  <a:gd name="csX10" fmla="*/ 248382 w 289302"/>
                  <a:gd name="csY10" fmla="*/ 42905 h 295468"/>
                  <a:gd name="csX11" fmla="*/ 289303 w 289302"/>
                  <a:gd name="csY11" fmla="*/ 147680 h 295468"/>
                  <a:gd name="csX12" fmla="*/ 234107 w 289302"/>
                  <a:gd name="csY12" fmla="*/ 264837 h 295468"/>
                  <a:gd name="csX13" fmla="*/ 219832 w 289302"/>
                  <a:gd name="csY13" fmla="*/ 247692 h 295468"/>
                  <a:gd name="csX14" fmla="*/ 255043 w 289302"/>
                  <a:gd name="csY14" fmla="*/ 162920 h 295468"/>
                  <a:gd name="csX15" fmla="*/ 255043 w 289302"/>
                  <a:gd name="csY15" fmla="*/ 131487 h 295468"/>
                  <a:gd name="csX16" fmla="*/ 198896 w 289302"/>
                  <a:gd name="csY16" fmla="*/ 30522 h 295468"/>
                  <a:gd name="csX17" fmla="*/ 93262 w 289302"/>
                  <a:gd name="csY17" fmla="*/ 28617 h 2954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89302" h="295468">
                    <a:moveTo>
                      <a:pt x="94214" y="28617"/>
                    </a:moveTo>
                    <a:cubicBezTo>
                      <a:pt x="58051" y="49572"/>
                      <a:pt x="35211" y="92435"/>
                      <a:pt x="35211" y="133392"/>
                    </a:cubicBezTo>
                    <a:lnTo>
                      <a:pt x="35211" y="161015"/>
                    </a:lnTo>
                    <a:cubicBezTo>
                      <a:pt x="35211" y="201020"/>
                      <a:pt x="56148" y="241025"/>
                      <a:pt x="89456" y="262932"/>
                    </a:cubicBezTo>
                    <a:cubicBezTo>
                      <a:pt x="122764" y="284840"/>
                      <a:pt x="165588" y="285792"/>
                      <a:pt x="198896" y="264837"/>
                    </a:cubicBezTo>
                    <a:lnTo>
                      <a:pt x="206509" y="271505"/>
                    </a:lnTo>
                    <a:cubicBezTo>
                      <a:pt x="209364" y="273410"/>
                      <a:pt x="212219" y="275315"/>
                      <a:pt x="215074" y="277220"/>
                    </a:cubicBezTo>
                    <a:cubicBezTo>
                      <a:pt x="195089" y="288650"/>
                      <a:pt x="172250" y="294365"/>
                      <a:pt x="151313" y="295317"/>
                    </a:cubicBezTo>
                    <a:cubicBezTo>
                      <a:pt x="65664" y="299127"/>
                      <a:pt x="0" y="230547"/>
                      <a:pt x="0" y="147680"/>
                    </a:cubicBezTo>
                    <a:cubicBezTo>
                      <a:pt x="0" y="67670"/>
                      <a:pt x="59954" y="995"/>
                      <a:pt x="142748" y="42"/>
                    </a:cubicBezTo>
                    <a:cubicBezTo>
                      <a:pt x="225542" y="-910"/>
                      <a:pt x="220784" y="14330"/>
                      <a:pt x="248382" y="42905"/>
                    </a:cubicBezTo>
                    <a:cubicBezTo>
                      <a:pt x="275979" y="71480"/>
                      <a:pt x="289303" y="108627"/>
                      <a:pt x="289303" y="147680"/>
                    </a:cubicBezTo>
                    <a:cubicBezTo>
                      <a:pt x="289303" y="186732"/>
                      <a:pt x="271221" y="237215"/>
                      <a:pt x="234107" y="264837"/>
                    </a:cubicBezTo>
                    <a:cubicBezTo>
                      <a:pt x="229349" y="259122"/>
                      <a:pt x="223639" y="254360"/>
                      <a:pt x="219832" y="247692"/>
                    </a:cubicBezTo>
                    <a:cubicBezTo>
                      <a:pt x="241720" y="224832"/>
                      <a:pt x="255043" y="194352"/>
                      <a:pt x="255043" y="162920"/>
                    </a:cubicBezTo>
                    <a:cubicBezTo>
                      <a:pt x="255043" y="131487"/>
                      <a:pt x="255043" y="141965"/>
                      <a:pt x="255043" y="131487"/>
                    </a:cubicBezTo>
                    <a:cubicBezTo>
                      <a:pt x="254092" y="91482"/>
                      <a:pt x="233155" y="52430"/>
                      <a:pt x="198896" y="30522"/>
                    </a:cubicBezTo>
                    <a:cubicBezTo>
                      <a:pt x="166539" y="10520"/>
                      <a:pt x="126570" y="9567"/>
                      <a:pt x="93262" y="28617"/>
                    </a:cubicBezTo>
                    <a:close/>
                  </a:path>
                </a:pathLst>
              </a:custGeom>
              <a:solidFill>
                <a:srgbClr val="FFFFFF"/>
              </a:solidFill>
              <a:ln w="9512" cap="flat">
                <a:noFill/>
                <a:prstDash val="solid"/>
                <a:miter/>
              </a:ln>
            </p:spPr>
            <p:txBody>
              <a:bodyPr/>
              <a:lstStyle/>
              <a:p>
                <a:endParaRPr lang="en-US"/>
              </a:p>
            </p:txBody>
          </p:sp>
          <p:sp>
            <p:nvSpPr>
              <p:cNvPr id="28" name="Freeform 153">
                <a:extLst>
                  <a:ext uri="{FF2B5EF4-FFF2-40B4-BE49-F238E27FC236}">
                    <a16:creationId xmlns:a16="http://schemas.microsoft.com/office/drawing/2014/main" id="{F4A7E723-3600-8B29-BBB0-DF047CF449DE}"/>
                  </a:ext>
                </a:extLst>
              </p:cNvPr>
              <p:cNvSpPr/>
              <p:nvPr/>
            </p:nvSpPr>
            <p:spPr>
              <a:xfrm>
                <a:off x="6507233" y="6484285"/>
                <a:ext cx="146554" cy="154305"/>
              </a:xfrm>
              <a:custGeom>
                <a:avLst/>
                <a:gdLst>
                  <a:gd name="csX0" fmla="*/ 129425 w 146554"/>
                  <a:gd name="csY0" fmla="*/ 154305 h 154305"/>
                  <a:gd name="csX1" fmla="*/ 0 w 146554"/>
                  <a:gd name="csY1" fmla="*/ 154305 h 154305"/>
                  <a:gd name="csX2" fmla="*/ 0 w 146554"/>
                  <a:gd name="csY2" fmla="*/ 149543 h 154305"/>
                  <a:gd name="csX3" fmla="*/ 17130 w 146554"/>
                  <a:gd name="csY3" fmla="*/ 145733 h 154305"/>
                  <a:gd name="csX4" fmla="*/ 24743 w 146554"/>
                  <a:gd name="csY4" fmla="*/ 131445 h 154305"/>
                  <a:gd name="csX5" fmla="*/ 24743 w 146554"/>
                  <a:gd name="csY5" fmla="*/ 21908 h 154305"/>
                  <a:gd name="csX6" fmla="*/ 11420 w 146554"/>
                  <a:gd name="csY6" fmla="*/ 5715 h 154305"/>
                  <a:gd name="csX7" fmla="*/ 1903 w 146554"/>
                  <a:gd name="csY7" fmla="*/ 4763 h 154305"/>
                  <a:gd name="csX8" fmla="*/ 1903 w 146554"/>
                  <a:gd name="csY8" fmla="*/ 0 h 154305"/>
                  <a:gd name="csX9" fmla="*/ 53292 w 146554"/>
                  <a:gd name="csY9" fmla="*/ 0 h 154305"/>
                  <a:gd name="csX10" fmla="*/ 53292 w 146554"/>
                  <a:gd name="csY10" fmla="*/ 120015 h 154305"/>
                  <a:gd name="csX11" fmla="*/ 65664 w 146554"/>
                  <a:gd name="csY11" fmla="*/ 140970 h 154305"/>
                  <a:gd name="csX12" fmla="*/ 89456 w 146554"/>
                  <a:gd name="csY12" fmla="*/ 143828 h 154305"/>
                  <a:gd name="csX13" fmla="*/ 143699 w 146554"/>
                  <a:gd name="csY13" fmla="*/ 113347 h 154305"/>
                  <a:gd name="csX14" fmla="*/ 146555 w 146554"/>
                  <a:gd name="csY14" fmla="*/ 114300 h 154305"/>
                  <a:gd name="csX15" fmla="*/ 130377 w 146554"/>
                  <a:gd name="csY15" fmla="*/ 153353 h 154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6554" h="154305">
                    <a:moveTo>
                      <a:pt x="129425" y="154305"/>
                    </a:moveTo>
                    <a:lnTo>
                      <a:pt x="0" y="154305"/>
                    </a:lnTo>
                    <a:cubicBezTo>
                      <a:pt x="0" y="152400"/>
                      <a:pt x="0" y="151447"/>
                      <a:pt x="0" y="149543"/>
                    </a:cubicBezTo>
                    <a:cubicBezTo>
                      <a:pt x="5710" y="149543"/>
                      <a:pt x="12371" y="148590"/>
                      <a:pt x="17130" y="145733"/>
                    </a:cubicBezTo>
                    <a:cubicBezTo>
                      <a:pt x="21888" y="142875"/>
                      <a:pt x="24743" y="137160"/>
                      <a:pt x="24743" y="131445"/>
                    </a:cubicBezTo>
                    <a:lnTo>
                      <a:pt x="24743" y="21908"/>
                    </a:lnTo>
                    <a:cubicBezTo>
                      <a:pt x="24743" y="14288"/>
                      <a:pt x="18082" y="8572"/>
                      <a:pt x="11420" y="5715"/>
                    </a:cubicBezTo>
                    <a:cubicBezTo>
                      <a:pt x="4758" y="2858"/>
                      <a:pt x="4758" y="4763"/>
                      <a:pt x="1903" y="4763"/>
                    </a:cubicBezTo>
                    <a:cubicBezTo>
                      <a:pt x="1903" y="3810"/>
                      <a:pt x="1903" y="1905"/>
                      <a:pt x="1903" y="0"/>
                    </a:cubicBezTo>
                    <a:lnTo>
                      <a:pt x="53292" y="0"/>
                    </a:lnTo>
                    <a:cubicBezTo>
                      <a:pt x="53292" y="0"/>
                      <a:pt x="53292" y="120015"/>
                      <a:pt x="53292" y="120015"/>
                    </a:cubicBezTo>
                    <a:cubicBezTo>
                      <a:pt x="53292" y="129540"/>
                      <a:pt x="57099" y="137160"/>
                      <a:pt x="65664" y="140970"/>
                    </a:cubicBezTo>
                    <a:cubicBezTo>
                      <a:pt x="74229" y="144780"/>
                      <a:pt x="80891" y="144780"/>
                      <a:pt x="89456" y="143828"/>
                    </a:cubicBezTo>
                    <a:cubicBezTo>
                      <a:pt x="109440" y="141922"/>
                      <a:pt x="134183" y="132397"/>
                      <a:pt x="143699" y="113347"/>
                    </a:cubicBezTo>
                    <a:cubicBezTo>
                      <a:pt x="144651" y="113347"/>
                      <a:pt x="145603" y="113347"/>
                      <a:pt x="146555" y="114300"/>
                    </a:cubicBezTo>
                    <a:lnTo>
                      <a:pt x="130377" y="153353"/>
                    </a:lnTo>
                    <a:close/>
                  </a:path>
                </a:pathLst>
              </a:custGeom>
              <a:solidFill>
                <a:srgbClr val="FFFFFF"/>
              </a:solidFill>
              <a:ln w="9512" cap="flat">
                <a:noFill/>
                <a:prstDash val="solid"/>
                <a:miter/>
              </a:ln>
            </p:spPr>
            <p:txBody>
              <a:bodyPr/>
              <a:lstStyle/>
              <a:p>
                <a:endParaRPr lang="en-US"/>
              </a:p>
            </p:txBody>
          </p:sp>
          <p:sp>
            <p:nvSpPr>
              <p:cNvPr id="29" name="Freeform 154">
                <a:extLst>
                  <a:ext uri="{FF2B5EF4-FFF2-40B4-BE49-F238E27FC236}">
                    <a16:creationId xmlns:a16="http://schemas.microsoft.com/office/drawing/2014/main" id="{CC594D33-BB28-0CEC-E840-E187D28B733A}"/>
                  </a:ext>
                </a:extLst>
              </p:cNvPr>
              <p:cNvSpPr/>
              <p:nvPr/>
            </p:nvSpPr>
            <p:spPr>
              <a:xfrm>
                <a:off x="6772744" y="6372843"/>
                <a:ext cx="267414" cy="343852"/>
              </a:xfrm>
              <a:custGeom>
                <a:avLst/>
                <a:gdLst>
                  <a:gd name="csX0" fmla="*/ 267414 w 267414"/>
                  <a:gd name="csY0" fmla="*/ 343852 h 343852"/>
                  <a:gd name="csX1" fmla="*/ 0 w 267414"/>
                  <a:gd name="csY1" fmla="*/ 343852 h 343852"/>
                  <a:gd name="csX2" fmla="*/ 0 w 267414"/>
                  <a:gd name="csY2" fmla="*/ 0 h 343852"/>
                  <a:gd name="csX3" fmla="*/ 267414 w 267414"/>
                  <a:gd name="csY3" fmla="*/ 0 h 343852"/>
                  <a:gd name="csX4" fmla="*/ 267414 w 267414"/>
                  <a:gd name="csY4" fmla="*/ 343852 h 343852"/>
                  <a:gd name="csX5" fmla="*/ 262656 w 267414"/>
                  <a:gd name="csY5" fmla="*/ 339090 h 343852"/>
                  <a:gd name="csX6" fmla="*/ 262656 w 267414"/>
                  <a:gd name="csY6" fmla="*/ 4763 h 343852"/>
                  <a:gd name="csX7" fmla="*/ 4758 w 267414"/>
                  <a:gd name="csY7" fmla="*/ 4763 h 343852"/>
                  <a:gd name="csX8" fmla="*/ 4758 w 267414"/>
                  <a:gd name="csY8" fmla="*/ 339090 h 343852"/>
                  <a:gd name="csX9" fmla="*/ 262656 w 267414"/>
                  <a:gd name="csY9" fmla="*/ 339090 h 3438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67414" h="343852">
                    <a:moveTo>
                      <a:pt x="267414" y="343852"/>
                    </a:moveTo>
                    <a:lnTo>
                      <a:pt x="0" y="343852"/>
                    </a:lnTo>
                    <a:cubicBezTo>
                      <a:pt x="0" y="343852"/>
                      <a:pt x="0" y="0"/>
                      <a:pt x="0" y="0"/>
                    </a:cubicBezTo>
                    <a:lnTo>
                      <a:pt x="267414" y="0"/>
                    </a:lnTo>
                    <a:cubicBezTo>
                      <a:pt x="267414" y="0"/>
                      <a:pt x="267414" y="343852"/>
                      <a:pt x="267414" y="343852"/>
                    </a:cubicBezTo>
                    <a:close/>
                    <a:moveTo>
                      <a:pt x="262656" y="339090"/>
                    </a:moveTo>
                    <a:lnTo>
                      <a:pt x="262656" y="4763"/>
                    </a:lnTo>
                    <a:cubicBezTo>
                      <a:pt x="262656" y="4763"/>
                      <a:pt x="4758" y="4763"/>
                      <a:pt x="4758" y="4763"/>
                    </a:cubicBezTo>
                    <a:lnTo>
                      <a:pt x="4758" y="339090"/>
                    </a:lnTo>
                    <a:cubicBezTo>
                      <a:pt x="4758" y="339090"/>
                      <a:pt x="262656" y="339090"/>
                      <a:pt x="262656" y="339090"/>
                    </a:cubicBezTo>
                    <a:close/>
                  </a:path>
                </a:pathLst>
              </a:custGeom>
              <a:solidFill>
                <a:srgbClr val="FFFFFF"/>
              </a:solidFill>
              <a:ln w="9512" cap="flat">
                <a:noFill/>
                <a:prstDash val="solid"/>
                <a:miter/>
              </a:ln>
            </p:spPr>
            <p:txBody>
              <a:bodyPr/>
              <a:lstStyle/>
              <a:p>
                <a:endParaRPr lang="en-US"/>
              </a:p>
            </p:txBody>
          </p:sp>
          <p:sp>
            <p:nvSpPr>
              <p:cNvPr id="30" name="Freeform 155">
                <a:extLst>
                  <a:ext uri="{FF2B5EF4-FFF2-40B4-BE49-F238E27FC236}">
                    <a16:creationId xmlns:a16="http://schemas.microsoft.com/office/drawing/2014/main" id="{0B82083A-5B8B-5CC2-2234-EB98B5F80499}"/>
                  </a:ext>
                </a:extLst>
              </p:cNvPr>
              <p:cNvSpPr/>
              <p:nvPr/>
            </p:nvSpPr>
            <p:spPr>
              <a:xfrm>
                <a:off x="6562957" y="6485238"/>
                <a:ext cx="70887" cy="140017"/>
              </a:xfrm>
              <a:custGeom>
                <a:avLst/>
                <a:gdLst>
                  <a:gd name="csX0" fmla="*/ 38489 w 70887"/>
                  <a:gd name="csY0" fmla="*/ 138113 h 140017"/>
                  <a:gd name="csX1" fmla="*/ 24214 w 70887"/>
                  <a:gd name="csY1" fmla="*/ 100965 h 140017"/>
                  <a:gd name="csX2" fmla="*/ 17553 w 70887"/>
                  <a:gd name="csY2" fmla="*/ 87630 h 140017"/>
                  <a:gd name="csX3" fmla="*/ 423 w 70887"/>
                  <a:gd name="csY3" fmla="*/ 79057 h 140017"/>
                  <a:gd name="csX4" fmla="*/ 423 w 70887"/>
                  <a:gd name="csY4" fmla="*/ 75247 h 140017"/>
                  <a:gd name="csX5" fmla="*/ 39441 w 70887"/>
                  <a:gd name="csY5" fmla="*/ 53340 h 140017"/>
                  <a:gd name="csX6" fmla="*/ 41344 w 70887"/>
                  <a:gd name="csY6" fmla="*/ 31432 h 140017"/>
                  <a:gd name="csX7" fmla="*/ 423 w 70887"/>
                  <a:gd name="csY7" fmla="*/ 4763 h 140017"/>
                  <a:gd name="csX8" fmla="*/ 423 w 70887"/>
                  <a:gd name="csY8" fmla="*/ 0 h 140017"/>
                  <a:gd name="csX9" fmla="*/ 25166 w 70887"/>
                  <a:gd name="csY9" fmla="*/ 0 h 140017"/>
                  <a:gd name="csX10" fmla="*/ 50861 w 70887"/>
                  <a:gd name="csY10" fmla="*/ 6668 h 140017"/>
                  <a:gd name="csX11" fmla="*/ 70845 w 70887"/>
                  <a:gd name="csY11" fmla="*/ 37147 h 140017"/>
                  <a:gd name="csX12" fmla="*/ 35634 w 70887"/>
                  <a:gd name="csY12" fmla="*/ 80010 h 140017"/>
                  <a:gd name="csX13" fmla="*/ 53715 w 70887"/>
                  <a:gd name="csY13" fmla="*/ 100965 h 140017"/>
                  <a:gd name="csX14" fmla="*/ 64183 w 70887"/>
                  <a:gd name="csY14" fmla="*/ 130493 h 140017"/>
                  <a:gd name="csX15" fmla="*/ 39441 w 70887"/>
                  <a:gd name="csY15" fmla="*/ 140018 h 1400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887" h="140017">
                    <a:moveTo>
                      <a:pt x="38489" y="138113"/>
                    </a:moveTo>
                    <a:lnTo>
                      <a:pt x="24214" y="100965"/>
                    </a:lnTo>
                    <a:cubicBezTo>
                      <a:pt x="22311" y="96203"/>
                      <a:pt x="20408" y="91440"/>
                      <a:pt x="17553" y="87630"/>
                    </a:cubicBezTo>
                    <a:cubicBezTo>
                      <a:pt x="14698" y="83820"/>
                      <a:pt x="7084" y="79057"/>
                      <a:pt x="423" y="79057"/>
                    </a:cubicBezTo>
                    <a:cubicBezTo>
                      <a:pt x="423" y="78105"/>
                      <a:pt x="423" y="76200"/>
                      <a:pt x="423" y="75247"/>
                    </a:cubicBezTo>
                    <a:cubicBezTo>
                      <a:pt x="16601" y="75247"/>
                      <a:pt x="33731" y="68580"/>
                      <a:pt x="39441" y="53340"/>
                    </a:cubicBezTo>
                    <a:cubicBezTo>
                      <a:pt x="45150" y="38100"/>
                      <a:pt x="43248" y="39053"/>
                      <a:pt x="41344" y="31432"/>
                    </a:cubicBezTo>
                    <a:cubicBezTo>
                      <a:pt x="38489" y="12382"/>
                      <a:pt x="16601" y="5715"/>
                      <a:pt x="423" y="4763"/>
                    </a:cubicBezTo>
                    <a:cubicBezTo>
                      <a:pt x="-529" y="4763"/>
                      <a:pt x="423" y="1905"/>
                      <a:pt x="423" y="0"/>
                    </a:cubicBezTo>
                    <a:lnTo>
                      <a:pt x="25166" y="0"/>
                    </a:lnTo>
                    <a:cubicBezTo>
                      <a:pt x="34682" y="0"/>
                      <a:pt x="43248" y="2857"/>
                      <a:pt x="50861" y="6668"/>
                    </a:cubicBezTo>
                    <a:cubicBezTo>
                      <a:pt x="63232" y="12382"/>
                      <a:pt x="69894" y="23813"/>
                      <a:pt x="70845" y="37147"/>
                    </a:cubicBezTo>
                    <a:cubicBezTo>
                      <a:pt x="71797" y="60007"/>
                      <a:pt x="56570" y="74295"/>
                      <a:pt x="35634" y="80010"/>
                    </a:cubicBezTo>
                    <a:cubicBezTo>
                      <a:pt x="44199" y="83820"/>
                      <a:pt x="49909" y="92393"/>
                      <a:pt x="53715" y="100965"/>
                    </a:cubicBezTo>
                    <a:lnTo>
                      <a:pt x="64183" y="130493"/>
                    </a:lnTo>
                    <a:cubicBezTo>
                      <a:pt x="56570" y="134303"/>
                      <a:pt x="48957" y="137160"/>
                      <a:pt x="39441" y="140018"/>
                    </a:cubicBezTo>
                    <a:close/>
                  </a:path>
                </a:pathLst>
              </a:custGeom>
              <a:solidFill>
                <a:srgbClr val="FFFFFF"/>
              </a:solidFill>
              <a:ln w="9512" cap="flat">
                <a:noFill/>
                <a:prstDash val="solid"/>
                <a:miter/>
              </a:ln>
            </p:spPr>
            <p:txBody>
              <a:bodyPr/>
              <a:lstStyle/>
              <a:p>
                <a:endParaRPr lang="en-US"/>
              </a:p>
            </p:txBody>
          </p:sp>
          <p:sp>
            <p:nvSpPr>
              <p:cNvPr id="31" name="Freeform 156">
                <a:extLst>
                  <a:ext uri="{FF2B5EF4-FFF2-40B4-BE49-F238E27FC236}">
                    <a16:creationId xmlns:a16="http://schemas.microsoft.com/office/drawing/2014/main" id="{E666326D-988C-AD9B-32AF-022FCB493316}"/>
                  </a:ext>
                </a:extLst>
              </p:cNvPr>
              <p:cNvSpPr/>
              <p:nvPr/>
            </p:nvSpPr>
            <p:spPr>
              <a:xfrm>
                <a:off x="6611915" y="6643353"/>
                <a:ext cx="92310" cy="61912"/>
              </a:xfrm>
              <a:custGeom>
                <a:avLst/>
                <a:gdLst>
                  <a:gd name="csX0" fmla="*/ 90407 w 92310"/>
                  <a:gd name="csY0" fmla="*/ 58103 h 61912"/>
                  <a:gd name="csX1" fmla="*/ 92310 w 92310"/>
                  <a:gd name="csY1" fmla="*/ 60007 h 61912"/>
                  <a:gd name="csX2" fmla="*/ 90407 w 92310"/>
                  <a:gd name="csY2" fmla="*/ 61913 h 61912"/>
                  <a:gd name="csX3" fmla="*/ 52341 w 92310"/>
                  <a:gd name="csY3" fmla="*/ 53340 h 61912"/>
                  <a:gd name="csX4" fmla="*/ 9517 w 92310"/>
                  <a:gd name="csY4" fmla="*/ 17145 h 61912"/>
                  <a:gd name="csX5" fmla="*/ 0 w 92310"/>
                  <a:gd name="csY5" fmla="*/ 0 h 61912"/>
                  <a:gd name="csX6" fmla="*/ 24743 w 92310"/>
                  <a:gd name="csY6" fmla="*/ 0 h 61912"/>
                  <a:gd name="csX7" fmla="*/ 44728 w 92310"/>
                  <a:gd name="csY7" fmla="*/ 32385 h 61912"/>
                  <a:gd name="csX8" fmla="*/ 68519 w 92310"/>
                  <a:gd name="csY8" fmla="*/ 51435 h 61912"/>
                  <a:gd name="csX9" fmla="*/ 90407 w 92310"/>
                  <a:gd name="csY9" fmla="*/ 57150 h 619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10" h="61912">
                    <a:moveTo>
                      <a:pt x="90407" y="58103"/>
                    </a:moveTo>
                    <a:cubicBezTo>
                      <a:pt x="91358" y="58103"/>
                      <a:pt x="92310" y="59055"/>
                      <a:pt x="92310" y="60007"/>
                    </a:cubicBezTo>
                    <a:cubicBezTo>
                      <a:pt x="92310" y="60960"/>
                      <a:pt x="92310" y="61913"/>
                      <a:pt x="90407" y="61913"/>
                    </a:cubicBezTo>
                    <a:cubicBezTo>
                      <a:pt x="77084" y="61913"/>
                      <a:pt x="64712" y="59055"/>
                      <a:pt x="52341" y="53340"/>
                    </a:cubicBezTo>
                    <a:cubicBezTo>
                      <a:pt x="35211" y="44767"/>
                      <a:pt x="20936" y="32385"/>
                      <a:pt x="9517" y="17145"/>
                    </a:cubicBezTo>
                    <a:cubicBezTo>
                      <a:pt x="5710" y="11430"/>
                      <a:pt x="2855" y="6667"/>
                      <a:pt x="0" y="0"/>
                    </a:cubicBezTo>
                    <a:lnTo>
                      <a:pt x="24743" y="0"/>
                    </a:lnTo>
                    <a:cubicBezTo>
                      <a:pt x="29501" y="12382"/>
                      <a:pt x="36163" y="22860"/>
                      <a:pt x="44728" y="32385"/>
                    </a:cubicBezTo>
                    <a:cubicBezTo>
                      <a:pt x="51390" y="40005"/>
                      <a:pt x="59003" y="46672"/>
                      <a:pt x="68519" y="51435"/>
                    </a:cubicBezTo>
                    <a:cubicBezTo>
                      <a:pt x="75181" y="55245"/>
                      <a:pt x="82794" y="57150"/>
                      <a:pt x="90407" y="57150"/>
                    </a:cubicBezTo>
                    <a:close/>
                  </a:path>
                </a:pathLst>
              </a:custGeom>
              <a:solidFill>
                <a:srgbClr val="FFFFFF"/>
              </a:solidFill>
              <a:ln w="9512" cap="flat">
                <a:noFill/>
                <a:prstDash val="solid"/>
                <a:miter/>
              </a:ln>
            </p:spPr>
            <p:txBody>
              <a:bodyPr/>
              <a:lstStyle/>
              <a:p>
                <a:endParaRPr lang="en-US"/>
              </a:p>
            </p:txBody>
          </p:sp>
          <p:sp>
            <p:nvSpPr>
              <p:cNvPr id="32" name="Freeform 157">
                <a:extLst>
                  <a:ext uri="{FF2B5EF4-FFF2-40B4-BE49-F238E27FC236}">
                    <a16:creationId xmlns:a16="http://schemas.microsoft.com/office/drawing/2014/main" id="{CB68B33A-08A7-D3C9-02E9-6B38B62FE562}"/>
                  </a:ext>
                </a:extLst>
              </p:cNvPr>
              <p:cNvSpPr/>
              <p:nvPr/>
            </p:nvSpPr>
            <p:spPr>
              <a:xfrm>
                <a:off x="6420632" y="6784322"/>
                <a:ext cx="320706" cy="2857"/>
              </a:xfrm>
              <a:custGeom>
                <a:avLst/>
                <a:gdLst>
                  <a:gd name="csX0" fmla="*/ 320707 w 320706"/>
                  <a:gd name="csY0" fmla="*/ 1905 h 2857"/>
                  <a:gd name="csX1" fmla="*/ 951 w 320706"/>
                  <a:gd name="csY1" fmla="*/ 1905 h 2857"/>
                  <a:gd name="csX2" fmla="*/ 0 w 320706"/>
                  <a:gd name="csY2" fmla="*/ 1905 h 2857"/>
                  <a:gd name="csX3" fmla="*/ 0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951" y="1905"/>
                      <a:pt x="951" y="1905"/>
                      <a:pt x="0" y="1905"/>
                    </a:cubicBezTo>
                    <a:cubicBezTo>
                      <a:pt x="0" y="1905"/>
                      <a:pt x="0" y="0"/>
                      <a:pt x="0"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33" name="Freeform 158">
                <a:extLst>
                  <a:ext uri="{FF2B5EF4-FFF2-40B4-BE49-F238E27FC236}">
                    <a16:creationId xmlns:a16="http://schemas.microsoft.com/office/drawing/2014/main" id="{CFBC26EB-0C91-587F-0610-6E3555BBCA54}"/>
                  </a:ext>
                </a:extLst>
              </p:cNvPr>
              <p:cNvSpPr/>
              <p:nvPr/>
            </p:nvSpPr>
            <p:spPr>
              <a:xfrm>
                <a:off x="6420632" y="6736697"/>
                <a:ext cx="320706" cy="2857"/>
              </a:xfrm>
              <a:custGeom>
                <a:avLst/>
                <a:gdLst>
                  <a:gd name="csX0" fmla="*/ 320707 w 320706"/>
                  <a:gd name="csY0" fmla="*/ 1905 h 2857"/>
                  <a:gd name="csX1" fmla="*/ 951 w 320706"/>
                  <a:gd name="csY1" fmla="*/ 1905 h 2857"/>
                  <a:gd name="csX2" fmla="*/ 0 w 320706"/>
                  <a:gd name="csY2" fmla="*/ 1905 h 2857"/>
                  <a:gd name="csX3" fmla="*/ 951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0" y="1905"/>
                      <a:pt x="951" y="1905"/>
                      <a:pt x="0" y="1905"/>
                    </a:cubicBezTo>
                    <a:cubicBezTo>
                      <a:pt x="0" y="1905"/>
                      <a:pt x="0" y="0"/>
                      <a:pt x="951"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34" name="Freeform 159">
                <a:extLst>
                  <a:ext uri="{FF2B5EF4-FFF2-40B4-BE49-F238E27FC236}">
                    <a16:creationId xmlns:a16="http://schemas.microsoft.com/office/drawing/2014/main" id="{6DFDD016-64DA-658C-A42D-68F6416E8461}"/>
                  </a:ext>
                </a:extLst>
              </p:cNvPr>
              <p:cNvSpPr/>
              <p:nvPr/>
            </p:nvSpPr>
            <p:spPr>
              <a:xfrm>
                <a:off x="6880632" y="6739555"/>
                <a:ext cx="22137" cy="33337"/>
              </a:xfrm>
              <a:custGeom>
                <a:avLst/>
                <a:gdLst>
                  <a:gd name="csX0" fmla="*/ 20586 w 22137"/>
                  <a:gd name="csY0" fmla="*/ 7620 h 33337"/>
                  <a:gd name="csX1" fmla="*/ 11069 w 22137"/>
                  <a:gd name="csY1" fmla="*/ 33338 h 33337"/>
                  <a:gd name="csX2" fmla="*/ 1553 w 22137"/>
                  <a:gd name="csY2" fmla="*/ 26670 h 33337"/>
                  <a:gd name="csX3" fmla="*/ 11069 w 22137"/>
                  <a:gd name="csY3" fmla="*/ 0 h 33337"/>
                  <a:gd name="csX4" fmla="*/ 20586 w 22137"/>
                  <a:gd name="csY4" fmla="*/ 6667 h 33337"/>
                  <a:gd name="csX5" fmla="*/ 11069 w 22137"/>
                  <a:gd name="csY5" fmla="*/ 3810 h 33337"/>
                  <a:gd name="csX6" fmla="*/ 7262 w 22137"/>
                  <a:gd name="csY6" fmla="*/ 25717 h 33337"/>
                  <a:gd name="csX7" fmla="*/ 12021 w 22137"/>
                  <a:gd name="csY7" fmla="*/ 29527 h 33337"/>
                  <a:gd name="csX8" fmla="*/ 12021 w 22137"/>
                  <a:gd name="csY8" fmla="*/ 4763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137" h="33337">
                    <a:moveTo>
                      <a:pt x="20586" y="7620"/>
                    </a:moveTo>
                    <a:cubicBezTo>
                      <a:pt x="23440" y="16192"/>
                      <a:pt x="23440" y="33338"/>
                      <a:pt x="11069" y="33338"/>
                    </a:cubicBezTo>
                    <a:cubicBezTo>
                      <a:pt x="-1303" y="33338"/>
                      <a:pt x="3455" y="31432"/>
                      <a:pt x="1553" y="26670"/>
                    </a:cubicBezTo>
                    <a:cubicBezTo>
                      <a:pt x="-1303" y="18097"/>
                      <a:pt x="-1303" y="0"/>
                      <a:pt x="11069" y="0"/>
                    </a:cubicBezTo>
                    <a:cubicBezTo>
                      <a:pt x="23440" y="0"/>
                      <a:pt x="18682" y="2857"/>
                      <a:pt x="20586" y="6667"/>
                    </a:cubicBezTo>
                    <a:close/>
                    <a:moveTo>
                      <a:pt x="11069" y="3810"/>
                    </a:moveTo>
                    <a:cubicBezTo>
                      <a:pt x="4407" y="3810"/>
                      <a:pt x="4407" y="19050"/>
                      <a:pt x="7262" y="25717"/>
                    </a:cubicBezTo>
                    <a:cubicBezTo>
                      <a:pt x="10117" y="32385"/>
                      <a:pt x="10117" y="29527"/>
                      <a:pt x="12021" y="29527"/>
                    </a:cubicBezTo>
                    <a:cubicBezTo>
                      <a:pt x="19634" y="29527"/>
                      <a:pt x="19634" y="3810"/>
                      <a:pt x="12021" y="4763"/>
                    </a:cubicBezTo>
                    <a:close/>
                  </a:path>
                </a:pathLst>
              </a:custGeom>
              <a:solidFill>
                <a:srgbClr val="FFFFFF"/>
              </a:solidFill>
              <a:ln w="9512" cap="flat">
                <a:noFill/>
                <a:prstDash val="solid"/>
                <a:miter/>
              </a:ln>
            </p:spPr>
            <p:txBody>
              <a:bodyPr/>
              <a:lstStyle/>
              <a:p>
                <a:endParaRPr lang="en-US"/>
              </a:p>
            </p:txBody>
          </p:sp>
          <p:sp>
            <p:nvSpPr>
              <p:cNvPr id="35" name="Freeform 160">
                <a:extLst>
                  <a:ext uri="{FF2B5EF4-FFF2-40B4-BE49-F238E27FC236}">
                    <a16:creationId xmlns:a16="http://schemas.microsoft.com/office/drawing/2014/main" id="{666AD102-7AA1-C19B-E001-50852AAFC5ED}"/>
                  </a:ext>
                </a:extLst>
              </p:cNvPr>
              <p:cNvSpPr/>
              <p:nvPr/>
            </p:nvSpPr>
            <p:spPr>
              <a:xfrm>
                <a:off x="6907244" y="6739555"/>
                <a:ext cx="21253" cy="33519"/>
              </a:xfrm>
              <a:custGeom>
                <a:avLst/>
                <a:gdLst>
                  <a:gd name="csX0" fmla="*/ 19667 w 21253"/>
                  <a:gd name="csY0" fmla="*/ 6667 h 33519"/>
                  <a:gd name="csX1" fmla="*/ 11103 w 21253"/>
                  <a:gd name="csY1" fmla="*/ 33338 h 33519"/>
                  <a:gd name="csX2" fmla="*/ 1586 w 21253"/>
                  <a:gd name="csY2" fmla="*/ 26670 h 33519"/>
                  <a:gd name="csX3" fmla="*/ 10151 w 21253"/>
                  <a:gd name="csY3" fmla="*/ 0 h 33519"/>
                  <a:gd name="csX4" fmla="*/ 19667 w 21253"/>
                  <a:gd name="csY4" fmla="*/ 6667 h 33519"/>
                  <a:gd name="csX5" fmla="*/ 14909 w 21253"/>
                  <a:gd name="csY5" fmla="*/ 7620 h 33519"/>
                  <a:gd name="csX6" fmla="*/ 10151 w 21253"/>
                  <a:gd name="csY6" fmla="*/ 4763 h 33519"/>
                  <a:gd name="csX7" fmla="*/ 10151 w 21253"/>
                  <a:gd name="csY7" fmla="*/ 29527 h 33519"/>
                  <a:gd name="csX8" fmla="*/ 14909 w 21253"/>
                  <a:gd name="csY8" fmla="*/ 7620 h 335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253" h="33519">
                    <a:moveTo>
                      <a:pt x="19667" y="6667"/>
                    </a:moveTo>
                    <a:cubicBezTo>
                      <a:pt x="22523" y="15240"/>
                      <a:pt x="22523" y="32385"/>
                      <a:pt x="11103" y="33338"/>
                    </a:cubicBezTo>
                    <a:cubicBezTo>
                      <a:pt x="-317" y="34290"/>
                      <a:pt x="3489" y="31432"/>
                      <a:pt x="1586" y="26670"/>
                    </a:cubicBezTo>
                    <a:cubicBezTo>
                      <a:pt x="-1269" y="18097"/>
                      <a:pt x="-1269" y="0"/>
                      <a:pt x="10151" y="0"/>
                    </a:cubicBezTo>
                    <a:cubicBezTo>
                      <a:pt x="21571" y="0"/>
                      <a:pt x="17764" y="1905"/>
                      <a:pt x="19667" y="6667"/>
                    </a:cubicBezTo>
                    <a:close/>
                    <a:moveTo>
                      <a:pt x="14909" y="7620"/>
                    </a:moveTo>
                    <a:cubicBezTo>
                      <a:pt x="14909" y="5715"/>
                      <a:pt x="12054" y="4763"/>
                      <a:pt x="10151" y="4763"/>
                    </a:cubicBezTo>
                    <a:cubicBezTo>
                      <a:pt x="2537" y="4763"/>
                      <a:pt x="2537" y="29527"/>
                      <a:pt x="10151" y="29527"/>
                    </a:cubicBezTo>
                    <a:cubicBezTo>
                      <a:pt x="17764" y="29527"/>
                      <a:pt x="16812" y="14288"/>
                      <a:pt x="14909" y="7620"/>
                    </a:cubicBezTo>
                    <a:close/>
                  </a:path>
                </a:pathLst>
              </a:custGeom>
              <a:solidFill>
                <a:srgbClr val="FFFFFF"/>
              </a:solidFill>
              <a:ln w="9512" cap="flat">
                <a:noFill/>
                <a:prstDash val="solid"/>
                <a:miter/>
              </a:ln>
            </p:spPr>
            <p:txBody>
              <a:bodyPr/>
              <a:lstStyle/>
              <a:p>
                <a:endParaRPr lang="en-US"/>
              </a:p>
            </p:txBody>
          </p:sp>
          <p:sp>
            <p:nvSpPr>
              <p:cNvPr id="36" name="Freeform 161">
                <a:extLst>
                  <a:ext uri="{FF2B5EF4-FFF2-40B4-BE49-F238E27FC236}">
                    <a16:creationId xmlns:a16="http://schemas.microsoft.com/office/drawing/2014/main" id="{FD2657E0-18C4-62DF-35A7-D9BC02AC528B}"/>
                  </a:ext>
                </a:extLst>
              </p:cNvPr>
              <p:cNvSpPr/>
              <p:nvPr/>
            </p:nvSpPr>
            <p:spPr>
              <a:xfrm>
                <a:off x="6572752" y="6370938"/>
                <a:ext cx="22153" cy="28011"/>
              </a:xfrm>
              <a:custGeom>
                <a:avLst/>
                <a:gdLst>
                  <a:gd name="csX0" fmla="*/ 20129 w 22153"/>
                  <a:gd name="csY0" fmla="*/ 27622 h 28011"/>
                  <a:gd name="csX1" fmla="*/ 9661 w 22153"/>
                  <a:gd name="csY1" fmla="*/ 23813 h 28011"/>
                  <a:gd name="csX2" fmla="*/ 145 w 22153"/>
                  <a:gd name="csY2" fmla="*/ 12382 h 28011"/>
                  <a:gd name="csX3" fmla="*/ 11564 w 22153"/>
                  <a:gd name="csY3" fmla="*/ 0 h 28011"/>
                  <a:gd name="csX4" fmla="*/ 22033 w 22153"/>
                  <a:gd name="csY4" fmla="*/ 12382 h 28011"/>
                  <a:gd name="csX5" fmla="*/ 16322 w 22153"/>
                  <a:gd name="csY5" fmla="*/ 22860 h 28011"/>
                  <a:gd name="csX6" fmla="*/ 20129 w 22153"/>
                  <a:gd name="csY6" fmla="*/ 27622 h 28011"/>
                  <a:gd name="csX7" fmla="*/ 17274 w 22153"/>
                  <a:gd name="csY7" fmla="*/ 18097 h 28011"/>
                  <a:gd name="csX8" fmla="*/ 17274 w 22153"/>
                  <a:gd name="csY8" fmla="*/ 7620 h 28011"/>
                  <a:gd name="csX9" fmla="*/ 10613 w 22153"/>
                  <a:gd name="csY9" fmla="*/ 2857 h 28011"/>
                  <a:gd name="csX10" fmla="*/ 3951 w 22153"/>
                  <a:gd name="csY10" fmla="*/ 6668 h 28011"/>
                  <a:gd name="csX11" fmla="*/ 3951 w 22153"/>
                  <a:gd name="csY11" fmla="*/ 17145 h 28011"/>
                  <a:gd name="csX12" fmla="*/ 9661 w 22153"/>
                  <a:gd name="csY12" fmla="*/ 20003 h 28011"/>
                  <a:gd name="csX13" fmla="*/ 15371 w 22153"/>
                  <a:gd name="csY13" fmla="*/ 17145 h 280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2153" h="28011">
                    <a:moveTo>
                      <a:pt x="20129" y="27622"/>
                    </a:moveTo>
                    <a:cubicBezTo>
                      <a:pt x="14420" y="29528"/>
                      <a:pt x="16322" y="23813"/>
                      <a:pt x="9661" y="23813"/>
                    </a:cubicBezTo>
                    <a:cubicBezTo>
                      <a:pt x="3000" y="23813"/>
                      <a:pt x="-807" y="18097"/>
                      <a:pt x="145" y="12382"/>
                    </a:cubicBezTo>
                    <a:cubicBezTo>
                      <a:pt x="1096" y="6668"/>
                      <a:pt x="4903" y="0"/>
                      <a:pt x="11564" y="0"/>
                    </a:cubicBezTo>
                    <a:cubicBezTo>
                      <a:pt x="18226" y="0"/>
                      <a:pt x="22984" y="5715"/>
                      <a:pt x="22033" y="12382"/>
                    </a:cubicBezTo>
                    <a:cubicBezTo>
                      <a:pt x="21081" y="19050"/>
                      <a:pt x="20129" y="20955"/>
                      <a:pt x="16322" y="22860"/>
                    </a:cubicBezTo>
                    <a:cubicBezTo>
                      <a:pt x="17274" y="24765"/>
                      <a:pt x="19178" y="25718"/>
                      <a:pt x="20129" y="27622"/>
                    </a:cubicBezTo>
                    <a:close/>
                    <a:moveTo>
                      <a:pt x="17274" y="18097"/>
                    </a:moveTo>
                    <a:cubicBezTo>
                      <a:pt x="19178" y="15240"/>
                      <a:pt x="19178" y="11430"/>
                      <a:pt x="17274" y="7620"/>
                    </a:cubicBezTo>
                    <a:cubicBezTo>
                      <a:pt x="15371" y="3810"/>
                      <a:pt x="13468" y="2857"/>
                      <a:pt x="10613" y="2857"/>
                    </a:cubicBezTo>
                    <a:cubicBezTo>
                      <a:pt x="7758" y="2857"/>
                      <a:pt x="5854" y="3810"/>
                      <a:pt x="3951" y="6668"/>
                    </a:cubicBezTo>
                    <a:cubicBezTo>
                      <a:pt x="2048" y="9525"/>
                      <a:pt x="2048" y="14288"/>
                      <a:pt x="3951" y="17145"/>
                    </a:cubicBezTo>
                    <a:cubicBezTo>
                      <a:pt x="5854" y="20003"/>
                      <a:pt x="7758" y="20003"/>
                      <a:pt x="9661" y="20003"/>
                    </a:cubicBezTo>
                    <a:cubicBezTo>
                      <a:pt x="11564" y="20003"/>
                      <a:pt x="14420" y="20003"/>
                      <a:pt x="15371" y="17145"/>
                    </a:cubicBezTo>
                    <a:close/>
                  </a:path>
                </a:pathLst>
              </a:custGeom>
              <a:solidFill>
                <a:srgbClr val="FFFFFF"/>
              </a:solidFill>
              <a:ln w="9512" cap="flat">
                <a:noFill/>
                <a:prstDash val="solid"/>
                <a:miter/>
              </a:ln>
            </p:spPr>
            <p:txBody>
              <a:bodyPr/>
              <a:lstStyle/>
              <a:p>
                <a:endParaRPr lang="en-US"/>
              </a:p>
            </p:txBody>
          </p:sp>
          <p:sp>
            <p:nvSpPr>
              <p:cNvPr id="37" name="Freeform 162">
                <a:extLst>
                  <a:ext uri="{FF2B5EF4-FFF2-40B4-BE49-F238E27FC236}">
                    <a16:creationId xmlns:a16="http://schemas.microsoft.com/office/drawing/2014/main" id="{A0D8DDB7-F5D0-E27A-1504-40221A863D3E}"/>
                  </a:ext>
                </a:extLst>
              </p:cNvPr>
              <p:cNvSpPr/>
              <p:nvPr/>
            </p:nvSpPr>
            <p:spPr>
              <a:xfrm>
                <a:off x="6614770" y="6749905"/>
                <a:ext cx="23206" cy="24306"/>
              </a:xfrm>
              <a:custGeom>
                <a:avLst/>
                <a:gdLst>
                  <a:gd name="csX0" fmla="*/ 19033 w 23206"/>
                  <a:gd name="csY0" fmla="*/ 21082 h 24306"/>
                  <a:gd name="csX1" fmla="*/ 2855 w 23206"/>
                  <a:gd name="csY1" fmla="*/ 21082 h 24306"/>
                  <a:gd name="csX2" fmla="*/ 2855 w 23206"/>
                  <a:gd name="csY2" fmla="*/ 3937 h 24306"/>
                  <a:gd name="csX3" fmla="*/ 19985 w 23206"/>
                  <a:gd name="csY3" fmla="*/ 3937 h 24306"/>
                  <a:gd name="csX4" fmla="*/ 19985 w 23206"/>
                  <a:gd name="csY4" fmla="*/ 21082 h 24306"/>
                  <a:gd name="csX5" fmla="*/ 18082 w 23206"/>
                  <a:gd name="csY5" fmla="*/ 15367 h 24306"/>
                  <a:gd name="csX6" fmla="*/ 18082 w 23206"/>
                  <a:gd name="csY6" fmla="*/ 7747 h 24306"/>
                  <a:gd name="csX7" fmla="*/ 11420 w 23206"/>
                  <a:gd name="csY7" fmla="*/ 2985 h 24306"/>
                  <a:gd name="csX8" fmla="*/ 4758 w 23206"/>
                  <a:gd name="csY8" fmla="*/ 7747 h 24306"/>
                  <a:gd name="csX9" fmla="*/ 4758 w 23206"/>
                  <a:gd name="csY9" fmla="*/ 15367 h 24306"/>
                  <a:gd name="csX10" fmla="*/ 12371 w 23206"/>
                  <a:gd name="csY10" fmla="*/ 20129 h 24306"/>
                  <a:gd name="csX11" fmla="*/ 19033 w 23206"/>
                  <a:gd name="csY11" fmla="*/ 14414 h 243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3206" h="24306">
                    <a:moveTo>
                      <a:pt x="19033" y="21082"/>
                    </a:moveTo>
                    <a:cubicBezTo>
                      <a:pt x="14275" y="25845"/>
                      <a:pt x="6662" y="24892"/>
                      <a:pt x="2855" y="21082"/>
                    </a:cubicBezTo>
                    <a:cubicBezTo>
                      <a:pt x="-952" y="17272"/>
                      <a:pt x="-952" y="8700"/>
                      <a:pt x="2855" y="3937"/>
                    </a:cubicBezTo>
                    <a:cubicBezTo>
                      <a:pt x="6662" y="-825"/>
                      <a:pt x="15227" y="-1778"/>
                      <a:pt x="19985" y="3937"/>
                    </a:cubicBezTo>
                    <a:cubicBezTo>
                      <a:pt x="24743" y="9652"/>
                      <a:pt x="23791" y="16320"/>
                      <a:pt x="19985" y="21082"/>
                    </a:cubicBezTo>
                    <a:close/>
                    <a:moveTo>
                      <a:pt x="18082" y="15367"/>
                    </a:moveTo>
                    <a:cubicBezTo>
                      <a:pt x="18082" y="12510"/>
                      <a:pt x="18082" y="9652"/>
                      <a:pt x="18082" y="7747"/>
                    </a:cubicBezTo>
                    <a:cubicBezTo>
                      <a:pt x="18082" y="5842"/>
                      <a:pt x="14275" y="2985"/>
                      <a:pt x="11420" y="2985"/>
                    </a:cubicBezTo>
                    <a:cubicBezTo>
                      <a:pt x="8565" y="2985"/>
                      <a:pt x="5710" y="4889"/>
                      <a:pt x="4758" y="7747"/>
                    </a:cubicBezTo>
                    <a:cubicBezTo>
                      <a:pt x="3807" y="10604"/>
                      <a:pt x="4758" y="12510"/>
                      <a:pt x="4758" y="15367"/>
                    </a:cubicBezTo>
                    <a:cubicBezTo>
                      <a:pt x="4758" y="18225"/>
                      <a:pt x="8565" y="20129"/>
                      <a:pt x="12371" y="20129"/>
                    </a:cubicBezTo>
                    <a:cubicBezTo>
                      <a:pt x="16178" y="20129"/>
                      <a:pt x="18082" y="18225"/>
                      <a:pt x="19033" y="14414"/>
                    </a:cubicBezTo>
                    <a:close/>
                  </a:path>
                </a:pathLst>
              </a:custGeom>
              <a:solidFill>
                <a:srgbClr val="FFFFFF"/>
              </a:solidFill>
              <a:ln w="9512" cap="flat">
                <a:noFill/>
                <a:prstDash val="solid"/>
                <a:miter/>
              </a:ln>
            </p:spPr>
            <p:txBody>
              <a:bodyPr/>
              <a:lstStyle/>
              <a:p>
                <a:endParaRPr lang="en-US"/>
              </a:p>
            </p:txBody>
          </p:sp>
          <p:sp>
            <p:nvSpPr>
              <p:cNvPr id="38" name="Freeform 163">
                <a:extLst>
                  <a:ext uri="{FF2B5EF4-FFF2-40B4-BE49-F238E27FC236}">
                    <a16:creationId xmlns:a16="http://schemas.microsoft.com/office/drawing/2014/main" id="{8987936D-7BB8-08FA-A615-EA863EEAB352}"/>
                  </a:ext>
                </a:extLst>
              </p:cNvPr>
              <p:cNvSpPr/>
              <p:nvPr/>
            </p:nvSpPr>
            <p:spPr>
              <a:xfrm>
                <a:off x="6450964" y="6749080"/>
                <a:ext cx="22960" cy="24764"/>
              </a:xfrm>
              <a:custGeom>
                <a:avLst/>
                <a:gdLst>
                  <a:gd name="csX0" fmla="*/ 11541 w 22960"/>
                  <a:gd name="csY0" fmla="*/ 24765 h 24764"/>
                  <a:gd name="csX1" fmla="*/ 121 w 22960"/>
                  <a:gd name="csY1" fmla="*/ 13335 h 24764"/>
                  <a:gd name="csX2" fmla="*/ 11541 w 22960"/>
                  <a:gd name="csY2" fmla="*/ 0 h 24764"/>
                  <a:gd name="csX3" fmla="*/ 22961 w 22960"/>
                  <a:gd name="csY3" fmla="*/ 13335 h 24764"/>
                  <a:gd name="csX4" fmla="*/ 11541 w 22960"/>
                  <a:gd name="csY4" fmla="*/ 24765 h 24764"/>
                  <a:gd name="csX5" fmla="*/ 18202 w 22960"/>
                  <a:gd name="csY5" fmla="*/ 17145 h 24764"/>
                  <a:gd name="csX6" fmla="*/ 18202 w 22960"/>
                  <a:gd name="csY6" fmla="*/ 7620 h 24764"/>
                  <a:gd name="csX7" fmla="*/ 12493 w 22960"/>
                  <a:gd name="csY7" fmla="*/ 3810 h 24764"/>
                  <a:gd name="csX8" fmla="*/ 6782 w 22960"/>
                  <a:gd name="csY8" fmla="*/ 6667 h 24764"/>
                  <a:gd name="csX9" fmla="*/ 5831 w 22960"/>
                  <a:gd name="csY9" fmla="*/ 16192 h 24764"/>
                  <a:gd name="csX10" fmla="*/ 12493 w 22960"/>
                  <a:gd name="csY10" fmla="*/ 21907 h 24764"/>
                  <a:gd name="csX11" fmla="*/ 19154 w 22960"/>
                  <a:gd name="csY11" fmla="*/ 18097 h 247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2960" h="24764">
                    <a:moveTo>
                      <a:pt x="11541" y="24765"/>
                    </a:moveTo>
                    <a:cubicBezTo>
                      <a:pt x="4879" y="24765"/>
                      <a:pt x="1073" y="20002"/>
                      <a:pt x="121" y="13335"/>
                    </a:cubicBezTo>
                    <a:cubicBezTo>
                      <a:pt x="-831" y="6667"/>
                      <a:pt x="3927" y="0"/>
                      <a:pt x="11541" y="0"/>
                    </a:cubicBezTo>
                    <a:cubicBezTo>
                      <a:pt x="19154" y="0"/>
                      <a:pt x="22961" y="5715"/>
                      <a:pt x="22961" y="13335"/>
                    </a:cubicBezTo>
                    <a:cubicBezTo>
                      <a:pt x="22961" y="20955"/>
                      <a:pt x="18202" y="24765"/>
                      <a:pt x="11541" y="24765"/>
                    </a:cubicBezTo>
                    <a:close/>
                    <a:moveTo>
                      <a:pt x="18202" y="17145"/>
                    </a:moveTo>
                    <a:cubicBezTo>
                      <a:pt x="19154" y="14288"/>
                      <a:pt x="19154" y="10477"/>
                      <a:pt x="18202" y="7620"/>
                    </a:cubicBezTo>
                    <a:cubicBezTo>
                      <a:pt x="17251" y="4763"/>
                      <a:pt x="14395" y="3810"/>
                      <a:pt x="12493" y="3810"/>
                    </a:cubicBezTo>
                    <a:cubicBezTo>
                      <a:pt x="10589" y="3810"/>
                      <a:pt x="7734" y="3810"/>
                      <a:pt x="6782" y="6667"/>
                    </a:cubicBezTo>
                    <a:cubicBezTo>
                      <a:pt x="5831" y="9525"/>
                      <a:pt x="4879" y="13335"/>
                      <a:pt x="5831" y="16192"/>
                    </a:cubicBezTo>
                    <a:cubicBezTo>
                      <a:pt x="6782" y="19050"/>
                      <a:pt x="9637" y="20955"/>
                      <a:pt x="12493" y="21907"/>
                    </a:cubicBezTo>
                    <a:cubicBezTo>
                      <a:pt x="15347" y="22860"/>
                      <a:pt x="18202" y="20955"/>
                      <a:pt x="19154" y="18097"/>
                    </a:cubicBezTo>
                    <a:close/>
                  </a:path>
                </a:pathLst>
              </a:custGeom>
              <a:solidFill>
                <a:srgbClr val="FFFFFF"/>
              </a:solidFill>
              <a:ln w="9512" cap="flat">
                <a:noFill/>
                <a:prstDash val="solid"/>
                <a:miter/>
              </a:ln>
            </p:spPr>
            <p:txBody>
              <a:bodyPr/>
              <a:lstStyle/>
              <a:p>
                <a:endParaRPr lang="en-US"/>
              </a:p>
            </p:txBody>
          </p:sp>
          <p:sp>
            <p:nvSpPr>
              <p:cNvPr id="39" name="Freeform 164">
                <a:extLst>
                  <a:ext uri="{FF2B5EF4-FFF2-40B4-BE49-F238E27FC236}">
                    <a16:creationId xmlns:a16="http://schemas.microsoft.com/office/drawing/2014/main" id="{A64680DB-404A-C3A0-5A01-59E503D12B51}"/>
                  </a:ext>
                </a:extLst>
              </p:cNvPr>
              <p:cNvSpPr/>
              <p:nvPr/>
            </p:nvSpPr>
            <p:spPr>
              <a:xfrm>
                <a:off x="6393444" y="6577832"/>
                <a:ext cx="23503" cy="23312"/>
              </a:xfrm>
              <a:custGeom>
                <a:avLst/>
                <a:gdLst>
                  <a:gd name="csX0" fmla="*/ 21478 w 23503"/>
                  <a:gd name="csY0" fmla="*/ 18848 h 23312"/>
                  <a:gd name="csX1" fmla="*/ 5300 w 23503"/>
                  <a:gd name="csY1" fmla="*/ 21705 h 23312"/>
                  <a:gd name="csX2" fmla="*/ 2445 w 23503"/>
                  <a:gd name="csY2" fmla="*/ 4560 h 23312"/>
                  <a:gd name="csX3" fmla="*/ 18624 w 23503"/>
                  <a:gd name="csY3" fmla="*/ 2655 h 23312"/>
                  <a:gd name="csX4" fmla="*/ 21478 w 23503"/>
                  <a:gd name="csY4" fmla="*/ 18848 h 23312"/>
                  <a:gd name="csX5" fmla="*/ 15769 w 23503"/>
                  <a:gd name="csY5" fmla="*/ 17895 h 23312"/>
                  <a:gd name="csX6" fmla="*/ 20527 w 23503"/>
                  <a:gd name="csY6" fmla="*/ 10275 h 23312"/>
                  <a:gd name="csX7" fmla="*/ 14817 w 23503"/>
                  <a:gd name="csY7" fmla="*/ 3608 h 23312"/>
                  <a:gd name="csX8" fmla="*/ 6252 w 23503"/>
                  <a:gd name="csY8" fmla="*/ 5513 h 23312"/>
                  <a:gd name="csX9" fmla="*/ 3397 w 23503"/>
                  <a:gd name="csY9" fmla="*/ 13133 h 23312"/>
                  <a:gd name="csX10" fmla="*/ 15769 w 23503"/>
                  <a:gd name="csY10" fmla="*/ 17895 h 233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3503" h="23312">
                    <a:moveTo>
                      <a:pt x="21478" y="18848"/>
                    </a:moveTo>
                    <a:cubicBezTo>
                      <a:pt x="17672" y="23610"/>
                      <a:pt x="10058" y="24563"/>
                      <a:pt x="5300" y="21705"/>
                    </a:cubicBezTo>
                    <a:cubicBezTo>
                      <a:pt x="542" y="18848"/>
                      <a:pt x="-2313" y="10275"/>
                      <a:pt x="2445" y="4560"/>
                    </a:cubicBezTo>
                    <a:cubicBezTo>
                      <a:pt x="7204" y="-1155"/>
                      <a:pt x="13865" y="-1155"/>
                      <a:pt x="18624" y="2655"/>
                    </a:cubicBezTo>
                    <a:cubicBezTo>
                      <a:pt x="23382" y="6465"/>
                      <a:pt x="25285" y="14085"/>
                      <a:pt x="21478" y="18848"/>
                    </a:cubicBezTo>
                    <a:close/>
                    <a:moveTo>
                      <a:pt x="15769" y="17895"/>
                    </a:moveTo>
                    <a:cubicBezTo>
                      <a:pt x="19575" y="16943"/>
                      <a:pt x="20527" y="14085"/>
                      <a:pt x="20527" y="10275"/>
                    </a:cubicBezTo>
                    <a:cubicBezTo>
                      <a:pt x="20527" y="6465"/>
                      <a:pt x="17672" y="4560"/>
                      <a:pt x="14817" y="3608"/>
                    </a:cubicBezTo>
                    <a:cubicBezTo>
                      <a:pt x="11962" y="2655"/>
                      <a:pt x="9107" y="3608"/>
                      <a:pt x="6252" y="5513"/>
                    </a:cubicBezTo>
                    <a:cubicBezTo>
                      <a:pt x="3397" y="7418"/>
                      <a:pt x="2445" y="10275"/>
                      <a:pt x="3397" y="13133"/>
                    </a:cubicBezTo>
                    <a:cubicBezTo>
                      <a:pt x="4349" y="18848"/>
                      <a:pt x="11010" y="19800"/>
                      <a:pt x="15769" y="17895"/>
                    </a:cubicBezTo>
                    <a:close/>
                  </a:path>
                </a:pathLst>
              </a:custGeom>
              <a:solidFill>
                <a:srgbClr val="FFFFFF"/>
              </a:solidFill>
              <a:ln w="9512" cap="flat">
                <a:noFill/>
                <a:prstDash val="solid"/>
                <a:miter/>
              </a:ln>
            </p:spPr>
            <p:txBody>
              <a:bodyPr/>
              <a:lstStyle/>
              <a:p>
                <a:endParaRPr lang="en-US"/>
              </a:p>
            </p:txBody>
          </p:sp>
          <p:sp>
            <p:nvSpPr>
              <p:cNvPr id="40" name="Freeform 165">
                <a:extLst>
                  <a:ext uri="{FF2B5EF4-FFF2-40B4-BE49-F238E27FC236}">
                    <a16:creationId xmlns:a16="http://schemas.microsoft.com/office/drawing/2014/main" id="{6F57DEDA-8C9E-1995-4DDD-A36BBBD66FC4}"/>
                  </a:ext>
                </a:extLst>
              </p:cNvPr>
              <p:cNvSpPr/>
              <p:nvPr/>
            </p:nvSpPr>
            <p:spPr>
              <a:xfrm>
                <a:off x="6392083" y="6533670"/>
                <a:ext cx="22839" cy="19194"/>
              </a:xfrm>
              <a:custGeom>
                <a:avLst/>
                <a:gdLst>
                  <a:gd name="csX0" fmla="*/ 22839 w 22839"/>
                  <a:gd name="csY0" fmla="*/ 19195 h 19194"/>
                  <a:gd name="csX1" fmla="*/ 0 w 22839"/>
                  <a:gd name="csY1" fmla="*/ 17290 h 19194"/>
                  <a:gd name="csX2" fmla="*/ 0 w 22839"/>
                  <a:gd name="csY2" fmla="*/ 9670 h 19194"/>
                  <a:gd name="csX3" fmla="*/ 13323 w 22839"/>
                  <a:gd name="csY3" fmla="*/ 145 h 19194"/>
                  <a:gd name="csX4" fmla="*/ 22839 w 22839"/>
                  <a:gd name="csY4" fmla="*/ 10622 h 19194"/>
                  <a:gd name="csX5" fmla="*/ 22839 w 22839"/>
                  <a:gd name="csY5" fmla="*/ 19195 h 19194"/>
                  <a:gd name="csX6" fmla="*/ 19984 w 22839"/>
                  <a:gd name="csY6" fmla="*/ 15385 h 19194"/>
                  <a:gd name="csX7" fmla="*/ 19984 w 22839"/>
                  <a:gd name="csY7" fmla="*/ 5860 h 19194"/>
                  <a:gd name="csX8" fmla="*/ 6661 w 22839"/>
                  <a:gd name="csY8" fmla="*/ 4907 h 19194"/>
                  <a:gd name="csX9" fmla="*/ 4758 w 22839"/>
                  <a:gd name="csY9" fmla="*/ 13480 h 19194"/>
                  <a:gd name="csX10" fmla="*/ 20936 w 22839"/>
                  <a:gd name="csY10" fmla="*/ 15385 h 19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2839" h="19194">
                    <a:moveTo>
                      <a:pt x="22839" y="19195"/>
                    </a:moveTo>
                    <a:lnTo>
                      <a:pt x="0" y="17290"/>
                    </a:lnTo>
                    <a:cubicBezTo>
                      <a:pt x="0" y="14432"/>
                      <a:pt x="0" y="11575"/>
                      <a:pt x="0" y="9670"/>
                    </a:cubicBezTo>
                    <a:cubicBezTo>
                      <a:pt x="951" y="3002"/>
                      <a:pt x="6661" y="-808"/>
                      <a:pt x="13323" y="145"/>
                    </a:cubicBezTo>
                    <a:cubicBezTo>
                      <a:pt x="19984" y="1097"/>
                      <a:pt x="22839" y="4907"/>
                      <a:pt x="22839" y="10622"/>
                    </a:cubicBezTo>
                    <a:cubicBezTo>
                      <a:pt x="22839" y="16337"/>
                      <a:pt x="22839" y="16337"/>
                      <a:pt x="22839" y="19195"/>
                    </a:cubicBezTo>
                    <a:close/>
                    <a:moveTo>
                      <a:pt x="19984" y="15385"/>
                    </a:moveTo>
                    <a:cubicBezTo>
                      <a:pt x="19984" y="12527"/>
                      <a:pt x="20936" y="8717"/>
                      <a:pt x="19984" y="5860"/>
                    </a:cubicBezTo>
                    <a:cubicBezTo>
                      <a:pt x="17130" y="1097"/>
                      <a:pt x="10468" y="1097"/>
                      <a:pt x="6661" y="4907"/>
                    </a:cubicBezTo>
                    <a:cubicBezTo>
                      <a:pt x="2855" y="8717"/>
                      <a:pt x="3806" y="10622"/>
                      <a:pt x="4758" y="13480"/>
                    </a:cubicBezTo>
                    <a:lnTo>
                      <a:pt x="20936" y="15385"/>
                    </a:lnTo>
                    <a:close/>
                  </a:path>
                </a:pathLst>
              </a:custGeom>
              <a:solidFill>
                <a:srgbClr val="FFFFFF"/>
              </a:solidFill>
              <a:ln w="9512" cap="flat">
                <a:noFill/>
                <a:prstDash val="solid"/>
                <a:miter/>
              </a:ln>
            </p:spPr>
            <p:txBody>
              <a:bodyPr/>
              <a:lstStyle/>
              <a:p>
                <a:endParaRPr lang="en-US"/>
              </a:p>
            </p:txBody>
          </p:sp>
          <p:sp>
            <p:nvSpPr>
              <p:cNvPr id="41" name="Freeform 166">
                <a:extLst>
                  <a:ext uri="{FF2B5EF4-FFF2-40B4-BE49-F238E27FC236}">
                    <a16:creationId xmlns:a16="http://schemas.microsoft.com/office/drawing/2014/main" id="{574B6FDB-BF5D-476F-480E-156344D2EFCB}"/>
                  </a:ext>
                </a:extLst>
              </p:cNvPr>
              <p:cNvSpPr/>
              <p:nvPr/>
            </p:nvSpPr>
            <p:spPr>
              <a:xfrm>
                <a:off x="6428807" y="6439518"/>
                <a:ext cx="25133" cy="23812"/>
              </a:xfrm>
              <a:custGeom>
                <a:avLst/>
                <a:gdLst>
                  <a:gd name="csX0" fmla="*/ 12761 w 25133"/>
                  <a:gd name="csY0" fmla="*/ 12382 h 23812"/>
                  <a:gd name="csX1" fmla="*/ 10858 w 25133"/>
                  <a:gd name="csY1" fmla="*/ 10477 h 23812"/>
                  <a:gd name="csX2" fmla="*/ 15616 w 25133"/>
                  <a:gd name="csY2" fmla="*/ 4763 h 23812"/>
                  <a:gd name="csX3" fmla="*/ 25133 w 25133"/>
                  <a:gd name="csY3" fmla="*/ 12382 h 23812"/>
                  <a:gd name="csX4" fmla="*/ 19423 w 25133"/>
                  <a:gd name="csY4" fmla="*/ 20955 h 23812"/>
                  <a:gd name="csX5" fmla="*/ 5148 w 25133"/>
                  <a:gd name="csY5" fmla="*/ 20955 h 23812"/>
                  <a:gd name="csX6" fmla="*/ 1342 w 25133"/>
                  <a:gd name="csY6" fmla="*/ 6667 h 23812"/>
                  <a:gd name="csX7" fmla="*/ 8003 w 25133"/>
                  <a:gd name="csY7" fmla="*/ 0 h 23812"/>
                  <a:gd name="csX8" fmla="*/ 10858 w 25133"/>
                  <a:gd name="csY8" fmla="*/ 1905 h 23812"/>
                  <a:gd name="csX9" fmla="*/ 6100 w 25133"/>
                  <a:gd name="csY9" fmla="*/ 5715 h 23812"/>
                  <a:gd name="csX10" fmla="*/ 8003 w 25133"/>
                  <a:gd name="csY10" fmla="*/ 18097 h 23812"/>
                  <a:gd name="csX11" fmla="*/ 16568 w 25133"/>
                  <a:gd name="csY11" fmla="*/ 20002 h 23812"/>
                  <a:gd name="csX12" fmla="*/ 22278 w 25133"/>
                  <a:gd name="csY12" fmla="*/ 14288 h 23812"/>
                  <a:gd name="csX13" fmla="*/ 17519 w 25133"/>
                  <a:gd name="csY13" fmla="*/ 10477 h 23812"/>
                  <a:gd name="csX14" fmla="*/ 14664 w 25133"/>
                  <a:gd name="csY14" fmla="*/ 13335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5133" h="23812">
                    <a:moveTo>
                      <a:pt x="12761" y="12382"/>
                    </a:moveTo>
                    <a:cubicBezTo>
                      <a:pt x="12761" y="12382"/>
                      <a:pt x="9906" y="12382"/>
                      <a:pt x="10858" y="10477"/>
                    </a:cubicBezTo>
                    <a:cubicBezTo>
                      <a:pt x="11810" y="8572"/>
                      <a:pt x="13713" y="6667"/>
                      <a:pt x="15616" y="4763"/>
                    </a:cubicBezTo>
                    <a:lnTo>
                      <a:pt x="25133" y="12382"/>
                    </a:lnTo>
                    <a:cubicBezTo>
                      <a:pt x="24181" y="15240"/>
                      <a:pt x="22278" y="18097"/>
                      <a:pt x="19423" y="20955"/>
                    </a:cubicBezTo>
                    <a:cubicBezTo>
                      <a:pt x="15616" y="24765"/>
                      <a:pt x="9906" y="24765"/>
                      <a:pt x="5148" y="20955"/>
                    </a:cubicBezTo>
                    <a:cubicBezTo>
                      <a:pt x="390" y="17145"/>
                      <a:pt x="-1514" y="11430"/>
                      <a:pt x="1342" y="6667"/>
                    </a:cubicBezTo>
                    <a:cubicBezTo>
                      <a:pt x="4197" y="1905"/>
                      <a:pt x="5148" y="952"/>
                      <a:pt x="8003" y="0"/>
                    </a:cubicBezTo>
                    <a:cubicBezTo>
                      <a:pt x="8003" y="0"/>
                      <a:pt x="9906" y="1905"/>
                      <a:pt x="10858" y="1905"/>
                    </a:cubicBezTo>
                    <a:cubicBezTo>
                      <a:pt x="8955" y="2857"/>
                      <a:pt x="7051" y="3810"/>
                      <a:pt x="6100" y="5715"/>
                    </a:cubicBezTo>
                    <a:cubicBezTo>
                      <a:pt x="3245" y="9525"/>
                      <a:pt x="4197" y="15240"/>
                      <a:pt x="8003" y="18097"/>
                    </a:cubicBezTo>
                    <a:cubicBezTo>
                      <a:pt x="11810" y="20955"/>
                      <a:pt x="12761" y="20955"/>
                      <a:pt x="16568" y="20002"/>
                    </a:cubicBezTo>
                    <a:cubicBezTo>
                      <a:pt x="20375" y="19050"/>
                      <a:pt x="21326" y="17145"/>
                      <a:pt x="22278" y="14288"/>
                    </a:cubicBezTo>
                    <a:cubicBezTo>
                      <a:pt x="20375" y="12382"/>
                      <a:pt x="19423" y="11430"/>
                      <a:pt x="17519" y="10477"/>
                    </a:cubicBezTo>
                    <a:cubicBezTo>
                      <a:pt x="16568" y="10477"/>
                      <a:pt x="15616" y="12382"/>
                      <a:pt x="14664" y="13335"/>
                    </a:cubicBezTo>
                    <a:close/>
                  </a:path>
                </a:pathLst>
              </a:custGeom>
              <a:solidFill>
                <a:srgbClr val="FFFFFF"/>
              </a:solidFill>
              <a:ln w="9512" cap="flat">
                <a:noFill/>
                <a:prstDash val="solid"/>
                <a:miter/>
              </a:ln>
            </p:spPr>
            <p:txBody>
              <a:bodyPr/>
              <a:lstStyle/>
              <a:p>
                <a:endParaRPr lang="en-US"/>
              </a:p>
            </p:txBody>
          </p:sp>
          <p:sp>
            <p:nvSpPr>
              <p:cNvPr id="42" name="Freeform 167">
                <a:extLst>
                  <a:ext uri="{FF2B5EF4-FFF2-40B4-BE49-F238E27FC236}">
                    <a16:creationId xmlns:a16="http://schemas.microsoft.com/office/drawing/2014/main" id="{3943ABE5-B932-A206-98B8-22B0206463AA}"/>
                  </a:ext>
                </a:extLst>
              </p:cNvPr>
              <p:cNvSpPr/>
              <p:nvPr/>
            </p:nvSpPr>
            <p:spPr>
              <a:xfrm>
                <a:off x="6495813" y="6386071"/>
                <a:ext cx="23791" cy="25138"/>
              </a:xfrm>
              <a:custGeom>
                <a:avLst/>
                <a:gdLst>
                  <a:gd name="csX0" fmla="*/ 13323 w 23791"/>
                  <a:gd name="csY0" fmla="*/ 14394 h 25138"/>
                  <a:gd name="csX1" fmla="*/ 8565 w 23791"/>
                  <a:gd name="csY1" fmla="*/ 15346 h 25138"/>
                  <a:gd name="csX2" fmla="*/ 12371 w 23791"/>
                  <a:gd name="csY2" fmla="*/ 23919 h 25138"/>
                  <a:gd name="csX3" fmla="*/ 9517 w 23791"/>
                  <a:gd name="csY3" fmla="*/ 24871 h 25138"/>
                  <a:gd name="csX4" fmla="*/ 0 w 23791"/>
                  <a:gd name="csY4" fmla="*/ 3916 h 25138"/>
                  <a:gd name="csX5" fmla="*/ 15227 w 23791"/>
                  <a:gd name="csY5" fmla="*/ 2964 h 25138"/>
                  <a:gd name="csX6" fmla="*/ 13323 w 23791"/>
                  <a:gd name="csY6" fmla="*/ 10584 h 25138"/>
                  <a:gd name="csX7" fmla="*/ 23791 w 23791"/>
                  <a:gd name="csY7" fmla="*/ 18204 h 25138"/>
                  <a:gd name="csX8" fmla="*/ 20936 w 23791"/>
                  <a:gd name="csY8" fmla="*/ 20109 h 25138"/>
                  <a:gd name="csX9" fmla="*/ 13323 w 23791"/>
                  <a:gd name="csY9" fmla="*/ 13441 h 25138"/>
                  <a:gd name="csX10" fmla="*/ 6662 w 23791"/>
                  <a:gd name="csY10" fmla="*/ 12489 h 25138"/>
                  <a:gd name="csX11" fmla="*/ 12371 w 23791"/>
                  <a:gd name="csY11" fmla="*/ 6774 h 25138"/>
                  <a:gd name="csX12" fmla="*/ 4758 w 23791"/>
                  <a:gd name="csY12" fmla="*/ 6774 h 25138"/>
                  <a:gd name="csX13" fmla="*/ 7613 w 23791"/>
                  <a:gd name="csY13" fmla="*/ 12489 h 25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3791" h="25138">
                    <a:moveTo>
                      <a:pt x="13323" y="14394"/>
                    </a:moveTo>
                    <a:cubicBezTo>
                      <a:pt x="12371" y="14394"/>
                      <a:pt x="8565" y="14394"/>
                      <a:pt x="8565" y="15346"/>
                    </a:cubicBezTo>
                    <a:lnTo>
                      <a:pt x="12371" y="23919"/>
                    </a:lnTo>
                    <a:cubicBezTo>
                      <a:pt x="12371" y="23919"/>
                      <a:pt x="10469" y="25824"/>
                      <a:pt x="9517" y="24871"/>
                    </a:cubicBezTo>
                    <a:lnTo>
                      <a:pt x="0" y="3916"/>
                    </a:lnTo>
                    <a:cubicBezTo>
                      <a:pt x="4758" y="1059"/>
                      <a:pt x="12371" y="-2751"/>
                      <a:pt x="15227" y="2964"/>
                    </a:cubicBezTo>
                    <a:cubicBezTo>
                      <a:pt x="18082" y="8679"/>
                      <a:pt x="16178" y="8679"/>
                      <a:pt x="13323" y="10584"/>
                    </a:cubicBezTo>
                    <a:cubicBezTo>
                      <a:pt x="16178" y="10584"/>
                      <a:pt x="20936" y="16299"/>
                      <a:pt x="23791" y="18204"/>
                    </a:cubicBezTo>
                    <a:cubicBezTo>
                      <a:pt x="23791" y="18204"/>
                      <a:pt x="21888" y="20109"/>
                      <a:pt x="20936" y="20109"/>
                    </a:cubicBezTo>
                    <a:cubicBezTo>
                      <a:pt x="18082" y="18204"/>
                      <a:pt x="16178" y="16299"/>
                      <a:pt x="13323" y="13441"/>
                    </a:cubicBezTo>
                    <a:close/>
                    <a:moveTo>
                      <a:pt x="6662" y="12489"/>
                    </a:moveTo>
                    <a:cubicBezTo>
                      <a:pt x="10469" y="11536"/>
                      <a:pt x="13323" y="9631"/>
                      <a:pt x="12371" y="6774"/>
                    </a:cubicBezTo>
                    <a:cubicBezTo>
                      <a:pt x="11420" y="3916"/>
                      <a:pt x="6662" y="5821"/>
                      <a:pt x="4758" y="6774"/>
                    </a:cubicBezTo>
                    <a:cubicBezTo>
                      <a:pt x="4758" y="8679"/>
                      <a:pt x="6662" y="10584"/>
                      <a:pt x="7613" y="12489"/>
                    </a:cubicBezTo>
                    <a:close/>
                  </a:path>
                </a:pathLst>
              </a:custGeom>
              <a:solidFill>
                <a:srgbClr val="FFFFFF"/>
              </a:solidFill>
              <a:ln w="9512" cap="flat">
                <a:noFill/>
                <a:prstDash val="solid"/>
                <a:miter/>
              </a:ln>
            </p:spPr>
            <p:txBody>
              <a:bodyPr/>
              <a:lstStyle/>
              <a:p>
                <a:endParaRPr lang="en-US"/>
              </a:p>
            </p:txBody>
          </p:sp>
          <p:sp>
            <p:nvSpPr>
              <p:cNvPr id="43" name="Freeform 168">
                <a:extLst>
                  <a:ext uri="{FF2B5EF4-FFF2-40B4-BE49-F238E27FC236}">
                    <a16:creationId xmlns:a16="http://schemas.microsoft.com/office/drawing/2014/main" id="{7667B13C-74A3-E4FB-A258-21183CD9258F}"/>
                  </a:ext>
                </a:extLst>
              </p:cNvPr>
              <p:cNvSpPr/>
              <p:nvPr/>
            </p:nvSpPr>
            <p:spPr>
              <a:xfrm>
                <a:off x="6552912" y="6373081"/>
                <a:ext cx="18081" cy="23574"/>
              </a:xfrm>
              <a:custGeom>
                <a:avLst/>
                <a:gdLst>
                  <a:gd name="csX0" fmla="*/ 18082 w 18081"/>
                  <a:gd name="csY0" fmla="*/ 21669 h 23574"/>
                  <a:gd name="csX1" fmla="*/ 4758 w 18081"/>
                  <a:gd name="csY1" fmla="*/ 14050 h 23574"/>
                  <a:gd name="csX2" fmla="*/ 4758 w 18081"/>
                  <a:gd name="csY2" fmla="*/ 23575 h 23574"/>
                  <a:gd name="csX3" fmla="*/ 1903 w 18081"/>
                  <a:gd name="csY3" fmla="*/ 23575 h 23574"/>
                  <a:gd name="csX4" fmla="*/ 0 w 18081"/>
                  <a:gd name="csY4" fmla="*/ 714 h 23574"/>
                  <a:gd name="csX5" fmla="*/ 14275 w 18081"/>
                  <a:gd name="csY5" fmla="*/ 3572 h 23574"/>
                  <a:gd name="csX6" fmla="*/ 11420 w 18081"/>
                  <a:gd name="csY6" fmla="*/ 11192 h 23574"/>
                  <a:gd name="csX7" fmla="*/ 18082 w 18081"/>
                  <a:gd name="csY7" fmla="*/ 21669 h 23574"/>
                  <a:gd name="csX8" fmla="*/ 8565 w 18081"/>
                  <a:gd name="csY8" fmla="*/ 9287 h 23574"/>
                  <a:gd name="csX9" fmla="*/ 10469 w 18081"/>
                  <a:gd name="csY9" fmla="*/ 6429 h 23574"/>
                  <a:gd name="csX10" fmla="*/ 2855 w 18081"/>
                  <a:gd name="csY10" fmla="*/ 4525 h 23574"/>
                  <a:gd name="csX11" fmla="*/ 2855 w 18081"/>
                  <a:gd name="csY11" fmla="*/ 10239 h 23574"/>
                  <a:gd name="csX12" fmla="*/ 8565 w 18081"/>
                  <a:gd name="csY12" fmla="*/ 10239 h 23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081" h="23574">
                    <a:moveTo>
                      <a:pt x="18082" y="21669"/>
                    </a:moveTo>
                    <a:cubicBezTo>
                      <a:pt x="11420" y="26432"/>
                      <a:pt x="12371" y="9287"/>
                      <a:pt x="4758" y="14050"/>
                    </a:cubicBezTo>
                    <a:lnTo>
                      <a:pt x="4758" y="23575"/>
                    </a:lnTo>
                    <a:cubicBezTo>
                      <a:pt x="4758" y="23575"/>
                      <a:pt x="2855" y="23575"/>
                      <a:pt x="1903" y="23575"/>
                    </a:cubicBezTo>
                    <a:lnTo>
                      <a:pt x="0" y="714"/>
                    </a:lnTo>
                    <a:cubicBezTo>
                      <a:pt x="4758" y="714"/>
                      <a:pt x="13323" y="-2143"/>
                      <a:pt x="14275" y="3572"/>
                    </a:cubicBezTo>
                    <a:cubicBezTo>
                      <a:pt x="15227" y="9287"/>
                      <a:pt x="14275" y="9287"/>
                      <a:pt x="11420" y="11192"/>
                    </a:cubicBezTo>
                    <a:cubicBezTo>
                      <a:pt x="14275" y="14050"/>
                      <a:pt x="16178" y="17859"/>
                      <a:pt x="18082" y="21669"/>
                    </a:cubicBezTo>
                    <a:close/>
                    <a:moveTo>
                      <a:pt x="8565" y="9287"/>
                    </a:moveTo>
                    <a:cubicBezTo>
                      <a:pt x="10469" y="9287"/>
                      <a:pt x="10469" y="7382"/>
                      <a:pt x="10469" y="6429"/>
                    </a:cubicBezTo>
                    <a:cubicBezTo>
                      <a:pt x="10469" y="2619"/>
                      <a:pt x="4758" y="3572"/>
                      <a:pt x="2855" y="4525"/>
                    </a:cubicBezTo>
                    <a:lnTo>
                      <a:pt x="2855" y="10239"/>
                    </a:lnTo>
                    <a:cubicBezTo>
                      <a:pt x="4758" y="10239"/>
                      <a:pt x="6662" y="10239"/>
                      <a:pt x="8565" y="10239"/>
                    </a:cubicBezTo>
                    <a:close/>
                  </a:path>
                </a:pathLst>
              </a:custGeom>
              <a:solidFill>
                <a:srgbClr val="FFFFFF"/>
              </a:solidFill>
              <a:ln w="9512" cap="flat">
                <a:noFill/>
                <a:prstDash val="solid"/>
                <a:miter/>
              </a:ln>
            </p:spPr>
            <p:txBody>
              <a:bodyPr/>
              <a:lstStyle/>
              <a:p>
                <a:endParaRPr lang="en-US"/>
              </a:p>
            </p:txBody>
          </p:sp>
          <p:sp>
            <p:nvSpPr>
              <p:cNvPr id="44" name="Freeform 169">
                <a:extLst>
                  <a:ext uri="{FF2B5EF4-FFF2-40B4-BE49-F238E27FC236}">
                    <a16:creationId xmlns:a16="http://schemas.microsoft.com/office/drawing/2014/main" id="{4B20D226-5EF7-3701-5B66-30B2F04F44FE}"/>
                  </a:ext>
                </a:extLst>
              </p:cNvPr>
              <p:cNvSpPr/>
              <p:nvPr/>
            </p:nvSpPr>
            <p:spPr>
              <a:xfrm>
                <a:off x="6403502" y="6476393"/>
                <a:ext cx="26646" cy="21226"/>
              </a:xfrm>
              <a:custGeom>
                <a:avLst/>
                <a:gdLst>
                  <a:gd name="csX0" fmla="*/ 14275 w 26646"/>
                  <a:gd name="csY0" fmla="*/ 14559 h 21226"/>
                  <a:gd name="csX1" fmla="*/ 22840 w 26646"/>
                  <a:gd name="csY1" fmla="*/ 18369 h 21226"/>
                  <a:gd name="csX2" fmla="*/ 20936 w 26646"/>
                  <a:gd name="csY2" fmla="*/ 21227 h 21226"/>
                  <a:gd name="csX3" fmla="*/ 0 w 26646"/>
                  <a:gd name="csY3" fmla="*/ 11702 h 21226"/>
                  <a:gd name="csX4" fmla="*/ 10469 w 26646"/>
                  <a:gd name="csY4" fmla="*/ 272 h 21226"/>
                  <a:gd name="csX5" fmla="*/ 14275 w 26646"/>
                  <a:gd name="csY5" fmla="*/ 5987 h 21226"/>
                  <a:gd name="csX6" fmla="*/ 26647 w 26646"/>
                  <a:gd name="csY6" fmla="*/ 5987 h 21226"/>
                  <a:gd name="csX7" fmla="*/ 24743 w 26646"/>
                  <a:gd name="csY7" fmla="*/ 8844 h 21226"/>
                  <a:gd name="csX8" fmla="*/ 15227 w 26646"/>
                  <a:gd name="csY8" fmla="*/ 8844 h 21226"/>
                  <a:gd name="csX9" fmla="*/ 12372 w 26646"/>
                  <a:gd name="csY9" fmla="*/ 13607 h 21226"/>
                  <a:gd name="csX10" fmla="*/ 11420 w 26646"/>
                  <a:gd name="csY10" fmla="*/ 12654 h 21226"/>
                  <a:gd name="csX11" fmla="*/ 13323 w 26646"/>
                  <a:gd name="csY11" fmla="*/ 7892 h 21226"/>
                  <a:gd name="csX12" fmla="*/ 11420 w 26646"/>
                  <a:gd name="csY12" fmla="*/ 5034 h 21226"/>
                  <a:gd name="csX13" fmla="*/ 5710 w 26646"/>
                  <a:gd name="csY13" fmla="*/ 10749 h 21226"/>
                  <a:gd name="csX14" fmla="*/ 11420 w 26646"/>
                  <a:gd name="csY14" fmla="*/ 13607 h 21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6646" h="21226">
                    <a:moveTo>
                      <a:pt x="14275" y="14559"/>
                    </a:moveTo>
                    <a:lnTo>
                      <a:pt x="22840" y="18369"/>
                    </a:lnTo>
                    <a:cubicBezTo>
                      <a:pt x="22840" y="19322"/>
                      <a:pt x="22840" y="20274"/>
                      <a:pt x="20936" y="21227"/>
                    </a:cubicBezTo>
                    <a:lnTo>
                      <a:pt x="0" y="11702"/>
                    </a:lnTo>
                    <a:cubicBezTo>
                      <a:pt x="1903" y="6939"/>
                      <a:pt x="3807" y="-1633"/>
                      <a:pt x="10469" y="272"/>
                    </a:cubicBezTo>
                    <a:cubicBezTo>
                      <a:pt x="17130" y="2177"/>
                      <a:pt x="14275" y="4082"/>
                      <a:pt x="14275" y="5987"/>
                    </a:cubicBezTo>
                    <a:cubicBezTo>
                      <a:pt x="19033" y="5987"/>
                      <a:pt x="22840" y="5987"/>
                      <a:pt x="26647" y="5987"/>
                    </a:cubicBezTo>
                    <a:cubicBezTo>
                      <a:pt x="26647" y="6939"/>
                      <a:pt x="26647" y="8844"/>
                      <a:pt x="24743" y="8844"/>
                    </a:cubicBezTo>
                    <a:lnTo>
                      <a:pt x="15227" y="8844"/>
                    </a:lnTo>
                    <a:cubicBezTo>
                      <a:pt x="13323" y="8844"/>
                      <a:pt x="12372" y="11702"/>
                      <a:pt x="12372" y="13607"/>
                    </a:cubicBezTo>
                    <a:close/>
                    <a:moveTo>
                      <a:pt x="11420" y="12654"/>
                    </a:moveTo>
                    <a:cubicBezTo>
                      <a:pt x="12372" y="10749"/>
                      <a:pt x="13323" y="9797"/>
                      <a:pt x="13323" y="7892"/>
                    </a:cubicBezTo>
                    <a:cubicBezTo>
                      <a:pt x="13323" y="5987"/>
                      <a:pt x="13323" y="5034"/>
                      <a:pt x="11420" y="5034"/>
                    </a:cubicBezTo>
                    <a:cubicBezTo>
                      <a:pt x="8565" y="4082"/>
                      <a:pt x="6662" y="7892"/>
                      <a:pt x="5710" y="10749"/>
                    </a:cubicBezTo>
                    <a:cubicBezTo>
                      <a:pt x="7614" y="11702"/>
                      <a:pt x="9517" y="12654"/>
                      <a:pt x="11420" y="13607"/>
                    </a:cubicBezTo>
                    <a:close/>
                  </a:path>
                </a:pathLst>
              </a:custGeom>
              <a:solidFill>
                <a:srgbClr val="FFFFFF"/>
              </a:solidFill>
              <a:ln w="9512" cap="flat">
                <a:noFill/>
                <a:prstDash val="solid"/>
                <a:miter/>
              </a:ln>
            </p:spPr>
            <p:txBody>
              <a:bodyPr/>
              <a:lstStyle/>
              <a:p>
                <a:endParaRPr lang="en-US"/>
              </a:p>
            </p:txBody>
          </p:sp>
          <p:sp>
            <p:nvSpPr>
              <p:cNvPr id="45" name="Freeform 170">
                <a:extLst>
                  <a:ext uri="{FF2B5EF4-FFF2-40B4-BE49-F238E27FC236}">
                    <a16:creationId xmlns:a16="http://schemas.microsoft.com/office/drawing/2014/main" id="{1F36E9A8-3549-74C2-D2F4-893E474F7AC1}"/>
                  </a:ext>
                </a:extLst>
              </p:cNvPr>
              <p:cNvSpPr/>
              <p:nvPr/>
            </p:nvSpPr>
            <p:spPr>
              <a:xfrm>
                <a:off x="6685668" y="6750032"/>
                <a:ext cx="15774" cy="23812"/>
              </a:xfrm>
              <a:custGeom>
                <a:avLst/>
                <a:gdLst>
                  <a:gd name="csX0" fmla="*/ 14750 w 15774"/>
                  <a:gd name="csY0" fmla="*/ 4763 h 23812"/>
                  <a:gd name="csX1" fmla="*/ 8089 w 15774"/>
                  <a:gd name="csY1" fmla="*/ 23813 h 23812"/>
                  <a:gd name="csX2" fmla="*/ 1428 w 15774"/>
                  <a:gd name="csY2" fmla="*/ 19050 h 23812"/>
                  <a:gd name="csX3" fmla="*/ 1428 w 15774"/>
                  <a:gd name="csY3" fmla="*/ 4763 h 23812"/>
                  <a:gd name="csX4" fmla="*/ 8089 w 15774"/>
                  <a:gd name="csY4" fmla="*/ 0 h 23812"/>
                  <a:gd name="csX5" fmla="*/ 14750 w 15774"/>
                  <a:gd name="csY5" fmla="*/ 4763 h 23812"/>
                  <a:gd name="csX6" fmla="*/ 8089 w 15774"/>
                  <a:gd name="csY6" fmla="*/ 2858 h 23812"/>
                  <a:gd name="csX7" fmla="*/ 8089 w 15774"/>
                  <a:gd name="csY7" fmla="*/ 20955 h 23812"/>
                  <a:gd name="csX8" fmla="*/ 8089 w 15774"/>
                  <a:gd name="csY8"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74" h="23812">
                    <a:moveTo>
                      <a:pt x="14750" y="4763"/>
                    </a:moveTo>
                    <a:cubicBezTo>
                      <a:pt x="16654" y="10478"/>
                      <a:pt x="16654" y="23813"/>
                      <a:pt x="8089" y="23813"/>
                    </a:cubicBezTo>
                    <a:cubicBezTo>
                      <a:pt x="-476" y="23813"/>
                      <a:pt x="2379" y="21908"/>
                      <a:pt x="1428" y="19050"/>
                    </a:cubicBezTo>
                    <a:cubicBezTo>
                      <a:pt x="-476" y="14288"/>
                      <a:pt x="-476" y="9525"/>
                      <a:pt x="1428" y="4763"/>
                    </a:cubicBezTo>
                    <a:cubicBezTo>
                      <a:pt x="3330" y="0"/>
                      <a:pt x="5234" y="0"/>
                      <a:pt x="8089" y="0"/>
                    </a:cubicBezTo>
                    <a:cubicBezTo>
                      <a:pt x="10944" y="0"/>
                      <a:pt x="13799" y="1905"/>
                      <a:pt x="14750" y="4763"/>
                    </a:cubicBezTo>
                    <a:close/>
                    <a:moveTo>
                      <a:pt x="8089" y="2858"/>
                    </a:moveTo>
                    <a:cubicBezTo>
                      <a:pt x="2379" y="2858"/>
                      <a:pt x="2379" y="21908"/>
                      <a:pt x="8089" y="20955"/>
                    </a:cubicBezTo>
                    <a:cubicBezTo>
                      <a:pt x="13799" y="20003"/>
                      <a:pt x="13799" y="1905"/>
                      <a:pt x="8089" y="2858"/>
                    </a:cubicBezTo>
                    <a:close/>
                  </a:path>
                </a:pathLst>
              </a:custGeom>
              <a:solidFill>
                <a:srgbClr val="FFFFFF"/>
              </a:solidFill>
              <a:ln w="9512" cap="flat">
                <a:noFill/>
                <a:prstDash val="solid"/>
                <a:miter/>
              </a:ln>
            </p:spPr>
            <p:txBody>
              <a:bodyPr/>
              <a:lstStyle/>
              <a:p>
                <a:endParaRPr lang="en-US"/>
              </a:p>
            </p:txBody>
          </p:sp>
          <p:sp>
            <p:nvSpPr>
              <p:cNvPr id="46" name="Freeform 171">
                <a:extLst>
                  <a:ext uri="{FF2B5EF4-FFF2-40B4-BE49-F238E27FC236}">
                    <a16:creationId xmlns:a16="http://schemas.microsoft.com/office/drawing/2014/main" id="{0D7887C3-D46A-CAEF-DF7D-5FC59DFF9E13}"/>
                  </a:ext>
                </a:extLst>
              </p:cNvPr>
              <p:cNvSpPr/>
              <p:nvPr/>
            </p:nvSpPr>
            <p:spPr>
              <a:xfrm>
                <a:off x="6523338" y="6750032"/>
                <a:ext cx="15371" cy="23812"/>
              </a:xfrm>
              <a:custGeom>
                <a:avLst/>
                <a:gdLst>
                  <a:gd name="csX0" fmla="*/ 14348 w 15371"/>
                  <a:gd name="csY0" fmla="*/ 4763 h 23812"/>
                  <a:gd name="csX1" fmla="*/ 7686 w 15371"/>
                  <a:gd name="csY1" fmla="*/ 23813 h 23812"/>
                  <a:gd name="csX2" fmla="*/ 1024 w 15371"/>
                  <a:gd name="csY2" fmla="*/ 19050 h 23812"/>
                  <a:gd name="csX3" fmla="*/ 7686 w 15371"/>
                  <a:gd name="csY3" fmla="*/ 0 h 23812"/>
                  <a:gd name="csX4" fmla="*/ 14348 w 15371"/>
                  <a:gd name="csY4" fmla="*/ 4763 h 23812"/>
                  <a:gd name="csX5" fmla="*/ 7686 w 15371"/>
                  <a:gd name="csY5" fmla="*/ 2858 h 23812"/>
                  <a:gd name="csX6" fmla="*/ 7686 w 15371"/>
                  <a:gd name="csY6" fmla="*/ 20955 h 23812"/>
                  <a:gd name="csX7" fmla="*/ 7686 w 15371"/>
                  <a:gd name="csY7"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12">
                    <a:moveTo>
                      <a:pt x="14348" y="4763"/>
                    </a:moveTo>
                    <a:cubicBezTo>
                      <a:pt x="16251" y="10478"/>
                      <a:pt x="16251" y="23813"/>
                      <a:pt x="7686" y="23813"/>
                    </a:cubicBezTo>
                    <a:cubicBezTo>
                      <a:pt x="-879" y="23813"/>
                      <a:pt x="1976" y="21908"/>
                      <a:pt x="1024" y="19050"/>
                    </a:cubicBezTo>
                    <a:cubicBezTo>
                      <a:pt x="-879" y="12383"/>
                      <a:pt x="-879" y="0"/>
                      <a:pt x="7686" y="0"/>
                    </a:cubicBezTo>
                    <a:cubicBezTo>
                      <a:pt x="16251" y="0"/>
                      <a:pt x="13396" y="1905"/>
                      <a:pt x="14348" y="4763"/>
                    </a:cubicBezTo>
                    <a:close/>
                    <a:moveTo>
                      <a:pt x="7686" y="2858"/>
                    </a:moveTo>
                    <a:cubicBezTo>
                      <a:pt x="1976" y="2858"/>
                      <a:pt x="1976" y="21908"/>
                      <a:pt x="7686" y="20955"/>
                    </a:cubicBezTo>
                    <a:cubicBezTo>
                      <a:pt x="13396" y="20003"/>
                      <a:pt x="12444" y="2858"/>
                      <a:pt x="7686" y="2858"/>
                    </a:cubicBezTo>
                    <a:close/>
                  </a:path>
                </a:pathLst>
              </a:custGeom>
              <a:solidFill>
                <a:srgbClr val="FFFFFF"/>
              </a:solidFill>
              <a:ln w="9512" cap="flat">
                <a:noFill/>
                <a:prstDash val="solid"/>
                <a:miter/>
              </a:ln>
            </p:spPr>
            <p:txBody>
              <a:bodyPr/>
              <a:lstStyle/>
              <a:p>
                <a:endParaRPr lang="en-US"/>
              </a:p>
            </p:txBody>
          </p:sp>
          <p:sp>
            <p:nvSpPr>
              <p:cNvPr id="47" name="Freeform 172">
                <a:extLst>
                  <a:ext uri="{FF2B5EF4-FFF2-40B4-BE49-F238E27FC236}">
                    <a16:creationId xmlns:a16="http://schemas.microsoft.com/office/drawing/2014/main" id="{B75E9E5B-3691-E7E0-9652-CEBFDDACF771}"/>
                  </a:ext>
                </a:extLst>
              </p:cNvPr>
              <p:cNvSpPr/>
              <p:nvPr/>
            </p:nvSpPr>
            <p:spPr>
              <a:xfrm>
                <a:off x="6503883" y="6749781"/>
                <a:ext cx="16216" cy="24064"/>
              </a:xfrm>
              <a:custGeom>
                <a:avLst/>
                <a:gdLst>
                  <a:gd name="csX0" fmla="*/ 14770 w 16216"/>
                  <a:gd name="csY0" fmla="*/ 5014 h 24064"/>
                  <a:gd name="csX1" fmla="*/ 8108 w 16216"/>
                  <a:gd name="csY1" fmla="*/ 24064 h 24064"/>
                  <a:gd name="csX2" fmla="*/ 1447 w 16216"/>
                  <a:gd name="csY2" fmla="*/ 5014 h 24064"/>
                  <a:gd name="csX3" fmla="*/ 8108 w 16216"/>
                  <a:gd name="csY3" fmla="*/ 252 h 24064"/>
                  <a:gd name="csX4" fmla="*/ 14770 w 16216"/>
                  <a:gd name="csY4" fmla="*/ 5014 h 24064"/>
                  <a:gd name="csX5" fmla="*/ 8108 w 16216"/>
                  <a:gd name="csY5" fmla="*/ 3110 h 24064"/>
                  <a:gd name="csX6" fmla="*/ 8108 w 16216"/>
                  <a:gd name="csY6" fmla="*/ 21207 h 24064"/>
                  <a:gd name="csX7" fmla="*/ 8108 w 16216"/>
                  <a:gd name="csY7" fmla="*/ 3110 h 240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216" h="24064">
                    <a:moveTo>
                      <a:pt x="14770" y="5014"/>
                    </a:moveTo>
                    <a:cubicBezTo>
                      <a:pt x="17625" y="11682"/>
                      <a:pt x="16674" y="24064"/>
                      <a:pt x="8108" y="24064"/>
                    </a:cubicBezTo>
                    <a:cubicBezTo>
                      <a:pt x="-457" y="24064"/>
                      <a:pt x="-1408" y="11682"/>
                      <a:pt x="1447" y="5014"/>
                    </a:cubicBezTo>
                    <a:cubicBezTo>
                      <a:pt x="4302" y="-1653"/>
                      <a:pt x="5254" y="252"/>
                      <a:pt x="8108" y="252"/>
                    </a:cubicBezTo>
                    <a:cubicBezTo>
                      <a:pt x="10963" y="252"/>
                      <a:pt x="13818" y="2157"/>
                      <a:pt x="14770" y="5014"/>
                    </a:cubicBezTo>
                    <a:close/>
                    <a:moveTo>
                      <a:pt x="8108" y="3110"/>
                    </a:moveTo>
                    <a:cubicBezTo>
                      <a:pt x="2399" y="3110"/>
                      <a:pt x="2399" y="22160"/>
                      <a:pt x="8108" y="21207"/>
                    </a:cubicBezTo>
                    <a:cubicBezTo>
                      <a:pt x="13818" y="20254"/>
                      <a:pt x="13818" y="2157"/>
                      <a:pt x="8108" y="3110"/>
                    </a:cubicBezTo>
                    <a:close/>
                  </a:path>
                </a:pathLst>
              </a:custGeom>
              <a:solidFill>
                <a:srgbClr val="FFFFFF"/>
              </a:solidFill>
              <a:ln w="9512" cap="flat">
                <a:noFill/>
                <a:prstDash val="solid"/>
                <a:miter/>
              </a:ln>
            </p:spPr>
            <p:txBody>
              <a:bodyPr/>
              <a:lstStyle/>
              <a:p>
                <a:endParaRPr lang="en-US"/>
              </a:p>
            </p:txBody>
          </p:sp>
          <p:sp>
            <p:nvSpPr>
              <p:cNvPr id="48" name="Freeform 173">
                <a:extLst>
                  <a:ext uri="{FF2B5EF4-FFF2-40B4-BE49-F238E27FC236}">
                    <a16:creationId xmlns:a16="http://schemas.microsoft.com/office/drawing/2014/main" id="{EC24E73B-CFBD-39FD-32FC-A821FA71105F}"/>
                  </a:ext>
                </a:extLst>
              </p:cNvPr>
              <p:cNvSpPr/>
              <p:nvPr/>
            </p:nvSpPr>
            <p:spPr>
              <a:xfrm>
                <a:off x="6935477" y="6740384"/>
                <a:ext cx="11419" cy="31556"/>
              </a:xfrm>
              <a:custGeom>
                <a:avLst/>
                <a:gdLst>
                  <a:gd name="csX0" fmla="*/ 6662 w 11419"/>
                  <a:gd name="csY0" fmla="*/ 31557 h 31556"/>
                  <a:gd name="csX1" fmla="*/ 6662 w 11419"/>
                  <a:gd name="csY1" fmla="*/ 5839 h 31556"/>
                  <a:gd name="csX2" fmla="*/ 1903 w 11419"/>
                  <a:gd name="csY2" fmla="*/ 9649 h 31556"/>
                  <a:gd name="csX3" fmla="*/ 0 w 11419"/>
                  <a:gd name="csY3" fmla="*/ 6791 h 31556"/>
                  <a:gd name="csX4" fmla="*/ 11420 w 11419"/>
                  <a:gd name="csY4" fmla="*/ 124 h 31556"/>
                  <a:gd name="csX5" fmla="*/ 11420 w 11419"/>
                  <a:gd name="csY5" fmla="*/ 31557 h 31556"/>
                  <a:gd name="csX6" fmla="*/ 6662 w 11419"/>
                  <a:gd name="csY6" fmla="*/ 31557 h 3155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419" h="31556">
                    <a:moveTo>
                      <a:pt x="6662" y="31557"/>
                    </a:moveTo>
                    <a:lnTo>
                      <a:pt x="6662" y="5839"/>
                    </a:lnTo>
                    <a:cubicBezTo>
                      <a:pt x="6662" y="5839"/>
                      <a:pt x="1903" y="9649"/>
                      <a:pt x="1903" y="9649"/>
                    </a:cubicBezTo>
                    <a:cubicBezTo>
                      <a:pt x="951" y="9649"/>
                      <a:pt x="0" y="7744"/>
                      <a:pt x="0" y="6791"/>
                    </a:cubicBezTo>
                    <a:cubicBezTo>
                      <a:pt x="3807" y="3934"/>
                      <a:pt x="7613" y="-828"/>
                      <a:pt x="11420" y="124"/>
                    </a:cubicBezTo>
                    <a:lnTo>
                      <a:pt x="11420" y="31557"/>
                    </a:lnTo>
                    <a:cubicBezTo>
                      <a:pt x="9517" y="31557"/>
                      <a:pt x="8565" y="31557"/>
                      <a:pt x="6662" y="31557"/>
                    </a:cubicBezTo>
                    <a:close/>
                  </a:path>
                </a:pathLst>
              </a:custGeom>
              <a:solidFill>
                <a:srgbClr val="FFFFFF"/>
              </a:solidFill>
              <a:ln w="9512" cap="flat">
                <a:noFill/>
                <a:prstDash val="solid"/>
                <a:miter/>
              </a:ln>
            </p:spPr>
            <p:txBody>
              <a:bodyPr/>
              <a:lstStyle/>
              <a:p>
                <a:endParaRPr lang="en-US"/>
              </a:p>
            </p:txBody>
          </p:sp>
          <p:sp>
            <p:nvSpPr>
              <p:cNvPr id="49" name="Freeform 174">
                <a:extLst>
                  <a:ext uri="{FF2B5EF4-FFF2-40B4-BE49-F238E27FC236}">
                    <a16:creationId xmlns:a16="http://schemas.microsoft.com/office/drawing/2014/main" id="{9B363434-4E70-DE6A-60B5-BA80393DDD47}"/>
                  </a:ext>
                </a:extLst>
              </p:cNvPr>
              <p:cNvSpPr/>
              <p:nvPr/>
            </p:nvSpPr>
            <p:spPr>
              <a:xfrm>
                <a:off x="6704152" y="6749973"/>
                <a:ext cx="15371" cy="23871"/>
              </a:xfrm>
              <a:custGeom>
                <a:avLst/>
                <a:gdLst>
                  <a:gd name="csX0" fmla="*/ 14348 w 15371"/>
                  <a:gd name="csY0" fmla="*/ 4822 h 23871"/>
                  <a:gd name="csX1" fmla="*/ 7686 w 15371"/>
                  <a:gd name="csY1" fmla="*/ 23872 h 23871"/>
                  <a:gd name="csX2" fmla="*/ 1024 w 15371"/>
                  <a:gd name="csY2" fmla="*/ 4822 h 23871"/>
                  <a:gd name="csX3" fmla="*/ 7686 w 15371"/>
                  <a:gd name="csY3" fmla="*/ 59 h 23871"/>
                  <a:gd name="csX4" fmla="*/ 14348 w 15371"/>
                  <a:gd name="csY4" fmla="*/ 5775 h 23871"/>
                  <a:gd name="csX5" fmla="*/ 7686 w 15371"/>
                  <a:gd name="csY5" fmla="*/ 2917 h 23871"/>
                  <a:gd name="csX6" fmla="*/ 7686 w 15371"/>
                  <a:gd name="csY6" fmla="*/ 21015 h 23871"/>
                  <a:gd name="csX7" fmla="*/ 7686 w 15371"/>
                  <a:gd name="csY7" fmla="*/ 2917 h 238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71">
                    <a:moveTo>
                      <a:pt x="14348" y="4822"/>
                    </a:moveTo>
                    <a:cubicBezTo>
                      <a:pt x="16251" y="11490"/>
                      <a:pt x="16251" y="23872"/>
                      <a:pt x="7686" y="23872"/>
                    </a:cubicBezTo>
                    <a:cubicBezTo>
                      <a:pt x="-879" y="23872"/>
                      <a:pt x="-879" y="10537"/>
                      <a:pt x="1024" y="4822"/>
                    </a:cubicBezTo>
                    <a:cubicBezTo>
                      <a:pt x="2928" y="-893"/>
                      <a:pt x="4831" y="59"/>
                      <a:pt x="7686" y="59"/>
                    </a:cubicBezTo>
                    <a:cubicBezTo>
                      <a:pt x="10541" y="59"/>
                      <a:pt x="13396" y="1965"/>
                      <a:pt x="14348" y="5775"/>
                    </a:cubicBezTo>
                    <a:close/>
                    <a:moveTo>
                      <a:pt x="7686" y="2917"/>
                    </a:moveTo>
                    <a:cubicBezTo>
                      <a:pt x="1976" y="2917"/>
                      <a:pt x="1976" y="21015"/>
                      <a:pt x="7686" y="21015"/>
                    </a:cubicBezTo>
                    <a:cubicBezTo>
                      <a:pt x="13396" y="21015"/>
                      <a:pt x="13396" y="2917"/>
                      <a:pt x="7686" y="2917"/>
                    </a:cubicBezTo>
                    <a:close/>
                  </a:path>
                </a:pathLst>
              </a:custGeom>
              <a:solidFill>
                <a:srgbClr val="FFFFFF"/>
              </a:solidFill>
              <a:ln w="9512" cap="flat">
                <a:noFill/>
                <a:prstDash val="solid"/>
                <a:miter/>
              </a:ln>
            </p:spPr>
            <p:txBody>
              <a:bodyPr/>
              <a:lstStyle/>
              <a:p>
                <a:endParaRPr lang="en-US"/>
              </a:p>
            </p:txBody>
          </p:sp>
          <p:sp>
            <p:nvSpPr>
              <p:cNvPr id="50" name="Freeform 175">
                <a:extLst>
                  <a:ext uri="{FF2B5EF4-FFF2-40B4-BE49-F238E27FC236}">
                    <a16:creationId xmlns:a16="http://schemas.microsoft.com/office/drawing/2014/main" id="{2A0C5CAF-8712-8E38-AF3F-389F218ADA62}"/>
                  </a:ext>
                </a:extLst>
              </p:cNvPr>
              <p:cNvSpPr/>
              <p:nvPr/>
            </p:nvSpPr>
            <p:spPr>
              <a:xfrm>
                <a:off x="6485345" y="6749701"/>
                <a:ext cx="15226" cy="24420"/>
              </a:xfrm>
              <a:custGeom>
                <a:avLst/>
                <a:gdLst>
                  <a:gd name="csX0" fmla="*/ 15226 w 15226"/>
                  <a:gd name="csY0" fmla="*/ 18430 h 24420"/>
                  <a:gd name="csX1" fmla="*/ 1903 w 15226"/>
                  <a:gd name="csY1" fmla="*/ 23192 h 24420"/>
                  <a:gd name="csX2" fmla="*/ 1903 w 15226"/>
                  <a:gd name="csY2" fmla="*/ 21287 h 24420"/>
                  <a:gd name="csX3" fmla="*/ 9517 w 15226"/>
                  <a:gd name="csY3" fmla="*/ 21287 h 24420"/>
                  <a:gd name="csX4" fmla="*/ 12371 w 15226"/>
                  <a:gd name="csY4" fmla="*/ 14619 h 24420"/>
                  <a:gd name="csX5" fmla="*/ 3806 w 15226"/>
                  <a:gd name="csY5" fmla="*/ 14619 h 24420"/>
                  <a:gd name="csX6" fmla="*/ 0 w 15226"/>
                  <a:gd name="csY6" fmla="*/ 6999 h 24420"/>
                  <a:gd name="csX7" fmla="*/ 5710 w 15226"/>
                  <a:gd name="csY7" fmla="*/ 332 h 24420"/>
                  <a:gd name="csX8" fmla="*/ 13323 w 15226"/>
                  <a:gd name="csY8" fmla="*/ 5094 h 24420"/>
                  <a:gd name="csX9" fmla="*/ 13323 w 15226"/>
                  <a:gd name="csY9" fmla="*/ 18430 h 24420"/>
                  <a:gd name="csX10" fmla="*/ 12371 w 15226"/>
                  <a:gd name="csY10" fmla="*/ 6047 h 24420"/>
                  <a:gd name="csX11" fmla="*/ 8565 w 15226"/>
                  <a:gd name="csY11" fmla="*/ 2237 h 24420"/>
                  <a:gd name="csX12" fmla="*/ 4758 w 15226"/>
                  <a:gd name="csY12" fmla="*/ 6047 h 24420"/>
                  <a:gd name="csX13" fmla="*/ 6662 w 15226"/>
                  <a:gd name="csY13" fmla="*/ 10809 h 24420"/>
                  <a:gd name="csX14" fmla="*/ 11420 w 15226"/>
                  <a:gd name="csY14" fmla="*/ 10809 h 24420"/>
                  <a:gd name="csX15" fmla="*/ 12371 w 15226"/>
                  <a:gd name="csY15" fmla="*/ 6047 h 244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5226" h="24420">
                    <a:moveTo>
                      <a:pt x="15226" y="18430"/>
                    </a:moveTo>
                    <a:cubicBezTo>
                      <a:pt x="12371" y="27002"/>
                      <a:pt x="2855" y="24144"/>
                      <a:pt x="1903" y="23192"/>
                    </a:cubicBezTo>
                    <a:cubicBezTo>
                      <a:pt x="951" y="22239"/>
                      <a:pt x="1903" y="21287"/>
                      <a:pt x="1903" y="21287"/>
                    </a:cubicBezTo>
                    <a:cubicBezTo>
                      <a:pt x="4758" y="21287"/>
                      <a:pt x="6662" y="22239"/>
                      <a:pt x="9517" y="21287"/>
                    </a:cubicBezTo>
                    <a:cubicBezTo>
                      <a:pt x="12371" y="20334"/>
                      <a:pt x="12371" y="17477"/>
                      <a:pt x="12371" y="14619"/>
                    </a:cubicBezTo>
                    <a:cubicBezTo>
                      <a:pt x="9517" y="16524"/>
                      <a:pt x="6662" y="16524"/>
                      <a:pt x="3806" y="14619"/>
                    </a:cubicBezTo>
                    <a:cubicBezTo>
                      <a:pt x="951" y="12714"/>
                      <a:pt x="0" y="9857"/>
                      <a:pt x="0" y="6999"/>
                    </a:cubicBezTo>
                    <a:cubicBezTo>
                      <a:pt x="0" y="4142"/>
                      <a:pt x="2855" y="1284"/>
                      <a:pt x="5710" y="332"/>
                    </a:cubicBezTo>
                    <a:cubicBezTo>
                      <a:pt x="8565" y="-620"/>
                      <a:pt x="12371" y="332"/>
                      <a:pt x="13323" y="5094"/>
                    </a:cubicBezTo>
                    <a:cubicBezTo>
                      <a:pt x="14275" y="9857"/>
                      <a:pt x="15226" y="14619"/>
                      <a:pt x="13323" y="18430"/>
                    </a:cubicBezTo>
                    <a:close/>
                    <a:moveTo>
                      <a:pt x="12371" y="6047"/>
                    </a:moveTo>
                    <a:cubicBezTo>
                      <a:pt x="12371" y="4142"/>
                      <a:pt x="10468" y="2237"/>
                      <a:pt x="8565" y="2237"/>
                    </a:cubicBezTo>
                    <a:cubicBezTo>
                      <a:pt x="6662" y="2237"/>
                      <a:pt x="5710" y="4142"/>
                      <a:pt x="4758" y="6047"/>
                    </a:cubicBezTo>
                    <a:cubicBezTo>
                      <a:pt x="3806" y="7952"/>
                      <a:pt x="4758" y="9857"/>
                      <a:pt x="6662" y="10809"/>
                    </a:cubicBezTo>
                    <a:cubicBezTo>
                      <a:pt x="8565" y="11762"/>
                      <a:pt x="10468" y="10809"/>
                      <a:pt x="11420" y="10809"/>
                    </a:cubicBezTo>
                    <a:cubicBezTo>
                      <a:pt x="12371" y="10809"/>
                      <a:pt x="13323" y="7952"/>
                      <a:pt x="12371" y="6047"/>
                    </a:cubicBezTo>
                    <a:close/>
                  </a:path>
                </a:pathLst>
              </a:custGeom>
              <a:solidFill>
                <a:srgbClr val="FFFFFF"/>
              </a:solidFill>
              <a:ln w="9512" cap="flat">
                <a:noFill/>
                <a:prstDash val="solid"/>
                <a:miter/>
              </a:ln>
            </p:spPr>
            <p:txBody>
              <a:bodyPr/>
              <a:lstStyle/>
              <a:p>
                <a:endParaRPr lang="en-US"/>
              </a:p>
            </p:txBody>
          </p:sp>
          <p:sp>
            <p:nvSpPr>
              <p:cNvPr id="51" name="Freeform 176">
                <a:extLst>
                  <a:ext uri="{FF2B5EF4-FFF2-40B4-BE49-F238E27FC236}">
                    <a16:creationId xmlns:a16="http://schemas.microsoft.com/office/drawing/2014/main" id="{13607DED-44D2-43D7-6B9A-24E93E396A98}"/>
                  </a:ext>
                </a:extLst>
              </p:cNvPr>
              <p:cNvSpPr/>
              <p:nvPr/>
            </p:nvSpPr>
            <p:spPr>
              <a:xfrm>
                <a:off x="6596688" y="6375277"/>
                <a:ext cx="22839" cy="24235"/>
              </a:xfrm>
              <a:custGeom>
                <a:avLst/>
                <a:gdLst>
                  <a:gd name="csX0" fmla="*/ 17130 w 22839"/>
                  <a:gd name="csY0" fmla="*/ 17568 h 24235"/>
                  <a:gd name="csX1" fmla="*/ 6661 w 22839"/>
                  <a:gd name="csY1" fmla="*/ 15663 h 24235"/>
                  <a:gd name="csX2" fmla="*/ 3806 w 22839"/>
                  <a:gd name="csY2" fmla="*/ 20426 h 24235"/>
                  <a:gd name="csX3" fmla="*/ 0 w 22839"/>
                  <a:gd name="csY3" fmla="*/ 20426 h 24235"/>
                  <a:gd name="csX4" fmla="*/ 13323 w 22839"/>
                  <a:gd name="csY4" fmla="*/ 423 h 24235"/>
                  <a:gd name="csX5" fmla="*/ 17130 w 22839"/>
                  <a:gd name="csY5" fmla="*/ 423 h 24235"/>
                  <a:gd name="csX6" fmla="*/ 22839 w 22839"/>
                  <a:gd name="csY6" fmla="*/ 24236 h 24235"/>
                  <a:gd name="csX7" fmla="*/ 19033 w 22839"/>
                  <a:gd name="csY7" fmla="*/ 24236 h 24235"/>
                  <a:gd name="csX8" fmla="*/ 17130 w 22839"/>
                  <a:gd name="csY8" fmla="*/ 18521 h 24235"/>
                  <a:gd name="csX9" fmla="*/ 16178 w 22839"/>
                  <a:gd name="csY9" fmla="*/ 13758 h 24235"/>
                  <a:gd name="csX10" fmla="*/ 13323 w 22839"/>
                  <a:gd name="csY10" fmla="*/ 3281 h 24235"/>
                  <a:gd name="csX11" fmla="*/ 7613 w 22839"/>
                  <a:gd name="csY11" fmla="*/ 12806 h 24235"/>
                  <a:gd name="csX12" fmla="*/ 16178 w 22839"/>
                  <a:gd name="csY12" fmla="*/ 13758 h 242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839" h="24235">
                    <a:moveTo>
                      <a:pt x="17130" y="17568"/>
                    </a:moveTo>
                    <a:lnTo>
                      <a:pt x="6661" y="15663"/>
                    </a:lnTo>
                    <a:cubicBezTo>
                      <a:pt x="4758" y="16616"/>
                      <a:pt x="4758" y="19473"/>
                      <a:pt x="3806" y="20426"/>
                    </a:cubicBezTo>
                    <a:cubicBezTo>
                      <a:pt x="2855" y="21378"/>
                      <a:pt x="951" y="20426"/>
                      <a:pt x="0" y="20426"/>
                    </a:cubicBezTo>
                    <a:lnTo>
                      <a:pt x="13323" y="423"/>
                    </a:lnTo>
                    <a:cubicBezTo>
                      <a:pt x="13323" y="-529"/>
                      <a:pt x="17130" y="423"/>
                      <a:pt x="17130" y="423"/>
                    </a:cubicBezTo>
                    <a:lnTo>
                      <a:pt x="22839" y="24236"/>
                    </a:lnTo>
                    <a:cubicBezTo>
                      <a:pt x="21888" y="24236"/>
                      <a:pt x="19984" y="24236"/>
                      <a:pt x="19033" y="24236"/>
                    </a:cubicBezTo>
                    <a:cubicBezTo>
                      <a:pt x="18081" y="22331"/>
                      <a:pt x="19033" y="20426"/>
                      <a:pt x="17130" y="18521"/>
                    </a:cubicBezTo>
                    <a:close/>
                    <a:moveTo>
                      <a:pt x="16178" y="13758"/>
                    </a:moveTo>
                    <a:cubicBezTo>
                      <a:pt x="16178" y="9948"/>
                      <a:pt x="15226" y="6138"/>
                      <a:pt x="13323" y="3281"/>
                    </a:cubicBezTo>
                    <a:lnTo>
                      <a:pt x="7613" y="12806"/>
                    </a:lnTo>
                    <a:cubicBezTo>
                      <a:pt x="10468" y="12806"/>
                      <a:pt x="13323" y="13758"/>
                      <a:pt x="16178" y="13758"/>
                    </a:cubicBezTo>
                    <a:close/>
                  </a:path>
                </a:pathLst>
              </a:custGeom>
              <a:solidFill>
                <a:srgbClr val="FFFFFF"/>
              </a:solidFill>
              <a:ln w="9512" cap="flat">
                <a:noFill/>
                <a:prstDash val="solid"/>
                <a:miter/>
              </a:ln>
            </p:spPr>
            <p:txBody>
              <a:bodyPr/>
              <a:lstStyle/>
              <a:p>
                <a:endParaRPr lang="en-US"/>
              </a:p>
            </p:txBody>
          </p:sp>
          <p:sp>
            <p:nvSpPr>
              <p:cNvPr id="52" name="Freeform 177">
                <a:extLst>
                  <a:ext uri="{FF2B5EF4-FFF2-40B4-BE49-F238E27FC236}">
                    <a16:creationId xmlns:a16="http://schemas.microsoft.com/office/drawing/2014/main" id="{29284D74-5D55-EFD5-B77C-136DFF50EFD7}"/>
                  </a:ext>
                </a:extLst>
              </p:cNvPr>
              <p:cNvSpPr/>
              <p:nvPr/>
            </p:nvSpPr>
            <p:spPr>
              <a:xfrm>
                <a:off x="6413971" y="6457615"/>
                <a:ext cx="26646" cy="21907"/>
              </a:xfrm>
              <a:custGeom>
                <a:avLst/>
                <a:gdLst>
                  <a:gd name="csX0" fmla="*/ 13323 w 26646"/>
                  <a:gd name="csY0" fmla="*/ 14288 h 21907"/>
                  <a:gd name="csX1" fmla="*/ 19033 w 26646"/>
                  <a:gd name="csY1" fmla="*/ 18097 h 21907"/>
                  <a:gd name="csX2" fmla="*/ 23791 w 26646"/>
                  <a:gd name="csY2" fmla="*/ 10478 h 21907"/>
                  <a:gd name="csX3" fmla="*/ 26646 w 26646"/>
                  <a:gd name="csY3" fmla="*/ 11430 h 21907"/>
                  <a:gd name="csX4" fmla="*/ 19984 w 26646"/>
                  <a:gd name="csY4" fmla="*/ 21907 h 21907"/>
                  <a:gd name="csX5" fmla="*/ 0 w 26646"/>
                  <a:gd name="csY5" fmla="*/ 10478 h 21907"/>
                  <a:gd name="csX6" fmla="*/ 6662 w 26646"/>
                  <a:gd name="csY6" fmla="*/ 0 h 21907"/>
                  <a:gd name="csX7" fmla="*/ 9517 w 26646"/>
                  <a:gd name="csY7" fmla="*/ 1905 h 21907"/>
                  <a:gd name="csX8" fmla="*/ 4758 w 26646"/>
                  <a:gd name="csY8" fmla="*/ 9525 h 21907"/>
                  <a:gd name="csX9" fmla="*/ 10468 w 26646"/>
                  <a:gd name="csY9" fmla="*/ 12382 h 21907"/>
                  <a:gd name="csX10" fmla="*/ 15226 w 26646"/>
                  <a:gd name="csY10" fmla="*/ 5715 h 21907"/>
                  <a:gd name="csX11" fmla="*/ 18081 w 26646"/>
                  <a:gd name="csY11" fmla="*/ 7620 h 21907"/>
                  <a:gd name="csX12" fmla="*/ 14275 w 26646"/>
                  <a:gd name="csY12"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6646" h="21907">
                    <a:moveTo>
                      <a:pt x="13323" y="14288"/>
                    </a:moveTo>
                    <a:cubicBezTo>
                      <a:pt x="15226" y="16192"/>
                      <a:pt x="17130" y="17145"/>
                      <a:pt x="19033" y="18097"/>
                    </a:cubicBezTo>
                    <a:lnTo>
                      <a:pt x="23791" y="10478"/>
                    </a:lnTo>
                    <a:cubicBezTo>
                      <a:pt x="23791" y="10478"/>
                      <a:pt x="26646" y="10478"/>
                      <a:pt x="26646" y="11430"/>
                    </a:cubicBezTo>
                    <a:cubicBezTo>
                      <a:pt x="24743" y="15240"/>
                      <a:pt x="22839" y="18097"/>
                      <a:pt x="19984" y="21907"/>
                    </a:cubicBezTo>
                    <a:lnTo>
                      <a:pt x="0" y="10478"/>
                    </a:lnTo>
                    <a:cubicBezTo>
                      <a:pt x="1903" y="6667"/>
                      <a:pt x="3806" y="2857"/>
                      <a:pt x="6662" y="0"/>
                    </a:cubicBezTo>
                    <a:cubicBezTo>
                      <a:pt x="6662" y="0"/>
                      <a:pt x="9517" y="0"/>
                      <a:pt x="9517" y="1905"/>
                    </a:cubicBezTo>
                    <a:lnTo>
                      <a:pt x="4758" y="9525"/>
                    </a:lnTo>
                    <a:cubicBezTo>
                      <a:pt x="6662" y="10478"/>
                      <a:pt x="8565" y="11430"/>
                      <a:pt x="10468" y="12382"/>
                    </a:cubicBezTo>
                    <a:lnTo>
                      <a:pt x="15226" y="5715"/>
                    </a:lnTo>
                    <a:cubicBezTo>
                      <a:pt x="16178" y="5715"/>
                      <a:pt x="17130" y="5715"/>
                      <a:pt x="18081" y="7620"/>
                    </a:cubicBezTo>
                    <a:lnTo>
                      <a:pt x="14275" y="14288"/>
                    </a:lnTo>
                    <a:close/>
                  </a:path>
                </a:pathLst>
              </a:custGeom>
              <a:solidFill>
                <a:srgbClr val="FFFFFF"/>
              </a:solidFill>
              <a:ln w="9512" cap="flat">
                <a:noFill/>
                <a:prstDash val="solid"/>
                <a:miter/>
              </a:ln>
            </p:spPr>
            <p:txBody>
              <a:bodyPr/>
              <a:lstStyle/>
              <a:p>
                <a:endParaRPr lang="en-US"/>
              </a:p>
            </p:txBody>
          </p:sp>
          <p:sp>
            <p:nvSpPr>
              <p:cNvPr id="53" name="Freeform 178">
                <a:extLst>
                  <a:ext uri="{FF2B5EF4-FFF2-40B4-BE49-F238E27FC236}">
                    <a16:creationId xmlns:a16="http://schemas.microsoft.com/office/drawing/2014/main" id="{C10C2362-899A-B53C-E8BE-FB6820089BEA}"/>
                  </a:ext>
                </a:extLst>
              </p:cNvPr>
              <p:cNvSpPr/>
              <p:nvPr/>
            </p:nvSpPr>
            <p:spPr>
              <a:xfrm>
                <a:off x="6479635" y="6392845"/>
                <a:ext cx="22040" cy="26670"/>
              </a:xfrm>
              <a:custGeom>
                <a:avLst/>
                <a:gdLst>
                  <a:gd name="csX0" fmla="*/ 8565 w 22040"/>
                  <a:gd name="csY0" fmla="*/ 17145 h 26670"/>
                  <a:gd name="csX1" fmla="*/ 12372 w 22040"/>
                  <a:gd name="csY1" fmla="*/ 22860 h 26670"/>
                  <a:gd name="csX2" fmla="*/ 19985 w 22040"/>
                  <a:gd name="csY2" fmla="*/ 18098 h 26670"/>
                  <a:gd name="csX3" fmla="*/ 21888 w 22040"/>
                  <a:gd name="csY3" fmla="*/ 20003 h 26670"/>
                  <a:gd name="csX4" fmla="*/ 11420 w 22040"/>
                  <a:gd name="csY4" fmla="*/ 26670 h 26670"/>
                  <a:gd name="csX5" fmla="*/ 0 w 22040"/>
                  <a:gd name="csY5" fmla="*/ 6668 h 26670"/>
                  <a:gd name="csX6" fmla="*/ 10469 w 22040"/>
                  <a:gd name="csY6" fmla="*/ 0 h 26670"/>
                  <a:gd name="csX7" fmla="*/ 12372 w 22040"/>
                  <a:gd name="csY7" fmla="*/ 2858 h 26670"/>
                  <a:gd name="csX8" fmla="*/ 4758 w 22040"/>
                  <a:gd name="csY8" fmla="*/ 7620 h 26670"/>
                  <a:gd name="csX9" fmla="*/ 7614 w 22040"/>
                  <a:gd name="csY9" fmla="*/ 13335 h 26670"/>
                  <a:gd name="csX10" fmla="*/ 14275 w 22040"/>
                  <a:gd name="csY10" fmla="*/ 9525 h 26670"/>
                  <a:gd name="csX11" fmla="*/ 15227 w 22040"/>
                  <a:gd name="csY11" fmla="*/ 12383 h 26670"/>
                  <a:gd name="csX12" fmla="*/ 8565 w 22040"/>
                  <a:gd name="csY12" fmla="*/ 16193 h 266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040" h="26670">
                    <a:moveTo>
                      <a:pt x="8565" y="17145"/>
                    </a:moveTo>
                    <a:cubicBezTo>
                      <a:pt x="9517" y="19050"/>
                      <a:pt x="10469" y="21908"/>
                      <a:pt x="12372" y="22860"/>
                    </a:cubicBezTo>
                    <a:cubicBezTo>
                      <a:pt x="15227" y="21908"/>
                      <a:pt x="17130" y="20003"/>
                      <a:pt x="19985" y="18098"/>
                    </a:cubicBezTo>
                    <a:cubicBezTo>
                      <a:pt x="22840" y="16193"/>
                      <a:pt x="21888" y="20003"/>
                      <a:pt x="21888" y="20003"/>
                    </a:cubicBezTo>
                    <a:lnTo>
                      <a:pt x="11420" y="26670"/>
                    </a:lnTo>
                    <a:lnTo>
                      <a:pt x="0" y="6668"/>
                    </a:lnTo>
                    <a:lnTo>
                      <a:pt x="10469" y="0"/>
                    </a:lnTo>
                    <a:cubicBezTo>
                      <a:pt x="10469" y="0"/>
                      <a:pt x="12372" y="1905"/>
                      <a:pt x="12372" y="2858"/>
                    </a:cubicBezTo>
                    <a:lnTo>
                      <a:pt x="4758" y="7620"/>
                    </a:lnTo>
                    <a:cubicBezTo>
                      <a:pt x="5710" y="9525"/>
                      <a:pt x="6662" y="11430"/>
                      <a:pt x="7614" y="13335"/>
                    </a:cubicBezTo>
                    <a:lnTo>
                      <a:pt x="14275" y="9525"/>
                    </a:lnTo>
                    <a:cubicBezTo>
                      <a:pt x="14275" y="9525"/>
                      <a:pt x="16178" y="11430"/>
                      <a:pt x="15227" y="12383"/>
                    </a:cubicBezTo>
                    <a:cubicBezTo>
                      <a:pt x="13323" y="14288"/>
                      <a:pt x="11420" y="15240"/>
                      <a:pt x="8565" y="16193"/>
                    </a:cubicBezTo>
                    <a:close/>
                  </a:path>
                </a:pathLst>
              </a:custGeom>
              <a:solidFill>
                <a:srgbClr val="FFFFFF"/>
              </a:solidFill>
              <a:ln w="9512" cap="flat">
                <a:noFill/>
                <a:prstDash val="solid"/>
                <a:miter/>
              </a:ln>
            </p:spPr>
            <p:txBody>
              <a:bodyPr/>
              <a:lstStyle/>
              <a:p>
                <a:endParaRPr lang="en-US"/>
              </a:p>
            </p:txBody>
          </p:sp>
          <p:sp>
            <p:nvSpPr>
              <p:cNvPr id="54" name="Freeform 179">
                <a:extLst>
                  <a:ext uri="{FF2B5EF4-FFF2-40B4-BE49-F238E27FC236}">
                    <a16:creationId xmlns:a16="http://schemas.microsoft.com/office/drawing/2014/main" id="{554A2803-2546-F837-662E-CBB6CBBDFB1A}"/>
                  </a:ext>
                </a:extLst>
              </p:cNvPr>
              <p:cNvSpPr/>
              <p:nvPr/>
            </p:nvSpPr>
            <p:spPr>
              <a:xfrm>
                <a:off x="6666687" y="6750985"/>
                <a:ext cx="17023" cy="21907"/>
              </a:xfrm>
              <a:custGeom>
                <a:avLst/>
                <a:gdLst>
                  <a:gd name="csX0" fmla="*/ 13746 w 17023"/>
                  <a:gd name="csY0" fmla="*/ 21908 h 21907"/>
                  <a:gd name="csX1" fmla="*/ 10891 w 17023"/>
                  <a:gd name="csY1" fmla="*/ 21908 h 21907"/>
                  <a:gd name="csX2" fmla="*/ 10891 w 17023"/>
                  <a:gd name="csY2" fmla="*/ 17145 h 21907"/>
                  <a:gd name="csX3" fmla="*/ 423 w 17023"/>
                  <a:gd name="csY3" fmla="*/ 17145 h 21907"/>
                  <a:gd name="csX4" fmla="*/ 423 w 17023"/>
                  <a:gd name="csY4" fmla="*/ 13335 h 21907"/>
                  <a:gd name="csX5" fmla="*/ 8988 w 17023"/>
                  <a:gd name="csY5" fmla="*/ 0 h 21907"/>
                  <a:gd name="csX6" fmla="*/ 13746 w 17023"/>
                  <a:gd name="csY6" fmla="*/ 0 h 21907"/>
                  <a:gd name="csX7" fmla="*/ 13746 w 17023"/>
                  <a:gd name="csY7" fmla="*/ 14288 h 21907"/>
                  <a:gd name="csX8" fmla="*/ 16601 w 17023"/>
                  <a:gd name="csY8" fmla="*/ 14288 h 21907"/>
                  <a:gd name="csX9" fmla="*/ 16601 w 17023"/>
                  <a:gd name="csY9" fmla="*/ 16193 h 21907"/>
                  <a:gd name="csX10" fmla="*/ 14698 w 17023"/>
                  <a:gd name="csY10" fmla="*/ 16193 h 21907"/>
                  <a:gd name="csX11" fmla="*/ 14698 w 17023"/>
                  <a:gd name="csY11" fmla="*/ 20955 h 21907"/>
                  <a:gd name="csX12" fmla="*/ 10891 w 17023"/>
                  <a:gd name="csY12" fmla="*/ 14288 h 21907"/>
                  <a:gd name="csX13" fmla="*/ 10891 w 17023"/>
                  <a:gd name="csY13" fmla="*/ 2858 h 21907"/>
                  <a:gd name="csX14" fmla="*/ 4230 w 17023"/>
                  <a:gd name="csY14" fmla="*/ 14288 h 21907"/>
                  <a:gd name="csX15" fmla="*/ 10891 w 17023"/>
                  <a:gd name="csY15"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023" h="21907">
                    <a:moveTo>
                      <a:pt x="13746" y="21908"/>
                    </a:moveTo>
                    <a:cubicBezTo>
                      <a:pt x="13746" y="21908"/>
                      <a:pt x="11843" y="21908"/>
                      <a:pt x="10891" y="21908"/>
                    </a:cubicBezTo>
                    <a:lnTo>
                      <a:pt x="10891" y="17145"/>
                    </a:lnTo>
                    <a:cubicBezTo>
                      <a:pt x="10891" y="17145"/>
                      <a:pt x="423" y="17145"/>
                      <a:pt x="423" y="17145"/>
                    </a:cubicBezTo>
                    <a:cubicBezTo>
                      <a:pt x="-529" y="17145"/>
                      <a:pt x="423" y="14288"/>
                      <a:pt x="423" y="13335"/>
                    </a:cubicBezTo>
                    <a:lnTo>
                      <a:pt x="8988" y="0"/>
                    </a:lnTo>
                    <a:cubicBezTo>
                      <a:pt x="9939" y="0"/>
                      <a:pt x="11843" y="0"/>
                      <a:pt x="13746" y="0"/>
                    </a:cubicBezTo>
                    <a:lnTo>
                      <a:pt x="13746" y="14288"/>
                    </a:lnTo>
                    <a:cubicBezTo>
                      <a:pt x="14698" y="14288"/>
                      <a:pt x="15650" y="14288"/>
                      <a:pt x="16601" y="14288"/>
                    </a:cubicBezTo>
                    <a:cubicBezTo>
                      <a:pt x="17552" y="14288"/>
                      <a:pt x="16601" y="16193"/>
                      <a:pt x="16601" y="16193"/>
                    </a:cubicBezTo>
                    <a:cubicBezTo>
                      <a:pt x="16601" y="16193"/>
                      <a:pt x="15650" y="16193"/>
                      <a:pt x="14698" y="16193"/>
                    </a:cubicBezTo>
                    <a:cubicBezTo>
                      <a:pt x="13746" y="17145"/>
                      <a:pt x="14698" y="19050"/>
                      <a:pt x="14698" y="20955"/>
                    </a:cubicBezTo>
                    <a:close/>
                    <a:moveTo>
                      <a:pt x="10891" y="14288"/>
                    </a:moveTo>
                    <a:cubicBezTo>
                      <a:pt x="10891" y="10478"/>
                      <a:pt x="10891" y="6668"/>
                      <a:pt x="10891" y="2858"/>
                    </a:cubicBezTo>
                    <a:lnTo>
                      <a:pt x="4230" y="14288"/>
                    </a:lnTo>
                    <a:cubicBezTo>
                      <a:pt x="6133" y="14288"/>
                      <a:pt x="8036" y="14288"/>
                      <a:pt x="10891" y="14288"/>
                    </a:cubicBezTo>
                    <a:close/>
                  </a:path>
                </a:pathLst>
              </a:custGeom>
              <a:solidFill>
                <a:srgbClr val="FFFFFF"/>
              </a:solidFill>
              <a:ln w="9512" cap="flat">
                <a:noFill/>
                <a:prstDash val="solid"/>
                <a:miter/>
              </a:ln>
            </p:spPr>
            <p:txBody>
              <a:bodyPr/>
              <a:lstStyle/>
              <a:p>
                <a:endParaRPr lang="en-US"/>
              </a:p>
            </p:txBody>
          </p:sp>
          <p:sp>
            <p:nvSpPr>
              <p:cNvPr id="55" name="Freeform 180">
                <a:extLst>
                  <a:ext uri="{FF2B5EF4-FFF2-40B4-BE49-F238E27FC236}">
                    <a16:creationId xmlns:a16="http://schemas.microsoft.com/office/drawing/2014/main" id="{3F2E4971-730C-F950-5CC8-52F0F5A6AC68}"/>
                  </a:ext>
                </a:extLst>
              </p:cNvPr>
              <p:cNvSpPr/>
              <p:nvPr/>
            </p:nvSpPr>
            <p:spPr>
              <a:xfrm>
                <a:off x="6434590" y="6748657"/>
                <a:ext cx="16495" cy="24711"/>
              </a:xfrm>
              <a:custGeom>
                <a:avLst/>
                <a:gdLst>
                  <a:gd name="csX0" fmla="*/ 11737 w 16495"/>
                  <a:gd name="csY0" fmla="*/ 23283 h 24711"/>
                  <a:gd name="csX1" fmla="*/ 1269 w 16495"/>
                  <a:gd name="csY1" fmla="*/ 23283 h 24711"/>
                  <a:gd name="csX2" fmla="*/ 1269 w 16495"/>
                  <a:gd name="csY2" fmla="*/ 20426 h 24711"/>
                  <a:gd name="csX3" fmla="*/ 7931 w 16495"/>
                  <a:gd name="csY3" fmla="*/ 20426 h 24711"/>
                  <a:gd name="csX4" fmla="*/ 10785 w 16495"/>
                  <a:gd name="csY4" fmla="*/ 17568 h 24711"/>
                  <a:gd name="csX5" fmla="*/ 1269 w 16495"/>
                  <a:gd name="csY5" fmla="*/ 6138 h 24711"/>
                  <a:gd name="csX6" fmla="*/ 6027 w 16495"/>
                  <a:gd name="csY6" fmla="*/ 423 h 24711"/>
                  <a:gd name="csX7" fmla="*/ 13640 w 16495"/>
                  <a:gd name="csY7" fmla="*/ 423 h 24711"/>
                  <a:gd name="csX8" fmla="*/ 13640 w 16495"/>
                  <a:gd name="csY8" fmla="*/ 3281 h 24711"/>
                  <a:gd name="csX9" fmla="*/ 6027 w 16495"/>
                  <a:gd name="csY9" fmla="*/ 5186 h 24711"/>
                  <a:gd name="csX10" fmla="*/ 7931 w 16495"/>
                  <a:gd name="csY10" fmla="*/ 8043 h 24711"/>
                  <a:gd name="csX11" fmla="*/ 12689 w 16495"/>
                  <a:gd name="csY11" fmla="*/ 9948 h 24711"/>
                  <a:gd name="csX12" fmla="*/ 16495 w 16495"/>
                  <a:gd name="csY12" fmla="*/ 14711 h 24711"/>
                  <a:gd name="csX13" fmla="*/ 14592 w 16495"/>
                  <a:gd name="csY13" fmla="*/ 21378 h 247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6495" h="24711">
                    <a:moveTo>
                      <a:pt x="11737" y="23283"/>
                    </a:moveTo>
                    <a:cubicBezTo>
                      <a:pt x="8882" y="25188"/>
                      <a:pt x="4124" y="25188"/>
                      <a:pt x="1269" y="23283"/>
                    </a:cubicBezTo>
                    <a:cubicBezTo>
                      <a:pt x="-1586" y="21378"/>
                      <a:pt x="1269" y="20426"/>
                      <a:pt x="1269" y="20426"/>
                    </a:cubicBezTo>
                    <a:cubicBezTo>
                      <a:pt x="3172" y="20426"/>
                      <a:pt x="6027" y="21378"/>
                      <a:pt x="7931" y="20426"/>
                    </a:cubicBezTo>
                    <a:cubicBezTo>
                      <a:pt x="9834" y="19473"/>
                      <a:pt x="9834" y="18521"/>
                      <a:pt x="10785" y="17568"/>
                    </a:cubicBezTo>
                    <a:cubicBezTo>
                      <a:pt x="10785" y="11853"/>
                      <a:pt x="317" y="13758"/>
                      <a:pt x="1269" y="6138"/>
                    </a:cubicBezTo>
                    <a:cubicBezTo>
                      <a:pt x="2220" y="-1482"/>
                      <a:pt x="3172" y="1376"/>
                      <a:pt x="6027" y="423"/>
                    </a:cubicBezTo>
                    <a:cubicBezTo>
                      <a:pt x="8882" y="-529"/>
                      <a:pt x="10785" y="423"/>
                      <a:pt x="13640" y="423"/>
                    </a:cubicBezTo>
                    <a:cubicBezTo>
                      <a:pt x="16495" y="423"/>
                      <a:pt x="13640" y="3281"/>
                      <a:pt x="13640" y="3281"/>
                    </a:cubicBezTo>
                    <a:cubicBezTo>
                      <a:pt x="11737" y="3281"/>
                      <a:pt x="6027" y="1376"/>
                      <a:pt x="6027" y="5186"/>
                    </a:cubicBezTo>
                    <a:cubicBezTo>
                      <a:pt x="6027" y="8996"/>
                      <a:pt x="6027" y="8043"/>
                      <a:pt x="7931" y="8043"/>
                    </a:cubicBezTo>
                    <a:lnTo>
                      <a:pt x="12689" y="9948"/>
                    </a:lnTo>
                    <a:cubicBezTo>
                      <a:pt x="14592" y="10901"/>
                      <a:pt x="16495" y="12806"/>
                      <a:pt x="16495" y="14711"/>
                    </a:cubicBezTo>
                    <a:cubicBezTo>
                      <a:pt x="16495" y="17568"/>
                      <a:pt x="16495" y="19473"/>
                      <a:pt x="14592" y="21378"/>
                    </a:cubicBezTo>
                    <a:close/>
                  </a:path>
                </a:pathLst>
              </a:custGeom>
              <a:solidFill>
                <a:srgbClr val="FFFFFF"/>
              </a:solidFill>
              <a:ln w="9512" cap="flat">
                <a:noFill/>
                <a:prstDash val="solid"/>
                <a:miter/>
              </a:ln>
            </p:spPr>
            <p:txBody>
              <a:bodyPr/>
              <a:lstStyle/>
              <a:p>
                <a:endParaRPr lang="en-US"/>
              </a:p>
            </p:txBody>
          </p:sp>
          <p:sp>
            <p:nvSpPr>
              <p:cNvPr id="56" name="Freeform 181">
                <a:extLst>
                  <a:ext uri="{FF2B5EF4-FFF2-40B4-BE49-F238E27FC236}">
                    <a16:creationId xmlns:a16="http://schemas.microsoft.com/office/drawing/2014/main" id="{47EE3FBE-8A21-CB8E-24D8-6FFACFC409A7}"/>
                  </a:ext>
                </a:extLst>
              </p:cNvPr>
              <p:cNvSpPr/>
              <p:nvPr/>
            </p:nvSpPr>
            <p:spPr>
              <a:xfrm>
                <a:off x="6597322" y="6749609"/>
                <a:ext cx="13062" cy="24134"/>
              </a:xfrm>
              <a:custGeom>
                <a:avLst/>
                <a:gdLst>
                  <a:gd name="csX0" fmla="*/ 11737 w 13062"/>
                  <a:gd name="csY0" fmla="*/ 22331 h 24134"/>
                  <a:gd name="csX1" fmla="*/ 1269 w 13062"/>
                  <a:gd name="csY1" fmla="*/ 22331 h 24134"/>
                  <a:gd name="csX2" fmla="*/ 1269 w 13062"/>
                  <a:gd name="csY2" fmla="*/ 19473 h 24134"/>
                  <a:gd name="csX3" fmla="*/ 9834 w 13062"/>
                  <a:gd name="csY3" fmla="*/ 17568 h 24134"/>
                  <a:gd name="csX4" fmla="*/ 317 w 13062"/>
                  <a:gd name="csY4" fmla="*/ 6138 h 24134"/>
                  <a:gd name="csX5" fmla="*/ 4124 w 13062"/>
                  <a:gd name="csY5" fmla="*/ 423 h 24134"/>
                  <a:gd name="csX6" fmla="*/ 11737 w 13062"/>
                  <a:gd name="csY6" fmla="*/ 423 h 24134"/>
                  <a:gd name="csX7" fmla="*/ 11737 w 13062"/>
                  <a:gd name="csY7" fmla="*/ 3281 h 24134"/>
                  <a:gd name="csX8" fmla="*/ 3172 w 13062"/>
                  <a:gd name="csY8" fmla="*/ 5186 h 24134"/>
                  <a:gd name="csX9" fmla="*/ 12689 w 13062"/>
                  <a:gd name="csY9" fmla="*/ 15663 h 24134"/>
                  <a:gd name="csX10" fmla="*/ 10785 w 13062"/>
                  <a:gd name="csY10" fmla="*/ 22331 h 241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62" h="24134">
                    <a:moveTo>
                      <a:pt x="11737" y="22331"/>
                    </a:moveTo>
                    <a:cubicBezTo>
                      <a:pt x="8883" y="24236"/>
                      <a:pt x="4124" y="25188"/>
                      <a:pt x="1269" y="22331"/>
                    </a:cubicBezTo>
                    <a:cubicBezTo>
                      <a:pt x="-1586" y="19473"/>
                      <a:pt x="1269" y="19473"/>
                      <a:pt x="1269" y="19473"/>
                    </a:cubicBezTo>
                    <a:cubicBezTo>
                      <a:pt x="5076" y="20426"/>
                      <a:pt x="9834" y="20426"/>
                      <a:pt x="9834" y="17568"/>
                    </a:cubicBezTo>
                    <a:cubicBezTo>
                      <a:pt x="9834" y="11853"/>
                      <a:pt x="317" y="13758"/>
                      <a:pt x="317" y="6138"/>
                    </a:cubicBezTo>
                    <a:cubicBezTo>
                      <a:pt x="317" y="-1482"/>
                      <a:pt x="1269" y="1376"/>
                      <a:pt x="4124" y="423"/>
                    </a:cubicBezTo>
                    <a:cubicBezTo>
                      <a:pt x="6979" y="-529"/>
                      <a:pt x="9834" y="423"/>
                      <a:pt x="11737" y="423"/>
                    </a:cubicBezTo>
                    <a:cubicBezTo>
                      <a:pt x="11737" y="423"/>
                      <a:pt x="11737" y="2328"/>
                      <a:pt x="11737" y="3281"/>
                    </a:cubicBezTo>
                    <a:cubicBezTo>
                      <a:pt x="8883" y="2328"/>
                      <a:pt x="4124" y="1376"/>
                      <a:pt x="3172" y="5186"/>
                    </a:cubicBezTo>
                    <a:cubicBezTo>
                      <a:pt x="3172" y="9948"/>
                      <a:pt x="11737" y="8996"/>
                      <a:pt x="12689" y="15663"/>
                    </a:cubicBezTo>
                    <a:cubicBezTo>
                      <a:pt x="13641" y="22331"/>
                      <a:pt x="12689" y="20426"/>
                      <a:pt x="10785" y="22331"/>
                    </a:cubicBezTo>
                    <a:close/>
                  </a:path>
                </a:pathLst>
              </a:custGeom>
              <a:solidFill>
                <a:srgbClr val="FFFFFF"/>
              </a:solidFill>
              <a:ln w="9512" cap="flat">
                <a:noFill/>
                <a:prstDash val="solid"/>
                <a:miter/>
              </a:ln>
            </p:spPr>
            <p:txBody>
              <a:bodyPr/>
              <a:lstStyle/>
              <a:p>
                <a:endParaRPr lang="en-US"/>
              </a:p>
            </p:txBody>
          </p:sp>
          <p:sp>
            <p:nvSpPr>
              <p:cNvPr id="57" name="Freeform 182">
                <a:extLst>
                  <a:ext uri="{FF2B5EF4-FFF2-40B4-BE49-F238E27FC236}">
                    <a16:creationId xmlns:a16="http://schemas.microsoft.com/office/drawing/2014/main" id="{85CFFB11-A5E6-3ECF-FFB1-6B448294C473}"/>
                  </a:ext>
                </a:extLst>
              </p:cNvPr>
              <p:cNvSpPr/>
              <p:nvPr/>
            </p:nvSpPr>
            <p:spPr>
              <a:xfrm>
                <a:off x="6449658" y="6418563"/>
                <a:ext cx="21785" cy="23812"/>
              </a:xfrm>
              <a:custGeom>
                <a:avLst/>
                <a:gdLst>
                  <a:gd name="csX0" fmla="*/ 13799 w 21785"/>
                  <a:gd name="csY0" fmla="*/ 22860 h 23812"/>
                  <a:gd name="csX1" fmla="*/ 11896 w 21785"/>
                  <a:gd name="csY1" fmla="*/ 20955 h 23812"/>
                  <a:gd name="csX2" fmla="*/ 16654 w 21785"/>
                  <a:gd name="csY2" fmla="*/ 18097 h 23812"/>
                  <a:gd name="csX3" fmla="*/ 16654 w 21785"/>
                  <a:gd name="csY3" fmla="*/ 13335 h 23812"/>
                  <a:gd name="csX4" fmla="*/ 12847 w 21785"/>
                  <a:gd name="csY4" fmla="*/ 12382 h 23812"/>
                  <a:gd name="csX5" fmla="*/ 8089 w 21785"/>
                  <a:gd name="csY5" fmla="*/ 12382 h 23812"/>
                  <a:gd name="csX6" fmla="*/ 1427 w 21785"/>
                  <a:gd name="csY6" fmla="*/ 11430 h 23812"/>
                  <a:gd name="csX7" fmla="*/ 1427 w 21785"/>
                  <a:gd name="csY7" fmla="*/ 4763 h 23812"/>
                  <a:gd name="csX8" fmla="*/ 7137 w 21785"/>
                  <a:gd name="csY8" fmla="*/ 0 h 23812"/>
                  <a:gd name="csX9" fmla="*/ 9041 w 21785"/>
                  <a:gd name="csY9" fmla="*/ 2857 h 23812"/>
                  <a:gd name="csX10" fmla="*/ 4283 w 21785"/>
                  <a:gd name="csY10" fmla="*/ 9525 h 23812"/>
                  <a:gd name="csX11" fmla="*/ 7137 w 21785"/>
                  <a:gd name="csY11" fmla="*/ 10478 h 23812"/>
                  <a:gd name="csX12" fmla="*/ 12847 w 21785"/>
                  <a:gd name="csY12" fmla="*/ 10478 h 23812"/>
                  <a:gd name="csX13" fmla="*/ 19509 w 21785"/>
                  <a:gd name="csY13" fmla="*/ 10478 h 23812"/>
                  <a:gd name="csX14" fmla="*/ 21412 w 21785"/>
                  <a:gd name="csY14" fmla="*/ 17145 h 23812"/>
                  <a:gd name="csX15" fmla="*/ 14751 w 21785"/>
                  <a:gd name="csY15" fmla="*/ 23813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1785" h="23812">
                    <a:moveTo>
                      <a:pt x="13799" y="22860"/>
                    </a:moveTo>
                    <a:cubicBezTo>
                      <a:pt x="13799" y="22860"/>
                      <a:pt x="11896" y="20955"/>
                      <a:pt x="11896" y="20955"/>
                    </a:cubicBezTo>
                    <a:cubicBezTo>
                      <a:pt x="13799" y="20003"/>
                      <a:pt x="15702" y="19050"/>
                      <a:pt x="16654" y="18097"/>
                    </a:cubicBezTo>
                    <a:cubicBezTo>
                      <a:pt x="17605" y="17145"/>
                      <a:pt x="17605" y="15240"/>
                      <a:pt x="16654" y="13335"/>
                    </a:cubicBezTo>
                    <a:cubicBezTo>
                      <a:pt x="15702" y="11430"/>
                      <a:pt x="14751" y="11430"/>
                      <a:pt x="12847" y="12382"/>
                    </a:cubicBezTo>
                    <a:lnTo>
                      <a:pt x="8089" y="12382"/>
                    </a:lnTo>
                    <a:cubicBezTo>
                      <a:pt x="5234" y="14288"/>
                      <a:pt x="3331" y="12382"/>
                      <a:pt x="1427" y="11430"/>
                    </a:cubicBezTo>
                    <a:cubicBezTo>
                      <a:pt x="-476" y="10478"/>
                      <a:pt x="-476" y="6668"/>
                      <a:pt x="1427" y="4763"/>
                    </a:cubicBezTo>
                    <a:cubicBezTo>
                      <a:pt x="3331" y="2857"/>
                      <a:pt x="5234" y="953"/>
                      <a:pt x="7137" y="0"/>
                    </a:cubicBezTo>
                    <a:cubicBezTo>
                      <a:pt x="7137" y="0"/>
                      <a:pt x="9041" y="1905"/>
                      <a:pt x="9041" y="2857"/>
                    </a:cubicBezTo>
                    <a:cubicBezTo>
                      <a:pt x="6185" y="3810"/>
                      <a:pt x="2379" y="6668"/>
                      <a:pt x="4283" y="9525"/>
                    </a:cubicBezTo>
                    <a:cubicBezTo>
                      <a:pt x="6185" y="12382"/>
                      <a:pt x="6185" y="10478"/>
                      <a:pt x="7137" y="10478"/>
                    </a:cubicBezTo>
                    <a:lnTo>
                      <a:pt x="12847" y="10478"/>
                    </a:lnTo>
                    <a:cubicBezTo>
                      <a:pt x="15702" y="8572"/>
                      <a:pt x="17605" y="9525"/>
                      <a:pt x="19509" y="10478"/>
                    </a:cubicBezTo>
                    <a:cubicBezTo>
                      <a:pt x="21412" y="11430"/>
                      <a:pt x="22364" y="14288"/>
                      <a:pt x="21412" y="17145"/>
                    </a:cubicBezTo>
                    <a:cubicBezTo>
                      <a:pt x="20460" y="20003"/>
                      <a:pt x="17605" y="22860"/>
                      <a:pt x="14751" y="23813"/>
                    </a:cubicBezTo>
                    <a:close/>
                  </a:path>
                </a:pathLst>
              </a:custGeom>
              <a:solidFill>
                <a:srgbClr val="FFFFFF"/>
              </a:solidFill>
              <a:ln w="9512" cap="flat">
                <a:noFill/>
                <a:prstDash val="solid"/>
                <a:miter/>
              </a:ln>
            </p:spPr>
            <p:txBody>
              <a:bodyPr/>
              <a:lstStyle/>
              <a:p>
                <a:endParaRPr lang="en-US"/>
              </a:p>
            </p:txBody>
          </p:sp>
          <p:sp>
            <p:nvSpPr>
              <p:cNvPr id="58" name="Freeform 183">
                <a:extLst>
                  <a:ext uri="{FF2B5EF4-FFF2-40B4-BE49-F238E27FC236}">
                    <a16:creationId xmlns:a16="http://schemas.microsoft.com/office/drawing/2014/main" id="{CBDF751A-739D-96AD-7913-1E07BD43D71E}"/>
                  </a:ext>
                </a:extLst>
              </p:cNvPr>
              <p:cNvSpPr/>
              <p:nvPr/>
            </p:nvSpPr>
            <p:spPr>
              <a:xfrm>
                <a:off x="6397419" y="6504425"/>
                <a:ext cx="23586" cy="17402"/>
              </a:xfrm>
              <a:custGeom>
                <a:avLst/>
                <a:gdLst>
                  <a:gd name="csX0" fmla="*/ 21310 w 23586"/>
                  <a:gd name="csY0" fmla="*/ 17007 h 17402"/>
                  <a:gd name="csX1" fmla="*/ 18455 w 23586"/>
                  <a:gd name="csY1" fmla="*/ 16055 h 17402"/>
                  <a:gd name="csX2" fmla="*/ 18455 w 23586"/>
                  <a:gd name="csY2" fmla="*/ 7482 h 17402"/>
                  <a:gd name="csX3" fmla="*/ 14648 w 23586"/>
                  <a:gd name="csY3" fmla="*/ 7482 h 17402"/>
                  <a:gd name="csX4" fmla="*/ 10841 w 23586"/>
                  <a:gd name="csY4" fmla="*/ 11293 h 17402"/>
                  <a:gd name="csX5" fmla="*/ 5132 w 23586"/>
                  <a:gd name="csY5" fmla="*/ 13198 h 17402"/>
                  <a:gd name="csX6" fmla="*/ 373 w 23586"/>
                  <a:gd name="csY6" fmla="*/ 9388 h 17402"/>
                  <a:gd name="csX7" fmla="*/ 2277 w 23586"/>
                  <a:gd name="csY7" fmla="*/ 815 h 17402"/>
                  <a:gd name="csX8" fmla="*/ 5132 w 23586"/>
                  <a:gd name="csY8" fmla="*/ 1768 h 17402"/>
                  <a:gd name="csX9" fmla="*/ 5132 w 23586"/>
                  <a:gd name="csY9" fmla="*/ 9388 h 17402"/>
                  <a:gd name="csX10" fmla="*/ 18455 w 23586"/>
                  <a:gd name="csY10" fmla="*/ 2720 h 17402"/>
                  <a:gd name="csX11" fmla="*/ 23213 w 23586"/>
                  <a:gd name="csY11" fmla="*/ 6530 h 17402"/>
                  <a:gd name="csX12" fmla="*/ 21310 w 23586"/>
                  <a:gd name="csY12" fmla="*/ 16055 h 174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3586" h="17402">
                    <a:moveTo>
                      <a:pt x="21310" y="17007"/>
                    </a:moveTo>
                    <a:cubicBezTo>
                      <a:pt x="21310" y="17960"/>
                      <a:pt x="18455" y="17007"/>
                      <a:pt x="18455" y="16055"/>
                    </a:cubicBezTo>
                    <a:cubicBezTo>
                      <a:pt x="20358" y="13198"/>
                      <a:pt x="22261" y="9388"/>
                      <a:pt x="18455" y="7482"/>
                    </a:cubicBezTo>
                    <a:cubicBezTo>
                      <a:pt x="14648" y="5578"/>
                      <a:pt x="15599" y="7482"/>
                      <a:pt x="14648" y="7482"/>
                    </a:cubicBezTo>
                    <a:lnTo>
                      <a:pt x="10841" y="11293"/>
                    </a:lnTo>
                    <a:cubicBezTo>
                      <a:pt x="8938" y="13198"/>
                      <a:pt x="7035" y="13198"/>
                      <a:pt x="5132" y="13198"/>
                    </a:cubicBezTo>
                    <a:cubicBezTo>
                      <a:pt x="3228" y="13198"/>
                      <a:pt x="1325" y="11293"/>
                      <a:pt x="373" y="9388"/>
                    </a:cubicBezTo>
                    <a:cubicBezTo>
                      <a:pt x="-578" y="7482"/>
                      <a:pt x="373" y="2720"/>
                      <a:pt x="2277" y="815"/>
                    </a:cubicBezTo>
                    <a:cubicBezTo>
                      <a:pt x="4180" y="-1090"/>
                      <a:pt x="4180" y="815"/>
                      <a:pt x="5132" y="1768"/>
                    </a:cubicBezTo>
                    <a:cubicBezTo>
                      <a:pt x="4180" y="3673"/>
                      <a:pt x="2277" y="8435"/>
                      <a:pt x="5132" y="9388"/>
                    </a:cubicBezTo>
                    <a:cubicBezTo>
                      <a:pt x="9890" y="11293"/>
                      <a:pt x="10841" y="1768"/>
                      <a:pt x="18455" y="2720"/>
                    </a:cubicBezTo>
                    <a:cubicBezTo>
                      <a:pt x="26068" y="3673"/>
                      <a:pt x="22261" y="3673"/>
                      <a:pt x="23213" y="6530"/>
                    </a:cubicBezTo>
                    <a:cubicBezTo>
                      <a:pt x="24165" y="9388"/>
                      <a:pt x="23213" y="13198"/>
                      <a:pt x="21310" y="16055"/>
                    </a:cubicBezTo>
                    <a:close/>
                  </a:path>
                </a:pathLst>
              </a:custGeom>
              <a:solidFill>
                <a:srgbClr val="FFFFFF"/>
              </a:solidFill>
              <a:ln w="9512" cap="flat">
                <a:noFill/>
                <a:prstDash val="solid"/>
                <a:miter/>
              </a:ln>
            </p:spPr>
            <p:txBody>
              <a:bodyPr/>
              <a:lstStyle/>
              <a:p>
                <a:endParaRPr lang="en-US"/>
              </a:p>
            </p:txBody>
          </p:sp>
          <p:sp>
            <p:nvSpPr>
              <p:cNvPr id="59" name="Freeform 184">
                <a:extLst>
                  <a:ext uri="{FF2B5EF4-FFF2-40B4-BE49-F238E27FC236}">
                    <a16:creationId xmlns:a16="http://schemas.microsoft.com/office/drawing/2014/main" id="{6E979359-8CB5-8915-621C-6940AD454298}"/>
                  </a:ext>
                </a:extLst>
              </p:cNvPr>
              <p:cNvSpPr/>
              <p:nvPr/>
            </p:nvSpPr>
            <p:spPr>
              <a:xfrm>
                <a:off x="6392611" y="6556675"/>
                <a:ext cx="23262" cy="20002"/>
              </a:xfrm>
              <a:custGeom>
                <a:avLst/>
                <a:gdLst>
                  <a:gd name="csX0" fmla="*/ 13746 w 23262"/>
                  <a:gd name="csY0" fmla="*/ 11430 h 20002"/>
                  <a:gd name="csX1" fmla="*/ 423 w 23262"/>
                  <a:gd name="csY1" fmla="*/ 20003 h 20002"/>
                  <a:gd name="csX2" fmla="*/ 423 w 23262"/>
                  <a:gd name="csY2" fmla="*/ 16193 h 20002"/>
                  <a:gd name="csX3" fmla="*/ 9939 w 23262"/>
                  <a:gd name="csY3" fmla="*/ 9525 h 20002"/>
                  <a:gd name="csX4" fmla="*/ 423 w 23262"/>
                  <a:gd name="csY4" fmla="*/ 3810 h 20002"/>
                  <a:gd name="csX5" fmla="*/ 423 w 23262"/>
                  <a:gd name="csY5" fmla="*/ 0 h 20002"/>
                  <a:gd name="csX6" fmla="*/ 13746 w 23262"/>
                  <a:gd name="csY6" fmla="*/ 7620 h 20002"/>
                  <a:gd name="csX7" fmla="*/ 23263 w 23262"/>
                  <a:gd name="csY7" fmla="*/ 8572 h 20002"/>
                  <a:gd name="csX8" fmla="*/ 13746 w 23262"/>
                  <a:gd name="csY8"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262" h="20002">
                    <a:moveTo>
                      <a:pt x="13746" y="11430"/>
                    </a:moveTo>
                    <a:lnTo>
                      <a:pt x="423" y="20003"/>
                    </a:lnTo>
                    <a:cubicBezTo>
                      <a:pt x="423" y="20003"/>
                      <a:pt x="-529" y="17145"/>
                      <a:pt x="423" y="16193"/>
                    </a:cubicBezTo>
                    <a:lnTo>
                      <a:pt x="9939" y="9525"/>
                    </a:lnTo>
                    <a:lnTo>
                      <a:pt x="423" y="3810"/>
                    </a:lnTo>
                    <a:cubicBezTo>
                      <a:pt x="-529" y="3810"/>
                      <a:pt x="423" y="953"/>
                      <a:pt x="423" y="0"/>
                    </a:cubicBezTo>
                    <a:lnTo>
                      <a:pt x="13746" y="7620"/>
                    </a:lnTo>
                    <a:cubicBezTo>
                      <a:pt x="15649" y="8572"/>
                      <a:pt x="23263" y="6668"/>
                      <a:pt x="23263" y="8572"/>
                    </a:cubicBezTo>
                    <a:cubicBezTo>
                      <a:pt x="23263" y="13335"/>
                      <a:pt x="16601" y="9525"/>
                      <a:pt x="13746" y="11430"/>
                    </a:cubicBezTo>
                    <a:close/>
                  </a:path>
                </a:pathLst>
              </a:custGeom>
              <a:solidFill>
                <a:srgbClr val="FFFFFF"/>
              </a:solidFill>
              <a:ln w="9512" cap="flat">
                <a:noFill/>
                <a:prstDash val="solid"/>
                <a:miter/>
              </a:ln>
            </p:spPr>
            <p:txBody>
              <a:bodyPr/>
              <a:lstStyle/>
              <a:p>
                <a:endParaRPr lang="en-US"/>
              </a:p>
            </p:txBody>
          </p:sp>
          <p:sp>
            <p:nvSpPr>
              <p:cNvPr id="60" name="Freeform 185">
                <a:extLst>
                  <a:ext uri="{FF2B5EF4-FFF2-40B4-BE49-F238E27FC236}">
                    <a16:creationId xmlns:a16="http://schemas.microsoft.com/office/drawing/2014/main" id="{4F43CAD9-D203-A842-28BB-45B572A408FA}"/>
                  </a:ext>
                </a:extLst>
              </p:cNvPr>
              <p:cNvSpPr/>
              <p:nvPr/>
            </p:nvSpPr>
            <p:spPr>
              <a:xfrm>
                <a:off x="6460407" y="6404314"/>
                <a:ext cx="22082" cy="24725"/>
              </a:xfrm>
              <a:custGeom>
                <a:avLst/>
                <a:gdLst>
                  <a:gd name="csX0" fmla="*/ 19227 w 22082"/>
                  <a:gd name="csY0" fmla="*/ 23773 h 24725"/>
                  <a:gd name="csX1" fmla="*/ 7808 w 22082"/>
                  <a:gd name="csY1" fmla="*/ 8533 h 24725"/>
                  <a:gd name="csX2" fmla="*/ 2098 w 22082"/>
                  <a:gd name="csY2" fmla="*/ 12343 h 24725"/>
                  <a:gd name="csX3" fmla="*/ 194 w 22082"/>
                  <a:gd name="csY3" fmla="*/ 10438 h 24725"/>
                  <a:gd name="csX4" fmla="*/ 13518 w 22082"/>
                  <a:gd name="csY4" fmla="*/ 913 h 24725"/>
                  <a:gd name="csX5" fmla="*/ 15421 w 22082"/>
                  <a:gd name="csY5" fmla="*/ 2818 h 24725"/>
                  <a:gd name="csX6" fmla="*/ 10663 w 22082"/>
                  <a:gd name="csY6" fmla="*/ 6628 h 24725"/>
                  <a:gd name="csX7" fmla="*/ 22083 w 22082"/>
                  <a:gd name="csY7" fmla="*/ 22821 h 24725"/>
                  <a:gd name="csX8" fmla="*/ 19227 w 22082"/>
                  <a:gd name="csY8" fmla="*/ 24726 h 247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082" h="24725">
                    <a:moveTo>
                      <a:pt x="19227" y="23773"/>
                    </a:moveTo>
                    <a:lnTo>
                      <a:pt x="7808" y="8533"/>
                    </a:lnTo>
                    <a:lnTo>
                      <a:pt x="2098" y="12343"/>
                    </a:lnTo>
                    <a:cubicBezTo>
                      <a:pt x="2098" y="12343"/>
                      <a:pt x="-757" y="10438"/>
                      <a:pt x="194" y="10438"/>
                    </a:cubicBezTo>
                    <a:cubicBezTo>
                      <a:pt x="4952" y="6628"/>
                      <a:pt x="8759" y="3771"/>
                      <a:pt x="13518" y="913"/>
                    </a:cubicBezTo>
                    <a:cubicBezTo>
                      <a:pt x="18276" y="-1945"/>
                      <a:pt x="15421" y="2818"/>
                      <a:pt x="15421" y="2818"/>
                    </a:cubicBezTo>
                    <a:cubicBezTo>
                      <a:pt x="14469" y="4723"/>
                      <a:pt x="11614" y="5676"/>
                      <a:pt x="10663" y="6628"/>
                    </a:cubicBezTo>
                    <a:lnTo>
                      <a:pt x="22083" y="22821"/>
                    </a:lnTo>
                    <a:cubicBezTo>
                      <a:pt x="22083" y="23773"/>
                      <a:pt x="21131" y="24726"/>
                      <a:pt x="19227" y="24726"/>
                    </a:cubicBezTo>
                    <a:close/>
                  </a:path>
                </a:pathLst>
              </a:custGeom>
              <a:solidFill>
                <a:srgbClr val="FFFFFF"/>
              </a:solidFill>
              <a:ln w="9512" cap="flat">
                <a:noFill/>
                <a:prstDash val="solid"/>
                <a:miter/>
              </a:ln>
            </p:spPr>
            <p:txBody>
              <a:bodyPr/>
              <a:lstStyle/>
              <a:p>
                <a:endParaRPr lang="en-US"/>
              </a:p>
            </p:txBody>
          </p:sp>
          <p:sp>
            <p:nvSpPr>
              <p:cNvPr id="61" name="Freeform 186">
                <a:extLst>
                  <a:ext uri="{FF2B5EF4-FFF2-40B4-BE49-F238E27FC236}">
                    <a16:creationId xmlns:a16="http://schemas.microsoft.com/office/drawing/2014/main" id="{7431F970-00B2-A1AA-55EA-BBA3A03C0633}"/>
                  </a:ext>
                </a:extLst>
              </p:cNvPr>
              <p:cNvSpPr/>
              <p:nvPr/>
            </p:nvSpPr>
            <p:spPr>
              <a:xfrm>
                <a:off x="6403236" y="6620069"/>
                <a:ext cx="23106" cy="19473"/>
              </a:xfrm>
              <a:custGeom>
                <a:avLst/>
                <a:gdLst>
                  <a:gd name="csX0" fmla="*/ 1218 w 23106"/>
                  <a:gd name="csY0" fmla="*/ 15663 h 19473"/>
                  <a:gd name="csX1" fmla="*/ 19299 w 23106"/>
                  <a:gd name="csY1" fmla="*/ 8996 h 19473"/>
                  <a:gd name="csX2" fmla="*/ 16445 w 23106"/>
                  <a:gd name="csY2" fmla="*/ 423 h 19473"/>
                  <a:gd name="csX3" fmla="*/ 19299 w 23106"/>
                  <a:gd name="csY3" fmla="*/ 423 h 19473"/>
                  <a:gd name="csX4" fmla="*/ 23106 w 23106"/>
                  <a:gd name="csY4" fmla="*/ 11853 h 19473"/>
                  <a:gd name="csX5" fmla="*/ 1218 w 23106"/>
                  <a:gd name="csY5" fmla="*/ 19473 h 19473"/>
                  <a:gd name="csX6" fmla="*/ 266 w 23106"/>
                  <a:gd name="csY6" fmla="*/ 16616 h 1947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3106" h="19473">
                    <a:moveTo>
                      <a:pt x="1218" y="15663"/>
                    </a:moveTo>
                    <a:lnTo>
                      <a:pt x="19299" y="8996"/>
                    </a:lnTo>
                    <a:lnTo>
                      <a:pt x="16445" y="423"/>
                    </a:lnTo>
                    <a:cubicBezTo>
                      <a:pt x="16445" y="423"/>
                      <a:pt x="18348" y="-529"/>
                      <a:pt x="19299" y="423"/>
                    </a:cubicBezTo>
                    <a:lnTo>
                      <a:pt x="23106" y="11853"/>
                    </a:lnTo>
                    <a:lnTo>
                      <a:pt x="1218" y="19473"/>
                    </a:lnTo>
                    <a:cubicBezTo>
                      <a:pt x="1218" y="19473"/>
                      <a:pt x="-685" y="16616"/>
                      <a:pt x="266" y="16616"/>
                    </a:cubicBezTo>
                    <a:close/>
                  </a:path>
                </a:pathLst>
              </a:custGeom>
              <a:solidFill>
                <a:srgbClr val="FFFFFF"/>
              </a:solidFill>
              <a:ln w="9512" cap="flat">
                <a:noFill/>
                <a:prstDash val="solid"/>
                <a:miter/>
              </a:ln>
            </p:spPr>
            <p:txBody>
              <a:bodyPr/>
              <a:lstStyle/>
              <a:p>
                <a:endParaRPr lang="en-US"/>
              </a:p>
            </p:txBody>
          </p:sp>
          <p:sp>
            <p:nvSpPr>
              <p:cNvPr id="62" name="Freeform 187">
                <a:extLst>
                  <a:ext uri="{FF2B5EF4-FFF2-40B4-BE49-F238E27FC236}">
                    <a16:creationId xmlns:a16="http://schemas.microsoft.com/office/drawing/2014/main" id="{AF155F97-93B3-C833-8497-EEC57A294D4C}"/>
                  </a:ext>
                </a:extLst>
              </p:cNvPr>
              <p:cNvSpPr/>
              <p:nvPr/>
            </p:nvSpPr>
            <p:spPr>
              <a:xfrm>
                <a:off x="6398744" y="6603347"/>
                <a:ext cx="22839" cy="18097"/>
              </a:xfrm>
              <a:custGeom>
                <a:avLst/>
                <a:gdLst>
                  <a:gd name="csX0" fmla="*/ 0 w 22839"/>
                  <a:gd name="csY0" fmla="*/ 13335 h 18097"/>
                  <a:gd name="csX1" fmla="*/ 19033 w 22839"/>
                  <a:gd name="csY1" fmla="*/ 8572 h 18097"/>
                  <a:gd name="csX2" fmla="*/ 17130 w 22839"/>
                  <a:gd name="csY2" fmla="*/ 0 h 18097"/>
                  <a:gd name="csX3" fmla="*/ 19985 w 22839"/>
                  <a:gd name="csY3" fmla="*/ 0 h 18097"/>
                  <a:gd name="csX4" fmla="*/ 22840 w 22839"/>
                  <a:gd name="csY4" fmla="*/ 12383 h 18097"/>
                  <a:gd name="csX5" fmla="*/ 952 w 22839"/>
                  <a:gd name="csY5" fmla="*/ 18097 h 18097"/>
                  <a:gd name="csX6" fmla="*/ 0 w 22839"/>
                  <a:gd name="csY6" fmla="*/ 15240 h 1809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2839" h="18097">
                    <a:moveTo>
                      <a:pt x="0" y="13335"/>
                    </a:moveTo>
                    <a:lnTo>
                      <a:pt x="19033" y="8572"/>
                    </a:lnTo>
                    <a:lnTo>
                      <a:pt x="17130" y="0"/>
                    </a:lnTo>
                    <a:cubicBezTo>
                      <a:pt x="17130" y="0"/>
                      <a:pt x="19033" y="0"/>
                      <a:pt x="19985" y="0"/>
                    </a:cubicBezTo>
                    <a:lnTo>
                      <a:pt x="22840" y="12383"/>
                    </a:lnTo>
                    <a:lnTo>
                      <a:pt x="952" y="18097"/>
                    </a:lnTo>
                    <a:cubicBezTo>
                      <a:pt x="952" y="18097"/>
                      <a:pt x="0" y="16193"/>
                      <a:pt x="0" y="15240"/>
                    </a:cubicBezTo>
                    <a:close/>
                  </a:path>
                </a:pathLst>
              </a:custGeom>
              <a:solidFill>
                <a:srgbClr val="FFFFFF"/>
              </a:solidFill>
              <a:ln w="9512" cap="flat">
                <a:noFill/>
                <a:prstDash val="solid"/>
                <a:miter/>
              </a:ln>
            </p:spPr>
            <p:txBody>
              <a:bodyPr/>
              <a:lstStyle/>
              <a:p>
                <a:endParaRPr lang="en-US"/>
              </a:p>
            </p:txBody>
          </p:sp>
          <p:sp>
            <p:nvSpPr>
              <p:cNvPr id="63" name="Freeform 188">
                <a:extLst>
                  <a:ext uri="{FF2B5EF4-FFF2-40B4-BE49-F238E27FC236}">
                    <a16:creationId xmlns:a16="http://schemas.microsoft.com/office/drawing/2014/main" id="{E68E8E26-3A11-3222-7F7F-24752D2C4B76}"/>
                  </a:ext>
                </a:extLst>
              </p:cNvPr>
              <p:cNvSpPr/>
              <p:nvPr/>
            </p:nvSpPr>
            <p:spPr>
              <a:xfrm>
                <a:off x="6533879" y="6377182"/>
                <a:ext cx="17523" cy="22330"/>
              </a:xfrm>
              <a:custGeom>
                <a:avLst/>
                <a:gdLst>
                  <a:gd name="csX0" fmla="*/ 16178 w 17523"/>
                  <a:gd name="csY0" fmla="*/ 16616 h 22330"/>
                  <a:gd name="csX1" fmla="*/ 17130 w 17523"/>
                  <a:gd name="csY1" fmla="*/ 19473 h 22330"/>
                  <a:gd name="csX2" fmla="*/ 4758 w 17523"/>
                  <a:gd name="csY2" fmla="*/ 22331 h 22330"/>
                  <a:gd name="csX3" fmla="*/ 0 w 17523"/>
                  <a:gd name="csY3" fmla="*/ 423 h 22330"/>
                  <a:gd name="csX4" fmla="*/ 2855 w 17523"/>
                  <a:gd name="csY4" fmla="*/ 423 h 22330"/>
                  <a:gd name="csX5" fmla="*/ 6662 w 17523"/>
                  <a:gd name="csY5" fmla="*/ 19473 h 22330"/>
                  <a:gd name="csX6" fmla="*/ 15227 w 17523"/>
                  <a:gd name="csY6" fmla="*/ 17568 h 2233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523" h="22330">
                    <a:moveTo>
                      <a:pt x="16178" y="16616"/>
                    </a:moveTo>
                    <a:cubicBezTo>
                      <a:pt x="17130" y="16616"/>
                      <a:pt x="18082" y="19473"/>
                      <a:pt x="17130" y="19473"/>
                    </a:cubicBezTo>
                    <a:cubicBezTo>
                      <a:pt x="13323" y="21378"/>
                      <a:pt x="9517" y="21378"/>
                      <a:pt x="4758" y="22331"/>
                    </a:cubicBezTo>
                    <a:lnTo>
                      <a:pt x="0" y="423"/>
                    </a:lnTo>
                    <a:cubicBezTo>
                      <a:pt x="0" y="423"/>
                      <a:pt x="2855" y="-529"/>
                      <a:pt x="2855" y="423"/>
                    </a:cubicBezTo>
                    <a:lnTo>
                      <a:pt x="6662" y="19473"/>
                    </a:lnTo>
                    <a:cubicBezTo>
                      <a:pt x="9517" y="19473"/>
                      <a:pt x="11420" y="18521"/>
                      <a:pt x="15227" y="17568"/>
                    </a:cubicBezTo>
                    <a:close/>
                  </a:path>
                </a:pathLst>
              </a:custGeom>
              <a:solidFill>
                <a:srgbClr val="FFFFFF"/>
              </a:solidFill>
              <a:ln w="9512" cap="flat">
                <a:noFill/>
                <a:prstDash val="solid"/>
                <a:miter/>
              </a:ln>
            </p:spPr>
            <p:txBody>
              <a:bodyPr/>
              <a:lstStyle/>
              <a:p>
                <a:endParaRPr lang="en-US"/>
              </a:p>
            </p:txBody>
          </p:sp>
          <p:sp>
            <p:nvSpPr>
              <p:cNvPr id="64" name="Freeform 189">
                <a:extLst>
                  <a:ext uri="{FF2B5EF4-FFF2-40B4-BE49-F238E27FC236}">
                    <a16:creationId xmlns:a16="http://schemas.microsoft.com/office/drawing/2014/main" id="{9BAB8A57-B18A-98B9-01A6-7623C1609182}"/>
                  </a:ext>
                </a:extLst>
              </p:cNvPr>
              <p:cNvSpPr/>
              <p:nvPr/>
            </p:nvSpPr>
            <p:spPr>
              <a:xfrm>
                <a:off x="6725162" y="6749646"/>
                <a:ext cx="8564" cy="23246"/>
              </a:xfrm>
              <a:custGeom>
                <a:avLst/>
                <a:gdLst>
                  <a:gd name="csX0" fmla="*/ 4758 w 8564"/>
                  <a:gd name="csY0" fmla="*/ 23246 h 23246"/>
                  <a:gd name="csX1" fmla="*/ 4758 w 8564"/>
                  <a:gd name="csY1" fmla="*/ 5148 h 23246"/>
                  <a:gd name="csX2" fmla="*/ 1903 w 8564"/>
                  <a:gd name="csY2" fmla="*/ 7054 h 23246"/>
                  <a:gd name="csX3" fmla="*/ 0 w 8564"/>
                  <a:gd name="csY3" fmla="*/ 5148 h 23246"/>
                  <a:gd name="csX4" fmla="*/ 8565 w 8564"/>
                  <a:gd name="csY4" fmla="*/ 386 h 23246"/>
                  <a:gd name="csX5" fmla="*/ 8565 w 8564"/>
                  <a:gd name="csY5" fmla="*/ 23246 h 23246"/>
                  <a:gd name="csX6" fmla="*/ 4758 w 8564"/>
                  <a:gd name="csY6" fmla="*/ 23246 h 2324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4" h="23246">
                    <a:moveTo>
                      <a:pt x="4758" y="23246"/>
                    </a:moveTo>
                    <a:lnTo>
                      <a:pt x="4758" y="5148"/>
                    </a:lnTo>
                    <a:cubicBezTo>
                      <a:pt x="2855" y="5148"/>
                      <a:pt x="2855" y="7054"/>
                      <a:pt x="1903" y="7054"/>
                    </a:cubicBezTo>
                    <a:cubicBezTo>
                      <a:pt x="951" y="7054"/>
                      <a:pt x="0" y="6101"/>
                      <a:pt x="0" y="5148"/>
                    </a:cubicBezTo>
                    <a:cubicBezTo>
                      <a:pt x="0" y="4196"/>
                      <a:pt x="5710" y="-1519"/>
                      <a:pt x="8565" y="386"/>
                    </a:cubicBezTo>
                    <a:lnTo>
                      <a:pt x="8565" y="23246"/>
                    </a:lnTo>
                    <a:cubicBezTo>
                      <a:pt x="8565" y="23246"/>
                      <a:pt x="5710" y="23246"/>
                      <a:pt x="4758" y="23246"/>
                    </a:cubicBezTo>
                    <a:close/>
                  </a:path>
                </a:pathLst>
              </a:custGeom>
              <a:solidFill>
                <a:srgbClr val="FFFFFF"/>
              </a:solidFill>
              <a:ln w="9512" cap="flat">
                <a:noFill/>
                <a:prstDash val="solid"/>
                <a:miter/>
              </a:ln>
            </p:spPr>
            <p:txBody>
              <a:bodyPr/>
              <a:lstStyle/>
              <a:p>
                <a:endParaRPr lang="en-US"/>
              </a:p>
            </p:txBody>
          </p:sp>
          <p:sp>
            <p:nvSpPr>
              <p:cNvPr id="65" name="Freeform 190">
                <a:extLst>
                  <a:ext uri="{FF2B5EF4-FFF2-40B4-BE49-F238E27FC236}">
                    <a16:creationId xmlns:a16="http://schemas.microsoft.com/office/drawing/2014/main" id="{8675E802-876E-79F8-FD30-35CB1B14E538}"/>
                  </a:ext>
                </a:extLst>
              </p:cNvPr>
              <p:cNvSpPr/>
              <p:nvPr/>
            </p:nvSpPr>
            <p:spPr>
              <a:xfrm>
                <a:off x="6543395" y="6749591"/>
                <a:ext cx="8565" cy="23301"/>
              </a:xfrm>
              <a:custGeom>
                <a:avLst/>
                <a:gdLst>
                  <a:gd name="csX0" fmla="*/ 4758 w 8565"/>
                  <a:gd name="csY0" fmla="*/ 23302 h 23301"/>
                  <a:gd name="csX1" fmla="*/ 4758 w 8565"/>
                  <a:gd name="csY1" fmla="*/ 5204 h 23301"/>
                  <a:gd name="csX2" fmla="*/ 1903 w 8565"/>
                  <a:gd name="csY2" fmla="*/ 7109 h 23301"/>
                  <a:gd name="csX3" fmla="*/ 0 w 8565"/>
                  <a:gd name="csY3" fmla="*/ 5204 h 23301"/>
                  <a:gd name="csX4" fmla="*/ 8565 w 8565"/>
                  <a:gd name="csY4" fmla="*/ 441 h 23301"/>
                  <a:gd name="csX5" fmla="*/ 8565 w 8565"/>
                  <a:gd name="csY5" fmla="*/ 23302 h 23301"/>
                  <a:gd name="csX6" fmla="*/ 5710 w 8565"/>
                  <a:gd name="csY6" fmla="*/ 23302 h 2330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3301">
                    <a:moveTo>
                      <a:pt x="4758" y="23302"/>
                    </a:moveTo>
                    <a:lnTo>
                      <a:pt x="4758" y="5204"/>
                    </a:lnTo>
                    <a:cubicBezTo>
                      <a:pt x="2855" y="5204"/>
                      <a:pt x="2855" y="7109"/>
                      <a:pt x="1903" y="7109"/>
                    </a:cubicBezTo>
                    <a:cubicBezTo>
                      <a:pt x="952" y="7109"/>
                      <a:pt x="0" y="6156"/>
                      <a:pt x="0" y="5204"/>
                    </a:cubicBezTo>
                    <a:cubicBezTo>
                      <a:pt x="952" y="3299"/>
                      <a:pt x="5710" y="-1464"/>
                      <a:pt x="8565" y="441"/>
                    </a:cubicBezTo>
                    <a:lnTo>
                      <a:pt x="8565" y="23302"/>
                    </a:lnTo>
                    <a:cubicBezTo>
                      <a:pt x="8565" y="23302"/>
                      <a:pt x="5710" y="23302"/>
                      <a:pt x="5710" y="23302"/>
                    </a:cubicBezTo>
                    <a:close/>
                  </a:path>
                </a:pathLst>
              </a:custGeom>
              <a:solidFill>
                <a:srgbClr val="FFFFFF"/>
              </a:solidFill>
              <a:ln w="9512" cap="flat">
                <a:noFill/>
                <a:prstDash val="solid"/>
                <a:miter/>
              </a:ln>
            </p:spPr>
            <p:txBody>
              <a:bodyPr/>
              <a:lstStyle/>
              <a:p>
                <a:endParaRPr lang="en-US"/>
              </a:p>
            </p:txBody>
          </p:sp>
          <p:sp>
            <p:nvSpPr>
              <p:cNvPr id="66" name="Freeform 191">
                <a:extLst>
                  <a:ext uri="{FF2B5EF4-FFF2-40B4-BE49-F238E27FC236}">
                    <a16:creationId xmlns:a16="http://schemas.microsoft.com/office/drawing/2014/main" id="{B75768A1-3DE4-B89F-AC14-6E3DAE53269A}"/>
                  </a:ext>
                </a:extLst>
              </p:cNvPr>
              <p:cNvSpPr/>
              <p:nvPr/>
            </p:nvSpPr>
            <p:spPr>
              <a:xfrm>
                <a:off x="6650932" y="6750094"/>
                <a:ext cx="8565" cy="22798"/>
              </a:xfrm>
              <a:custGeom>
                <a:avLst/>
                <a:gdLst>
                  <a:gd name="csX0" fmla="*/ 5710 w 8565"/>
                  <a:gd name="csY0" fmla="*/ 22799 h 22798"/>
                  <a:gd name="csX1" fmla="*/ 5710 w 8565"/>
                  <a:gd name="csY1" fmla="*/ 4701 h 22798"/>
                  <a:gd name="csX2" fmla="*/ 1903 w 8565"/>
                  <a:gd name="csY2" fmla="*/ 6606 h 22798"/>
                  <a:gd name="csX3" fmla="*/ 0 w 8565"/>
                  <a:gd name="csY3" fmla="*/ 4701 h 22798"/>
                  <a:gd name="csX4" fmla="*/ 8565 w 8565"/>
                  <a:gd name="csY4" fmla="*/ 891 h 22798"/>
                  <a:gd name="csX5" fmla="*/ 8565 w 8565"/>
                  <a:gd name="csY5" fmla="*/ 22799 h 22798"/>
                  <a:gd name="csX6" fmla="*/ 5710 w 8565"/>
                  <a:gd name="csY6" fmla="*/ 22799 h 227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2798">
                    <a:moveTo>
                      <a:pt x="5710" y="22799"/>
                    </a:moveTo>
                    <a:lnTo>
                      <a:pt x="5710" y="4701"/>
                    </a:lnTo>
                    <a:cubicBezTo>
                      <a:pt x="3807" y="4701"/>
                      <a:pt x="3807" y="6606"/>
                      <a:pt x="1903" y="6606"/>
                    </a:cubicBezTo>
                    <a:cubicBezTo>
                      <a:pt x="1903" y="6606"/>
                      <a:pt x="0" y="5654"/>
                      <a:pt x="0" y="4701"/>
                    </a:cubicBezTo>
                    <a:cubicBezTo>
                      <a:pt x="0" y="2796"/>
                      <a:pt x="7614" y="-1966"/>
                      <a:pt x="8565" y="891"/>
                    </a:cubicBezTo>
                    <a:cubicBezTo>
                      <a:pt x="8565" y="8511"/>
                      <a:pt x="8565" y="16131"/>
                      <a:pt x="8565" y="22799"/>
                    </a:cubicBezTo>
                    <a:cubicBezTo>
                      <a:pt x="8565" y="22799"/>
                      <a:pt x="5710" y="22799"/>
                      <a:pt x="5710" y="22799"/>
                    </a:cubicBezTo>
                    <a:close/>
                  </a:path>
                </a:pathLst>
              </a:custGeom>
              <a:solidFill>
                <a:srgbClr val="FFFFFF"/>
              </a:solidFill>
              <a:ln w="9512" cap="flat">
                <a:noFill/>
                <a:prstDash val="solid"/>
                <a:miter/>
              </a:ln>
            </p:spPr>
            <p:txBody>
              <a:bodyPr/>
              <a:lstStyle/>
              <a:p>
                <a:endParaRPr lang="en-US"/>
              </a:p>
            </p:txBody>
          </p:sp>
          <p:sp>
            <p:nvSpPr>
              <p:cNvPr id="67" name="Freeform 192">
                <a:extLst>
                  <a:ext uri="{FF2B5EF4-FFF2-40B4-BE49-F238E27FC236}">
                    <a16:creationId xmlns:a16="http://schemas.microsoft.com/office/drawing/2014/main" id="{2F467532-5C47-2142-F2C3-94F53FB85DEE}"/>
                  </a:ext>
                </a:extLst>
              </p:cNvPr>
              <p:cNvSpPr/>
              <p:nvPr/>
            </p:nvSpPr>
            <p:spPr>
              <a:xfrm>
                <a:off x="6441568" y="6429040"/>
                <a:ext cx="18081" cy="18097"/>
              </a:xfrm>
              <a:custGeom>
                <a:avLst/>
                <a:gdLst>
                  <a:gd name="csX0" fmla="*/ 16178 w 18081"/>
                  <a:gd name="csY0" fmla="*/ 18097 h 18097"/>
                  <a:gd name="csX1" fmla="*/ 0 w 18081"/>
                  <a:gd name="csY1" fmla="*/ 2857 h 18097"/>
                  <a:gd name="csX2" fmla="*/ 1903 w 18081"/>
                  <a:gd name="csY2" fmla="*/ 0 h 18097"/>
                  <a:gd name="csX3" fmla="*/ 18082 w 18081"/>
                  <a:gd name="csY3" fmla="*/ 15240 h 18097"/>
                  <a:gd name="csX4" fmla="*/ 16178 w 18081"/>
                  <a:gd name="csY4" fmla="*/ 18097 h 18097"/>
                </a:gdLst>
                <a:ahLst/>
                <a:cxnLst>
                  <a:cxn ang="0">
                    <a:pos x="csX0" y="csY0"/>
                  </a:cxn>
                  <a:cxn ang="0">
                    <a:pos x="csX1" y="csY1"/>
                  </a:cxn>
                  <a:cxn ang="0">
                    <a:pos x="csX2" y="csY2"/>
                  </a:cxn>
                  <a:cxn ang="0">
                    <a:pos x="csX3" y="csY3"/>
                  </a:cxn>
                  <a:cxn ang="0">
                    <a:pos x="csX4" y="csY4"/>
                  </a:cxn>
                </a:cxnLst>
                <a:rect l="l" t="t" r="r" b="b"/>
                <a:pathLst>
                  <a:path w="18081" h="18097">
                    <a:moveTo>
                      <a:pt x="16178" y="18097"/>
                    </a:moveTo>
                    <a:lnTo>
                      <a:pt x="0" y="2857"/>
                    </a:lnTo>
                    <a:cubicBezTo>
                      <a:pt x="0" y="1905"/>
                      <a:pt x="952" y="953"/>
                      <a:pt x="1903" y="0"/>
                    </a:cubicBezTo>
                    <a:lnTo>
                      <a:pt x="18082" y="15240"/>
                    </a:lnTo>
                    <a:cubicBezTo>
                      <a:pt x="18082" y="15240"/>
                      <a:pt x="18082" y="17145"/>
                      <a:pt x="16178" y="18097"/>
                    </a:cubicBezTo>
                    <a:close/>
                  </a:path>
                </a:pathLst>
              </a:custGeom>
              <a:solidFill>
                <a:srgbClr val="FFFFFF"/>
              </a:solidFill>
              <a:ln w="9512" cap="flat">
                <a:noFill/>
                <a:prstDash val="solid"/>
                <a:miter/>
              </a:ln>
            </p:spPr>
            <p:txBody>
              <a:bodyPr/>
              <a:lstStyle/>
              <a:p>
                <a:endParaRPr lang="en-US"/>
              </a:p>
            </p:txBody>
          </p:sp>
          <p:sp>
            <p:nvSpPr>
              <p:cNvPr id="68" name="Freeform 193">
                <a:extLst>
                  <a:ext uri="{FF2B5EF4-FFF2-40B4-BE49-F238E27FC236}">
                    <a16:creationId xmlns:a16="http://schemas.microsoft.com/office/drawing/2014/main" id="{47E5775D-5756-4321-244F-3D2CD669932B}"/>
                  </a:ext>
                </a:extLst>
              </p:cNvPr>
              <p:cNvSpPr/>
              <p:nvPr/>
            </p:nvSpPr>
            <p:spPr>
              <a:xfrm>
                <a:off x="6590027" y="6750032"/>
                <a:ext cx="3806" cy="23283"/>
              </a:xfrm>
              <a:custGeom>
                <a:avLst/>
                <a:gdLst>
                  <a:gd name="csX0" fmla="*/ 3806 w 3806"/>
                  <a:gd name="csY0" fmla="*/ 22860 h 23283"/>
                  <a:gd name="csX1" fmla="*/ 0 w 3806"/>
                  <a:gd name="csY1" fmla="*/ 22860 h 23283"/>
                  <a:gd name="csX2" fmla="*/ 0 w 3806"/>
                  <a:gd name="csY2" fmla="*/ 0 h 23283"/>
                  <a:gd name="csX3" fmla="*/ 2855 w 3806"/>
                  <a:gd name="csY3" fmla="*/ 0 h 23283"/>
                  <a:gd name="csX4" fmla="*/ 2855 w 3806"/>
                  <a:gd name="csY4" fmla="*/ 21908 h 23283"/>
                </a:gdLst>
                <a:ahLst/>
                <a:cxnLst>
                  <a:cxn ang="0">
                    <a:pos x="csX0" y="csY0"/>
                  </a:cxn>
                  <a:cxn ang="0">
                    <a:pos x="csX1" y="csY1"/>
                  </a:cxn>
                  <a:cxn ang="0">
                    <a:pos x="csX2" y="csY2"/>
                  </a:cxn>
                  <a:cxn ang="0">
                    <a:pos x="csX3" y="csY3"/>
                  </a:cxn>
                  <a:cxn ang="0">
                    <a:pos x="csX4" y="csY4"/>
                  </a:cxn>
                </a:cxnLst>
                <a:rect l="l" t="t" r="r" b="b"/>
                <a:pathLst>
                  <a:path w="3806" h="23283">
                    <a:moveTo>
                      <a:pt x="3806" y="22860"/>
                    </a:moveTo>
                    <a:cubicBezTo>
                      <a:pt x="3806" y="23813"/>
                      <a:pt x="1903" y="22860"/>
                      <a:pt x="0" y="22860"/>
                    </a:cubicBezTo>
                    <a:lnTo>
                      <a:pt x="0" y="0"/>
                    </a:lnTo>
                    <a:cubicBezTo>
                      <a:pt x="951" y="0"/>
                      <a:pt x="1903" y="0"/>
                      <a:pt x="2855" y="0"/>
                    </a:cubicBezTo>
                    <a:lnTo>
                      <a:pt x="2855" y="21908"/>
                    </a:lnTo>
                    <a:close/>
                  </a:path>
                </a:pathLst>
              </a:custGeom>
              <a:solidFill>
                <a:srgbClr val="FFFFFF"/>
              </a:solidFill>
              <a:ln w="9512" cap="flat">
                <a:noFill/>
                <a:prstDash val="solid"/>
                <a:miter/>
              </a:ln>
            </p:spPr>
            <p:txBody>
              <a:bodyPr/>
              <a:lstStyle/>
              <a:p>
                <a:endParaRPr lang="en-US"/>
              </a:p>
            </p:txBody>
          </p:sp>
          <p:sp>
            <p:nvSpPr>
              <p:cNvPr id="69" name="Freeform 194">
                <a:extLst>
                  <a:ext uri="{FF2B5EF4-FFF2-40B4-BE49-F238E27FC236}">
                    <a16:creationId xmlns:a16="http://schemas.microsoft.com/office/drawing/2014/main" id="{FBE0174F-6685-79FC-42DC-0D400C5F15D3}"/>
                  </a:ext>
                </a:extLst>
              </p:cNvPr>
              <p:cNvSpPr/>
              <p:nvPr/>
            </p:nvSpPr>
            <p:spPr>
              <a:xfrm>
                <a:off x="6427294" y="6747598"/>
                <a:ext cx="2855" cy="25294"/>
              </a:xfrm>
              <a:custGeom>
                <a:avLst/>
                <a:gdLst>
                  <a:gd name="csX0" fmla="*/ 2855 w 2855"/>
                  <a:gd name="csY0" fmla="*/ 25294 h 25294"/>
                  <a:gd name="csX1" fmla="*/ 0 w 2855"/>
                  <a:gd name="csY1" fmla="*/ 25294 h 25294"/>
                  <a:gd name="csX2" fmla="*/ 0 w 2855"/>
                  <a:gd name="csY2" fmla="*/ 3387 h 25294"/>
                  <a:gd name="csX3" fmla="*/ 2855 w 2855"/>
                  <a:gd name="csY3" fmla="*/ 3387 h 25294"/>
                  <a:gd name="csX4" fmla="*/ 2855 w 2855"/>
                  <a:gd name="csY4" fmla="*/ 25294 h 25294"/>
                </a:gdLst>
                <a:ahLst/>
                <a:cxnLst>
                  <a:cxn ang="0">
                    <a:pos x="csX0" y="csY0"/>
                  </a:cxn>
                  <a:cxn ang="0">
                    <a:pos x="csX1" y="csY1"/>
                  </a:cxn>
                  <a:cxn ang="0">
                    <a:pos x="csX2" y="csY2"/>
                  </a:cxn>
                  <a:cxn ang="0">
                    <a:pos x="csX3" y="csY3"/>
                  </a:cxn>
                  <a:cxn ang="0">
                    <a:pos x="csX4" y="csY4"/>
                  </a:cxn>
                </a:cxnLst>
                <a:rect l="l" t="t" r="r" b="b"/>
                <a:pathLst>
                  <a:path w="2855" h="25294">
                    <a:moveTo>
                      <a:pt x="2855" y="25294"/>
                    </a:moveTo>
                    <a:cubicBezTo>
                      <a:pt x="2855" y="25294"/>
                      <a:pt x="0" y="25294"/>
                      <a:pt x="0" y="25294"/>
                    </a:cubicBezTo>
                    <a:cubicBezTo>
                      <a:pt x="0" y="17674"/>
                      <a:pt x="0" y="11007"/>
                      <a:pt x="0" y="3387"/>
                    </a:cubicBezTo>
                    <a:cubicBezTo>
                      <a:pt x="0" y="-4233"/>
                      <a:pt x="2855" y="3387"/>
                      <a:pt x="2855" y="3387"/>
                    </a:cubicBezTo>
                    <a:lnTo>
                      <a:pt x="2855" y="25294"/>
                    </a:lnTo>
                    <a:close/>
                  </a:path>
                </a:pathLst>
              </a:custGeom>
              <a:solidFill>
                <a:srgbClr val="FFFFFF"/>
              </a:solidFill>
              <a:ln w="9512" cap="flat">
                <a:noFill/>
                <a:prstDash val="solid"/>
                <a:miter/>
              </a:ln>
            </p:spPr>
            <p:txBody>
              <a:bodyPr/>
              <a:lstStyle/>
              <a:p>
                <a:endParaRPr lang="en-US"/>
              </a:p>
            </p:txBody>
          </p:sp>
          <p:sp>
            <p:nvSpPr>
              <p:cNvPr id="70" name="Freeform 195">
                <a:extLst>
                  <a:ext uri="{FF2B5EF4-FFF2-40B4-BE49-F238E27FC236}">
                    <a16:creationId xmlns:a16="http://schemas.microsoft.com/office/drawing/2014/main" id="{F9D2BD38-26F1-3AC4-267B-B56A7C96BC3C}"/>
                  </a:ext>
                </a:extLst>
              </p:cNvPr>
              <p:cNvSpPr/>
              <p:nvPr/>
            </p:nvSpPr>
            <p:spPr>
              <a:xfrm>
                <a:off x="6568139" y="6760510"/>
                <a:ext cx="5709" cy="5715"/>
              </a:xfrm>
              <a:custGeom>
                <a:avLst/>
                <a:gdLst>
                  <a:gd name="csX0" fmla="*/ 5710 w 5709"/>
                  <a:gd name="csY0" fmla="*/ 5715 h 5715"/>
                  <a:gd name="csX1" fmla="*/ 0 w 5709"/>
                  <a:gd name="csY1" fmla="*/ 5715 h 5715"/>
                  <a:gd name="csX2" fmla="*/ 0 w 5709"/>
                  <a:gd name="csY2" fmla="*/ 0 h 5715"/>
                  <a:gd name="csX3" fmla="*/ 5710 w 5709"/>
                  <a:gd name="csY3" fmla="*/ 0 h 5715"/>
                  <a:gd name="csX4" fmla="*/ 5710 w 5709"/>
                  <a:gd name="csY4" fmla="*/ 5715 h 5715"/>
                </a:gdLst>
                <a:ahLst/>
                <a:cxnLst>
                  <a:cxn ang="0">
                    <a:pos x="csX0" y="csY0"/>
                  </a:cxn>
                  <a:cxn ang="0">
                    <a:pos x="csX1" y="csY1"/>
                  </a:cxn>
                  <a:cxn ang="0">
                    <a:pos x="csX2" y="csY2"/>
                  </a:cxn>
                  <a:cxn ang="0">
                    <a:pos x="csX3" y="csY3"/>
                  </a:cxn>
                  <a:cxn ang="0">
                    <a:pos x="csX4" y="csY4"/>
                  </a:cxn>
                </a:cxnLst>
                <a:rect l="l" t="t" r="r" b="b"/>
                <a:pathLst>
                  <a:path w="5709" h="5715">
                    <a:moveTo>
                      <a:pt x="5710" y="5715"/>
                    </a:moveTo>
                    <a:cubicBezTo>
                      <a:pt x="3806" y="5715"/>
                      <a:pt x="1903" y="5715"/>
                      <a:pt x="0" y="5715"/>
                    </a:cubicBezTo>
                    <a:cubicBezTo>
                      <a:pt x="0" y="3810"/>
                      <a:pt x="0" y="1905"/>
                      <a:pt x="0" y="0"/>
                    </a:cubicBezTo>
                    <a:cubicBezTo>
                      <a:pt x="1903" y="0"/>
                      <a:pt x="3806" y="0"/>
                      <a:pt x="5710" y="0"/>
                    </a:cubicBezTo>
                    <a:cubicBezTo>
                      <a:pt x="5710" y="1905"/>
                      <a:pt x="5710" y="3810"/>
                      <a:pt x="5710" y="5715"/>
                    </a:cubicBezTo>
                    <a:close/>
                  </a:path>
                </a:pathLst>
              </a:custGeom>
              <a:solidFill>
                <a:srgbClr val="FFFFFF"/>
              </a:solidFill>
              <a:ln w="9512" cap="flat">
                <a:noFill/>
                <a:prstDash val="solid"/>
                <a:miter/>
              </a:ln>
            </p:spPr>
            <p:txBody>
              <a:bodyPr/>
              <a:lstStyle/>
              <a:p>
                <a:endParaRPr lang="en-US"/>
              </a:p>
            </p:txBody>
          </p:sp>
          <p:sp>
            <p:nvSpPr>
              <p:cNvPr id="71" name="Freeform 196">
                <a:extLst>
                  <a:ext uri="{FF2B5EF4-FFF2-40B4-BE49-F238E27FC236}">
                    <a16:creationId xmlns:a16="http://schemas.microsoft.com/office/drawing/2014/main" id="{EC9AC67B-1A59-CA0B-BCB9-9DDEEBB9A2FB}"/>
                  </a:ext>
                </a:extLst>
              </p:cNvPr>
              <p:cNvSpPr/>
              <p:nvPr/>
            </p:nvSpPr>
            <p:spPr>
              <a:xfrm>
                <a:off x="6522459" y="6387130"/>
                <a:ext cx="7613" cy="7619"/>
              </a:xfrm>
              <a:custGeom>
                <a:avLst/>
                <a:gdLst>
                  <a:gd name="csX0" fmla="*/ 7614 w 7613"/>
                  <a:gd name="csY0" fmla="*/ 5715 h 7619"/>
                  <a:gd name="csX1" fmla="*/ 1903 w 7613"/>
                  <a:gd name="csY1" fmla="*/ 7620 h 7619"/>
                  <a:gd name="csX2" fmla="*/ 0 w 7613"/>
                  <a:gd name="csY2" fmla="*/ 1905 h 7619"/>
                  <a:gd name="csX3" fmla="*/ 5710 w 7613"/>
                  <a:gd name="csY3" fmla="*/ 0 h 7619"/>
                  <a:gd name="csX4" fmla="*/ 7614 w 7613"/>
                  <a:gd name="csY4" fmla="*/ 5715 h 7619"/>
                </a:gdLst>
                <a:ahLst/>
                <a:cxnLst>
                  <a:cxn ang="0">
                    <a:pos x="csX0" y="csY0"/>
                  </a:cxn>
                  <a:cxn ang="0">
                    <a:pos x="csX1" y="csY1"/>
                  </a:cxn>
                  <a:cxn ang="0">
                    <a:pos x="csX2" y="csY2"/>
                  </a:cxn>
                  <a:cxn ang="0">
                    <a:pos x="csX3" y="csY3"/>
                  </a:cxn>
                  <a:cxn ang="0">
                    <a:pos x="csX4" y="csY4"/>
                  </a:cxn>
                </a:cxnLst>
                <a:rect l="l" t="t" r="r" b="b"/>
                <a:pathLst>
                  <a:path w="7613" h="7619">
                    <a:moveTo>
                      <a:pt x="7614" y="5715"/>
                    </a:moveTo>
                    <a:cubicBezTo>
                      <a:pt x="5710" y="6667"/>
                      <a:pt x="3807" y="7620"/>
                      <a:pt x="1903" y="7620"/>
                    </a:cubicBezTo>
                    <a:cubicBezTo>
                      <a:pt x="952" y="5715"/>
                      <a:pt x="952" y="3810"/>
                      <a:pt x="0" y="1905"/>
                    </a:cubicBezTo>
                    <a:cubicBezTo>
                      <a:pt x="1903" y="1905"/>
                      <a:pt x="3807" y="0"/>
                      <a:pt x="5710" y="0"/>
                    </a:cubicBezTo>
                    <a:cubicBezTo>
                      <a:pt x="5710" y="1905"/>
                      <a:pt x="6662" y="2857"/>
                      <a:pt x="7614" y="5715"/>
                    </a:cubicBezTo>
                    <a:close/>
                  </a:path>
                </a:pathLst>
              </a:custGeom>
              <a:solidFill>
                <a:srgbClr val="FFFFFF"/>
              </a:solidFill>
              <a:ln w="9512" cap="flat">
                <a:noFill/>
                <a:prstDash val="solid"/>
                <a:miter/>
              </a:ln>
            </p:spPr>
            <p:txBody>
              <a:bodyPr/>
              <a:lstStyle/>
              <a:p>
                <a:endParaRPr lang="en-US"/>
              </a:p>
            </p:txBody>
          </p:sp>
          <p:sp>
            <p:nvSpPr>
              <p:cNvPr id="72" name="Freeform 197">
                <a:extLst>
                  <a:ext uri="{FF2B5EF4-FFF2-40B4-BE49-F238E27FC236}">
                    <a16:creationId xmlns:a16="http://schemas.microsoft.com/office/drawing/2014/main" id="{4280006E-4895-D9A1-6394-D22C95DF55A0}"/>
                  </a:ext>
                </a:extLst>
              </p:cNvPr>
              <p:cNvSpPr/>
              <p:nvPr/>
            </p:nvSpPr>
            <p:spPr>
              <a:xfrm>
                <a:off x="6395043" y="6521432"/>
                <a:ext cx="8353" cy="6667"/>
              </a:xfrm>
              <a:custGeom>
                <a:avLst/>
                <a:gdLst>
                  <a:gd name="csX0" fmla="*/ 7508 w 8353"/>
                  <a:gd name="csY0" fmla="*/ 6668 h 6667"/>
                  <a:gd name="csX1" fmla="*/ 846 w 8353"/>
                  <a:gd name="csY1" fmla="*/ 3810 h 6667"/>
                  <a:gd name="csX2" fmla="*/ 846 w 8353"/>
                  <a:gd name="csY2" fmla="*/ 0 h 6667"/>
                  <a:gd name="csX3" fmla="*/ 7508 w 8353"/>
                  <a:gd name="csY3" fmla="*/ 3810 h 6667"/>
                  <a:gd name="csX4" fmla="*/ 7508 w 8353"/>
                  <a:gd name="csY4" fmla="*/ 6668 h 6667"/>
                </a:gdLst>
                <a:ahLst/>
                <a:cxnLst>
                  <a:cxn ang="0">
                    <a:pos x="csX0" y="csY0"/>
                  </a:cxn>
                  <a:cxn ang="0">
                    <a:pos x="csX1" y="csY1"/>
                  </a:cxn>
                  <a:cxn ang="0">
                    <a:pos x="csX2" y="csY2"/>
                  </a:cxn>
                  <a:cxn ang="0">
                    <a:pos x="csX3" y="csY3"/>
                  </a:cxn>
                  <a:cxn ang="0">
                    <a:pos x="csX4" y="csY4"/>
                  </a:cxn>
                </a:cxnLst>
                <a:rect l="l" t="t" r="r" b="b"/>
                <a:pathLst>
                  <a:path w="8353" h="6667">
                    <a:moveTo>
                      <a:pt x="7508" y="6668"/>
                    </a:moveTo>
                    <a:cubicBezTo>
                      <a:pt x="4653" y="6668"/>
                      <a:pt x="2749" y="4763"/>
                      <a:pt x="846" y="3810"/>
                    </a:cubicBezTo>
                    <a:cubicBezTo>
                      <a:pt x="-1057" y="2858"/>
                      <a:pt x="846" y="953"/>
                      <a:pt x="846" y="0"/>
                    </a:cubicBezTo>
                    <a:cubicBezTo>
                      <a:pt x="3701" y="953"/>
                      <a:pt x="5604" y="2858"/>
                      <a:pt x="7508" y="3810"/>
                    </a:cubicBezTo>
                    <a:cubicBezTo>
                      <a:pt x="9411" y="4763"/>
                      <a:pt x="7508" y="6668"/>
                      <a:pt x="7508" y="6668"/>
                    </a:cubicBezTo>
                    <a:close/>
                  </a:path>
                </a:pathLst>
              </a:custGeom>
              <a:solidFill>
                <a:srgbClr val="FFFFFF"/>
              </a:solidFill>
              <a:ln w="9512" cap="flat">
                <a:noFill/>
                <a:prstDash val="solid"/>
                <a:miter/>
              </a:ln>
            </p:spPr>
            <p:txBody>
              <a:bodyPr/>
              <a:lstStyle/>
              <a:p>
                <a:endParaRPr lang="en-US"/>
              </a:p>
            </p:txBody>
          </p:sp>
          <p:sp>
            <p:nvSpPr>
              <p:cNvPr id="73" name="Freeform 198">
                <a:extLst>
                  <a:ext uri="{FF2B5EF4-FFF2-40B4-BE49-F238E27FC236}">
                    <a16:creationId xmlns:a16="http://schemas.microsoft.com/office/drawing/2014/main" id="{DFCD7705-BB08-714A-9B24-FC51F9515EF4}"/>
                  </a:ext>
                </a:extLst>
              </p:cNvPr>
              <p:cNvSpPr/>
              <p:nvPr/>
            </p:nvSpPr>
            <p:spPr>
              <a:xfrm>
                <a:off x="6863151" y="6445232"/>
                <a:ext cx="110391" cy="148590"/>
              </a:xfrm>
              <a:custGeom>
                <a:avLst/>
                <a:gdLst>
                  <a:gd name="csX0" fmla="*/ 0 w 110391"/>
                  <a:gd name="csY0" fmla="*/ 107633 h 148590"/>
                  <a:gd name="csX1" fmla="*/ 951 w 110391"/>
                  <a:gd name="csY1" fmla="*/ 54293 h 148590"/>
                  <a:gd name="csX2" fmla="*/ 37114 w 110391"/>
                  <a:gd name="csY2" fmla="*/ 102870 h 148590"/>
                  <a:gd name="csX3" fmla="*/ 109440 w 110391"/>
                  <a:gd name="csY3" fmla="*/ 0 h 148590"/>
                  <a:gd name="csX4" fmla="*/ 110392 w 110391"/>
                  <a:gd name="csY4" fmla="*/ 40005 h 148590"/>
                  <a:gd name="csX5" fmla="*/ 37114 w 110391"/>
                  <a:gd name="csY5" fmla="*/ 148590 h 148590"/>
                  <a:gd name="csX6" fmla="*/ 0 w 110391"/>
                  <a:gd name="csY6" fmla="*/ 107633 h 148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0391" h="148590">
                    <a:moveTo>
                      <a:pt x="0" y="107633"/>
                    </a:moveTo>
                    <a:lnTo>
                      <a:pt x="951" y="54293"/>
                    </a:lnTo>
                    <a:lnTo>
                      <a:pt x="37114" y="102870"/>
                    </a:lnTo>
                    <a:lnTo>
                      <a:pt x="109440" y="0"/>
                    </a:lnTo>
                    <a:lnTo>
                      <a:pt x="110392" y="40005"/>
                    </a:lnTo>
                    <a:lnTo>
                      <a:pt x="37114" y="148590"/>
                    </a:lnTo>
                    <a:lnTo>
                      <a:pt x="0" y="107633"/>
                    </a:lnTo>
                    <a:close/>
                  </a:path>
                </a:pathLst>
              </a:custGeom>
              <a:solidFill>
                <a:srgbClr val="FFFFFF"/>
              </a:solidFill>
              <a:ln w="9512" cap="flat">
                <a:noFill/>
                <a:prstDash val="solid"/>
                <a:miter/>
              </a:ln>
            </p:spPr>
            <p:txBody>
              <a:bodyPr/>
              <a:lstStyle/>
              <a:p>
                <a:endParaRPr lang="en-US"/>
              </a:p>
            </p:txBody>
          </p:sp>
          <p:sp>
            <p:nvSpPr>
              <p:cNvPr id="74" name="Freeform 199">
                <a:extLst>
                  <a:ext uri="{FF2B5EF4-FFF2-40B4-BE49-F238E27FC236}">
                    <a16:creationId xmlns:a16="http://schemas.microsoft.com/office/drawing/2014/main" id="{4BFCCEBF-18D8-C088-5045-AFEB787EC7AA}"/>
                  </a:ext>
                </a:extLst>
              </p:cNvPr>
              <p:cNvSpPr/>
              <p:nvPr/>
            </p:nvSpPr>
            <p:spPr>
              <a:xfrm>
                <a:off x="6857917" y="6390517"/>
                <a:ext cx="94362" cy="85195"/>
              </a:xfrm>
              <a:custGeom>
                <a:avLst/>
                <a:gdLst>
                  <a:gd name="csX0" fmla="*/ 82318 w 94362"/>
                  <a:gd name="csY0" fmla="*/ 85196 h 85195"/>
                  <a:gd name="csX1" fmla="*/ 15702 w 94362"/>
                  <a:gd name="csY1" fmla="*/ 85196 h 85195"/>
                  <a:gd name="csX2" fmla="*/ 11896 w 94362"/>
                  <a:gd name="csY2" fmla="*/ 81386 h 85195"/>
                  <a:gd name="csX3" fmla="*/ 11896 w 94362"/>
                  <a:gd name="csY3" fmla="*/ 77576 h 85195"/>
                  <a:gd name="csX4" fmla="*/ 4282 w 94362"/>
                  <a:gd name="csY4" fmla="*/ 57573 h 85195"/>
                  <a:gd name="csX5" fmla="*/ 4282 w 94362"/>
                  <a:gd name="csY5" fmla="*/ 54716 h 85195"/>
                  <a:gd name="csX6" fmla="*/ 1428 w 94362"/>
                  <a:gd name="csY6" fmla="*/ 50906 h 85195"/>
                  <a:gd name="csX7" fmla="*/ 5234 w 94362"/>
                  <a:gd name="csY7" fmla="*/ 49001 h 85195"/>
                  <a:gd name="csX8" fmla="*/ 5234 w 94362"/>
                  <a:gd name="csY8" fmla="*/ 46143 h 85195"/>
                  <a:gd name="csX9" fmla="*/ 1428 w 94362"/>
                  <a:gd name="csY9" fmla="*/ 47096 h 85195"/>
                  <a:gd name="csX10" fmla="*/ 1428 w 94362"/>
                  <a:gd name="csY10" fmla="*/ 43286 h 85195"/>
                  <a:gd name="csX11" fmla="*/ 6186 w 94362"/>
                  <a:gd name="csY11" fmla="*/ 43286 h 85195"/>
                  <a:gd name="csX12" fmla="*/ 6186 w 94362"/>
                  <a:gd name="csY12" fmla="*/ 40428 h 85195"/>
                  <a:gd name="csX13" fmla="*/ 2379 w 94362"/>
                  <a:gd name="csY13" fmla="*/ 40428 h 85195"/>
                  <a:gd name="csX14" fmla="*/ 2379 w 94362"/>
                  <a:gd name="csY14" fmla="*/ 36618 h 85195"/>
                  <a:gd name="csX15" fmla="*/ 7137 w 94362"/>
                  <a:gd name="csY15" fmla="*/ 36618 h 85195"/>
                  <a:gd name="csX16" fmla="*/ 7137 w 94362"/>
                  <a:gd name="csY16" fmla="*/ 34713 h 85195"/>
                  <a:gd name="csX17" fmla="*/ 3331 w 94362"/>
                  <a:gd name="csY17" fmla="*/ 32808 h 85195"/>
                  <a:gd name="csX18" fmla="*/ 5234 w 94362"/>
                  <a:gd name="csY18" fmla="*/ 28998 h 85195"/>
                  <a:gd name="csX19" fmla="*/ 9041 w 94362"/>
                  <a:gd name="csY19" fmla="*/ 31856 h 85195"/>
                  <a:gd name="csX20" fmla="*/ 10944 w 94362"/>
                  <a:gd name="csY20" fmla="*/ 29951 h 85195"/>
                  <a:gd name="csX21" fmla="*/ 8089 w 94362"/>
                  <a:gd name="csY21" fmla="*/ 26141 h 85195"/>
                  <a:gd name="csX22" fmla="*/ 10944 w 94362"/>
                  <a:gd name="csY22" fmla="*/ 23283 h 85195"/>
                  <a:gd name="csX23" fmla="*/ 13799 w 94362"/>
                  <a:gd name="csY23" fmla="*/ 27093 h 85195"/>
                  <a:gd name="csX24" fmla="*/ 15702 w 94362"/>
                  <a:gd name="csY24" fmla="*/ 27093 h 85195"/>
                  <a:gd name="csX25" fmla="*/ 14751 w 94362"/>
                  <a:gd name="csY25" fmla="*/ 23283 h 85195"/>
                  <a:gd name="csX26" fmla="*/ 18557 w 94362"/>
                  <a:gd name="csY26" fmla="*/ 23283 h 85195"/>
                  <a:gd name="csX27" fmla="*/ 18557 w 94362"/>
                  <a:gd name="csY27" fmla="*/ 28046 h 85195"/>
                  <a:gd name="csX28" fmla="*/ 21412 w 94362"/>
                  <a:gd name="csY28" fmla="*/ 28046 h 85195"/>
                  <a:gd name="csX29" fmla="*/ 21412 w 94362"/>
                  <a:gd name="csY29" fmla="*/ 23283 h 85195"/>
                  <a:gd name="csX30" fmla="*/ 25219 w 94362"/>
                  <a:gd name="csY30" fmla="*/ 24236 h 85195"/>
                  <a:gd name="csX31" fmla="*/ 24267 w 94362"/>
                  <a:gd name="csY31" fmla="*/ 28046 h 85195"/>
                  <a:gd name="csX32" fmla="*/ 27122 w 94362"/>
                  <a:gd name="csY32" fmla="*/ 28046 h 85195"/>
                  <a:gd name="csX33" fmla="*/ 28074 w 94362"/>
                  <a:gd name="csY33" fmla="*/ 24236 h 85195"/>
                  <a:gd name="csX34" fmla="*/ 31881 w 94362"/>
                  <a:gd name="csY34" fmla="*/ 24236 h 85195"/>
                  <a:gd name="csX35" fmla="*/ 30929 w 94362"/>
                  <a:gd name="csY35" fmla="*/ 28998 h 85195"/>
                  <a:gd name="csX36" fmla="*/ 34735 w 94362"/>
                  <a:gd name="csY36" fmla="*/ 29951 h 85195"/>
                  <a:gd name="csX37" fmla="*/ 34735 w 94362"/>
                  <a:gd name="csY37" fmla="*/ 26141 h 85195"/>
                  <a:gd name="csX38" fmla="*/ 38542 w 94362"/>
                  <a:gd name="csY38" fmla="*/ 26141 h 85195"/>
                  <a:gd name="csX39" fmla="*/ 38542 w 94362"/>
                  <a:gd name="csY39" fmla="*/ 30903 h 85195"/>
                  <a:gd name="csX40" fmla="*/ 41397 w 94362"/>
                  <a:gd name="csY40" fmla="*/ 27093 h 85195"/>
                  <a:gd name="csX41" fmla="*/ 39494 w 94362"/>
                  <a:gd name="csY41" fmla="*/ 20426 h 85195"/>
                  <a:gd name="csX42" fmla="*/ 45203 w 94362"/>
                  <a:gd name="csY42" fmla="*/ 8043 h 85195"/>
                  <a:gd name="csX43" fmla="*/ 41397 w 94362"/>
                  <a:gd name="csY43" fmla="*/ 9948 h 85195"/>
                  <a:gd name="csX44" fmla="*/ 41397 w 94362"/>
                  <a:gd name="csY44" fmla="*/ 3281 h 85195"/>
                  <a:gd name="csX45" fmla="*/ 46155 w 94362"/>
                  <a:gd name="csY45" fmla="*/ 5186 h 85195"/>
                  <a:gd name="csX46" fmla="*/ 44252 w 94362"/>
                  <a:gd name="csY46" fmla="*/ 423 h 85195"/>
                  <a:gd name="csX47" fmla="*/ 50914 w 94362"/>
                  <a:gd name="csY47" fmla="*/ 423 h 85195"/>
                  <a:gd name="csX48" fmla="*/ 49010 w 94362"/>
                  <a:gd name="csY48" fmla="*/ 5186 h 85195"/>
                  <a:gd name="csX49" fmla="*/ 53769 w 94362"/>
                  <a:gd name="csY49" fmla="*/ 3281 h 85195"/>
                  <a:gd name="csX50" fmla="*/ 53769 w 94362"/>
                  <a:gd name="csY50" fmla="*/ 9948 h 85195"/>
                  <a:gd name="csX51" fmla="*/ 49962 w 94362"/>
                  <a:gd name="csY51" fmla="*/ 8043 h 85195"/>
                  <a:gd name="csX52" fmla="*/ 55672 w 94362"/>
                  <a:gd name="csY52" fmla="*/ 20426 h 85195"/>
                  <a:gd name="csX53" fmla="*/ 53769 w 94362"/>
                  <a:gd name="csY53" fmla="*/ 27093 h 85195"/>
                  <a:gd name="csX54" fmla="*/ 55672 w 94362"/>
                  <a:gd name="csY54" fmla="*/ 30903 h 85195"/>
                  <a:gd name="csX55" fmla="*/ 55672 w 94362"/>
                  <a:gd name="csY55" fmla="*/ 26141 h 85195"/>
                  <a:gd name="csX56" fmla="*/ 59478 w 94362"/>
                  <a:gd name="csY56" fmla="*/ 26141 h 85195"/>
                  <a:gd name="csX57" fmla="*/ 59478 w 94362"/>
                  <a:gd name="csY57" fmla="*/ 30903 h 85195"/>
                  <a:gd name="csX58" fmla="*/ 64236 w 94362"/>
                  <a:gd name="csY58" fmla="*/ 29951 h 85195"/>
                  <a:gd name="csX59" fmla="*/ 61382 w 94362"/>
                  <a:gd name="csY59" fmla="*/ 27093 h 85195"/>
                  <a:gd name="csX60" fmla="*/ 64236 w 94362"/>
                  <a:gd name="csY60" fmla="*/ 24236 h 85195"/>
                  <a:gd name="csX61" fmla="*/ 67092 w 94362"/>
                  <a:gd name="csY61" fmla="*/ 28046 h 85195"/>
                  <a:gd name="csX62" fmla="*/ 69947 w 94362"/>
                  <a:gd name="csY62" fmla="*/ 28046 h 85195"/>
                  <a:gd name="csX63" fmla="*/ 68995 w 94362"/>
                  <a:gd name="csY63" fmla="*/ 24236 h 85195"/>
                  <a:gd name="csX64" fmla="*/ 73753 w 94362"/>
                  <a:gd name="csY64" fmla="*/ 23283 h 85195"/>
                  <a:gd name="csX65" fmla="*/ 73753 w 94362"/>
                  <a:gd name="csY65" fmla="*/ 28046 h 85195"/>
                  <a:gd name="csX66" fmla="*/ 76608 w 94362"/>
                  <a:gd name="csY66" fmla="*/ 28046 h 85195"/>
                  <a:gd name="csX67" fmla="*/ 76608 w 94362"/>
                  <a:gd name="csY67" fmla="*/ 23283 h 85195"/>
                  <a:gd name="csX68" fmla="*/ 80415 w 94362"/>
                  <a:gd name="csY68" fmla="*/ 23283 h 85195"/>
                  <a:gd name="csX69" fmla="*/ 79463 w 94362"/>
                  <a:gd name="csY69" fmla="*/ 28046 h 85195"/>
                  <a:gd name="csX70" fmla="*/ 81367 w 94362"/>
                  <a:gd name="csY70" fmla="*/ 28046 h 85195"/>
                  <a:gd name="csX71" fmla="*/ 84222 w 94362"/>
                  <a:gd name="csY71" fmla="*/ 24236 h 85195"/>
                  <a:gd name="csX72" fmla="*/ 87076 w 94362"/>
                  <a:gd name="csY72" fmla="*/ 27093 h 85195"/>
                  <a:gd name="csX73" fmla="*/ 84222 w 94362"/>
                  <a:gd name="csY73" fmla="*/ 30903 h 85195"/>
                  <a:gd name="csX74" fmla="*/ 86125 w 94362"/>
                  <a:gd name="csY74" fmla="*/ 33761 h 85195"/>
                  <a:gd name="csX75" fmla="*/ 88980 w 94362"/>
                  <a:gd name="csY75" fmla="*/ 29951 h 85195"/>
                  <a:gd name="csX76" fmla="*/ 91835 w 94362"/>
                  <a:gd name="csY76" fmla="*/ 32808 h 85195"/>
                  <a:gd name="csX77" fmla="*/ 88028 w 94362"/>
                  <a:gd name="csY77" fmla="*/ 35666 h 85195"/>
                  <a:gd name="csX78" fmla="*/ 88028 w 94362"/>
                  <a:gd name="csY78" fmla="*/ 38523 h 85195"/>
                  <a:gd name="csX79" fmla="*/ 92786 w 94362"/>
                  <a:gd name="csY79" fmla="*/ 36618 h 85195"/>
                  <a:gd name="csX80" fmla="*/ 93738 w 94362"/>
                  <a:gd name="csY80" fmla="*/ 40428 h 85195"/>
                  <a:gd name="csX81" fmla="*/ 88980 w 94362"/>
                  <a:gd name="csY81" fmla="*/ 40428 h 85195"/>
                  <a:gd name="csX82" fmla="*/ 88980 w 94362"/>
                  <a:gd name="csY82" fmla="*/ 43286 h 85195"/>
                  <a:gd name="csX83" fmla="*/ 93738 w 94362"/>
                  <a:gd name="csY83" fmla="*/ 43286 h 85195"/>
                  <a:gd name="csX84" fmla="*/ 93738 w 94362"/>
                  <a:gd name="csY84" fmla="*/ 47096 h 85195"/>
                  <a:gd name="csX85" fmla="*/ 88980 w 94362"/>
                  <a:gd name="csY85" fmla="*/ 47096 h 85195"/>
                  <a:gd name="csX86" fmla="*/ 88980 w 94362"/>
                  <a:gd name="csY86" fmla="*/ 49001 h 85195"/>
                  <a:gd name="csX87" fmla="*/ 92786 w 94362"/>
                  <a:gd name="csY87" fmla="*/ 49001 h 85195"/>
                  <a:gd name="csX88" fmla="*/ 92786 w 94362"/>
                  <a:gd name="csY88" fmla="*/ 52811 h 85195"/>
                  <a:gd name="csX89" fmla="*/ 89931 w 94362"/>
                  <a:gd name="csY89" fmla="*/ 54716 h 85195"/>
                  <a:gd name="csX90" fmla="*/ 89931 w 94362"/>
                  <a:gd name="csY90" fmla="*/ 56621 h 85195"/>
                  <a:gd name="csX91" fmla="*/ 82318 w 94362"/>
                  <a:gd name="csY91" fmla="*/ 76623 h 85195"/>
                  <a:gd name="csX92" fmla="*/ 82318 w 94362"/>
                  <a:gd name="csY92" fmla="*/ 81386 h 85195"/>
                  <a:gd name="csX93" fmla="*/ 78511 w 94362"/>
                  <a:gd name="csY93" fmla="*/ 85196 h 85195"/>
                  <a:gd name="csX94" fmla="*/ 53769 w 94362"/>
                  <a:gd name="csY94" fmla="*/ 20426 h 85195"/>
                  <a:gd name="csX95" fmla="*/ 55672 w 94362"/>
                  <a:gd name="csY95" fmla="*/ 20426 h 85195"/>
                  <a:gd name="csX96" fmla="*/ 50914 w 94362"/>
                  <a:gd name="csY96" fmla="*/ 18521 h 85195"/>
                  <a:gd name="csX97" fmla="*/ 49962 w 94362"/>
                  <a:gd name="csY97" fmla="*/ 12806 h 85195"/>
                  <a:gd name="csX98" fmla="*/ 49010 w 94362"/>
                  <a:gd name="csY98" fmla="*/ 18521 h 85195"/>
                  <a:gd name="csX99" fmla="*/ 45203 w 94362"/>
                  <a:gd name="csY99" fmla="*/ 18521 h 85195"/>
                  <a:gd name="csX100" fmla="*/ 44252 w 94362"/>
                  <a:gd name="csY100" fmla="*/ 20426 h 85195"/>
                  <a:gd name="csX101" fmla="*/ 54720 w 94362"/>
                  <a:gd name="csY101" fmla="*/ 20426 h 85195"/>
                  <a:gd name="csX102" fmla="*/ 48059 w 94362"/>
                  <a:gd name="csY102" fmla="*/ 25188 h 85195"/>
                  <a:gd name="csX103" fmla="*/ 48059 w 94362"/>
                  <a:gd name="csY103" fmla="*/ 27093 h 85195"/>
                  <a:gd name="csX104" fmla="*/ 49962 w 94362"/>
                  <a:gd name="csY104" fmla="*/ 27093 h 85195"/>
                  <a:gd name="csX105" fmla="*/ 49962 w 94362"/>
                  <a:gd name="csY105" fmla="*/ 25188 h 85195"/>
                  <a:gd name="csX106" fmla="*/ 48059 w 94362"/>
                  <a:gd name="csY106" fmla="*/ 25188 h 85195"/>
                  <a:gd name="csX107" fmla="*/ 32832 w 94362"/>
                  <a:gd name="csY107" fmla="*/ 61383 h 85195"/>
                  <a:gd name="csX108" fmla="*/ 31881 w 94362"/>
                  <a:gd name="csY108" fmla="*/ 58526 h 85195"/>
                  <a:gd name="csX109" fmla="*/ 29977 w 94362"/>
                  <a:gd name="csY109" fmla="*/ 59478 h 85195"/>
                  <a:gd name="csX110" fmla="*/ 33784 w 94362"/>
                  <a:gd name="csY110" fmla="*/ 67098 h 85195"/>
                  <a:gd name="csX111" fmla="*/ 42349 w 94362"/>
                  <a:gd name="csY111" fmla="*/ 67098 h 85195"/>
                  <a:gd name="csX112" fmla="*/ 46155 w 94362"/>
                  <a:gd name="csY112" fmla="*/ 59478 h 85195"/>
                  <a:gd name="csX113" fmla="*/ 37590 w 94362"/>
                  <a:gd name="csY113" fmla="*/ 66146 h 85195"/>
                  <a:gd name="csX114" fmla="*/ 37590 w 94362"/>
                  <a:gd name="csY114" fmla="*/ 49953 h 85195"/>
                  <a:gd name="csX115" fmla="*/ 37590 w 94362"/>
                  <a:gd name="csY115" fmla="*/ 49001 h 85195"/>
                  <a:gd name="csX116" fmla="*/ 38542 w 94362"/>
                  <a:gd name="csY116" fmla="*/ 49001 h 85195"/>
                  <a:gd name="csX117" fmla="*/ 45203 w 94362"/>
                  <a:gd name="csY117" fmla="*/ 53763 h 85195"/>
                  <a:gd name="csX118" fmla="*/ 39494 w 94362"/>
                  <a:gd name="csY118" fmla="*/ 47096 h 85195"/>
                  <a:gd name="csX119" fmla="*/ 39494 w 94362"/>
                  <a:gd name="csY119" fmla="*/ 45191 h 85195"/>
                  <a:gd name="csX120" fmla="*/ 41397 w 94362"/>
                  <a:gd name="csY120" fmla="*/ 45191 h 85195"/>
                  <a:gd name="csX121" fmla="*/ 41397 w 94362"/>
                  <a:gd name="csY121" fmla="*/ 32808 h 85195"/>
                  <a:gd name="csX122" fmla="*/ 28074 w 94362"/>
                  <a:gd name="csY122" fmla="*/ 28998 h 85195"/>
                  <a:gd name="csX123" fmla="*/ 8089 w 94362"/>
                  <a:gd name="csY123" fmla="*/ 36618 h 85195"/>
                  <a:gd name="csX124" fmla="*/ 9993 w 94362"/>
                  <a:gd name="csY124" fmla="*/ 50906 h 85195"/>
                  <a:gd name="csX125" fmla="*/ 9993 w 94362"/>
                  <a:gd name="csY125" fmla="*/ 61383 h 85195"/>
                  <a:gd name="csX126" fmla="*/ 11896 w 94362"/>
                  <a:gd name="csY126" fmla="*/ 52811 h 85195"/>
                  <a:gd name="csX127" fmla="*/ 15702 w 94362"/>
                  <a:gd name="csY127" fmla="*/ 60431 h 85195"/>
                  <a:gd name="csX128" fmla="*/ 21412 w 94362"/>
                  <a:gd name="csY128" fmla="*/ 54716 h 85195"/>
                  <a:gd name="csX129" fmla="*/ 22364 w 94362"/>
                  <a:gd name="csY129" fmla="*/ 45191 h 85195"/>
                  <a:gd name="csX130" fmla="*/ 27122 w 94362"/>
                  <a:gd name="csY130" fmla="*/ 53763 h 85195"/>
                  <a:gd name="csX131" fmla="*/ 32832 w 94362"/>
                  <a:gd name="csY131" fmla="*/ 53763 h 85195"/>
                  <a:gd name="csX132" fmla="*/ 33784 w 94362"/>
                  <a:gd name="csY132" fmla="*/ 58526 h 85195"/>
                  <a:gd name="csX133" fmla="*/ 30929 w 94362"/>
                  <a:gd name="csY133" fmla="*/ 61383 h 85195"/>
                  <a:gd name="csX134" fmla="*/ 64236 w 94362"/>
                  <a:gd name="csY134" fmla="*/ 54716 h 85195"/>
                  <a:gd name="csX135" fmla="*/ 69947 w 94362"/>
                  <a:gd name="csY135" fmla="*/ 54716 h 85195"/>
                  <a:gd name="csX136" fmla="*/ 74705 w 94362"/>
                  <a:gd name="csY136" fmla="*/ 46143 h 85195"/>
                  <a:gd name="csX137" fmla="*/ 75656 w 94362"/>
                  <a:gd name="csY137" fmla="*/ 55668 h 85195"/>
                  <a:gd name="csX138" fmla="*/ 81367 w 94362"/>
                  <a:gd name="csY138" fmla="*/ 61383 h 85195"/>
                  <a:gd name="csX139" fmla="*/ 85173 w 94362"/>
                  <a:gd name="csY139" fmla="*/ 52811 h 85195"/>
                  <a:gd name="csX140" fmla="*/ 87076 w 94362"/>
                  <a:gd name="csY140" fmla="*/ 61383 h 85195"/>
                  <a:gd name="csX141" fmla="*/ 87076 w 94362"/>
                  <a:gd name="csY141" fmla="*/ 50906 h 85195"/>
                  <a:gd name="csX142" fmla="*/ 88980 w 94362"/>
                  <a:gd name="csY142" fmla="*/ 40428 h 85195"/>
                  <a:gd name="csX143" fmla="*/ 78511 w 94362"/>
                  <a:gd name="csY143" fmla="*/ 28046 h 85195"/>
                  <a:gd name="csX144" fmla="*/ 67092 w 94362"/>
                  <a:gd name="csY144" fmla="*/ 28998 h 85195"/>
                  <a:gd name="csX145" fmla="*/ 54720 w 94362"/>
                  <a:gd name="csY145" fmla="*/ 32808 h 85195"/>
                  <a:gd name="csX146" fmla="*/ 54720 w 94362"/>
                  <a:gd name="csY146" fmla="*/ 45191 h 85195"/>
                  <a:gd name="csX147" fmla="*/ 56623 w 94362"/>
                  <a:gd name="csY147" fmla="*/ 45191 h 85195"/>
                  <a:gd name="csX148" fmla="*/ 56623 w 94362"/>
                  <a:gd name="csY148" fmla="*/ 47096 h 85195"/>
                  <a:gd name="csX149" fmla="*/ 50914 w 94362"/>
                  <a:gd name="csY149" fmla="*/ 54716 h 85195"/>
                  <a:gd name="csX150" fmla="*/ 59478 w 94362"/>
                  <a:gd name="csY150" fmla="*/ 49953 h 85195"/>
                  <a:gd name="csX151" fmla="*/ 59478 w 94362"/>
                  <a:gd name="csY151" fmla="*/ 67098 h 85195"/>
                  <a:gd name="csX152" fmla="*/ 50914 w 94362"/>
                  <a:gd name="csY152" fmla="*/ 59478 h 85195"/>
                  <a:gd name="csX153" fmla="*/ 62334 w 94362"/>
                  <a:gd name="csY153" fmla="*/ 68051 h 85195"/>
                  <a:gd name="csX154" fmla="*/ 67092 w 94362"/>
                  <a:gd name="csY154" fmla="*/ 58526 h 85195"/>
                  <a:gd name="csX155" fmla="*/ 65188 w 94362"/>
                  <a:gd name="csY155" fmla="*/ 58526 h 85195"/>
                  <a:gd name="csX156" fmla="*/ 65188 w 94362"/>
                  <a:gd name="csY156" fmla="*/ 60431 h 85195"/>
                  <a:gd name="csX157" fmla="*/ 62334 w 94362"/>
                  <a:gd name="csY157" fmla="*/ 57573 h 85195"/>
                  <a:gd name="csX158" fmla="*/ 64236 w 94362"/>
                  <a:gd name="csY158" fmla="*/ 52811 h 85195"/>
                  <a:gd name="csX159" fmla="*/ 48059 w 94362"/>
                  <a:gd name="csY159" fmla="*/ 29951 h 85195"/>
                  <a:gd name="csX160" fmla="*/ 48059 w 94362"/>
                  <a:gd name="csY160" fmla="*/ 31856 h 85195"/>
                  <a:gd name="csX161" fmla="*/ 49962 w 94362"/>
                  <a:gd name="csY161" fmla="*/ 31856 h 85195"/>
                  <a:gd name="csX162" fmla="*/ 49962 w 94362"/>
                  <a:gd name="csY162" fmla="*/ 29951 h 85195"/>
                  <a:gd name="csX163" fmla="*/ 48059 w 94362"/>
                  <a:gd name="csY163" fmla="*/ 29951 h 85195"/>
                  <a:gd name="csX164" fmla="*/ 49010 w 94362"/>
                  <a:gd name="csY164" fmla="*/ 33761 h 85195"/>
                  <a:gd name="csX165" fmla="*/ 49010 w 94362"/>
                  <a:gd name="csY165" fmla="*/ 35666 h 85195"/>
                  <a:gd name="csX166" fmla="*/ 50914 w 94362"/>
                  <a:gd name="csY166" fmla="*/ 35666 h 85195"/>
                  <a:gd name="csX167" fmla="*/ 50914 w 94362"/>
                  <a:gd name="csY167" fmla="*/ 33761 h 85195"/>
                  <a:gd name="csX168" fmla="*/ 49010 w 94362"/>
                  <a:gd name="csY168" fmla="*/ 33761 h 85195"/>
                  <a:gd name="csX169" fmla="*/ 48059 w 94362"/>
                  <a:gd name="csY169" fmla="*/ 38523 h 85195"/>
                  <a:gd name="csX170" fmla="*/ 48059 w 94362"/>
                  <a:gd name="csY170" fmla="*/ 40428 h 85195"/>
                  <a:gd name="csX171" fmla="*/ 49962 w 94362"/>
                  <a:gd name="csY171" fmla="*/ 40428 h 85195"/>
                  <a:gd name="csX172" fmla="*/ 49962 w 94362"/>
                  <a:gd name="csY172" fmla="*/ 38523 h 85195"/>
                  <a:gd name="csX173" fmla="*/ 48059 w 94362"/>
                  <a:gd name="csY173" fmla="*/ 38523 h 85195"/>
                  <a:gd name="csX174" fmla="*/ 49010 w 94362"/>
                  <a:gd name="csY174" fmla="*/ 42333 h 85195"/>
                  <a:gd name="csX175" fmla="*/ 49010 w 94362"/>
                  <a:gd name="csY175" fmla="*/ 44238 h 85195"/>
                  <a:gd name="csX176" fmla="*/ 50914 w 94362"/>
                  <a:gd name="csY176" fmla="*/ 44238 h 85195"/>
                  <a:gd name="csX177" fmla="*/ 50914 w 94362"/>
                  <a:gd name="csY177" fmla="*/ 42333 h 85195"/>
                  <a:gd name="csX178" fmla="*/ 49010 w 94362"/>
                  <a:gd name="csY178" fmla="*/ 42333 h 85195"/>
                  <a:gd name="csX179" fmla="*/ 49010 w 94362"/>
                  <a:gd name="csY179" fmla="*/ 55668 h 85195"/>
                  <a:gd name="csX180" fmla="*/ 47107 w 94362"/>
                  <a:gd name="csY180" fmla="*/ 58526 h 85195"/>
                  <a:gd name="csX181" fmla="*/ 49962 w 94362"/>
                  <a:gd name="csY181" fmla="*/ 60431 h 85195"/>
                  <a:gd name="csX182" fmla="*/ 51865 w 94362"/>
                  <a:gd name="csY182" fmla="*/ 57573 h 85195"/>
                  <a:gd name="csX183" fmla="*/ 49010 w 94362"/>
                  <a:gd name="csY183" fmla="*/ 55668 h 85195"/>
                  <a:gd name="csX184" fmla="*/ 71850 w 94362"/>
                  <a:gd name="csY184" fmla="*/ 55668 h 85195"/>
                  <a:gd name="csX185" fmla="*/ 69947 w 94362"/>
                  <a:gd name="csY185" fmla="*/ 58526 h 85195"/>
                  <a:gd name="csX186" fmla="*/ 71850 w 94362"/>
                  <a:gd name="csY186" fmla="*/ 60431 h 85195"/>
                  <a:gd name="csX187" fmla="*/ 73753 w 94362"/>
                  <a:gd name="csY187" fmla="*/ 57573 h 85195"/>
                  <a:gd name="csX188" fmla="*/ 71850 w 94362"/>
                  <a:gd name="csY188" fmla="*/ 55668 h 85195"/>
                  <a:gd name="csX189" fmla="*/ 25219 w 94362"/>
                  <a:gd name="csY189" fmla="*/ 56621 h 85195"/>
                  <a:gd name="csX190" fmla="*/ 25219 w 94362"/>
                  <a:gd name="csY190" fmla="*/ 60431 h 85195"/>
                  <a:gd name="csX191" fmla="*/ 28074 w 94362"/>
                  <a:gd name="csY191" fmla="*/ 60431 h 85195"/>
                  <a:gd name="csX192" fmla="*/ 28074 w 94362"/>
                  <a:gd name="csY192" fmla="*/ 57573 h 85195"/>
                  <a:gd name="csX193" fmla="*/ 25219 w 94362"/>
                  <a:gd name="csY193" fmla="*/ 57573 h 85195"/>
                  <a:gd name="csX194" fmla="*/ 12848 w 94362"/>
                  <a:gd name="csY194" fmla="*/ 65193 h 85195"/>
                  <a:gd name="csX195" fmla="*/ 17606 w 94362"/>
                  <a:gd name="csY195" fmla="*/ 70908 h 85195"/>
                  <a:gd name="csX196" fmla="*/ 27122 w 94362"/>
                  <a:gd name="csY196" fmla="*/ 65193 h 85195"/>
                  <a:gd name="csX197" fmla="*/ 25219 w 94362"/>
                  <a:gd name="csY197" fmla="*/ 61383 h 85195"/>
                  <a:gd name="csX198" fmla="*/ 22364 w 94362"/>
                  <a:gd name="csY198" fmla="*/ 61383 h 85195"/>
                  <a:gd name="csX199" fmla="*/ 22364 w 94362"/>
                  <a:gd name="csY199" fmla="*/ 64241 h 85195"/>
                  <a:gd name="csX200" fmla="*/ 18557 w 94362"/>
                  <a:gd name="csY200" fmla="*/ 64241 h 85195"/>
                  <a:gd name="csX201" fmla="*/ 19509 w 94362"/>
                  <a:gd name="csY201" fmla="*/ 70908 h 85195"/>
                  <a:gd name="csX202" fmla="*/ 12848 w 94362"/>
                  <a:gd name="csY202" fmla="*/ 66146 h 85195"/>
                  <a:gd name="csX203" fmla="*/ 78511 w 94362"/>
                  <a:gd name="csY203" fmla="*/ 69003 h 85195"/>
                  <a:gd name="csX204" fmla="*/ 80415 w 94362"/>
                  <a:gd name="csY204" fmla="*/ 62336 h 85195"/>
                  <a:gd name="csX205" fmla="*/ 76608 w 94362"/>
                  <a:gd name="csY205" fmla="*/ 63288 h 85195"/>
                  <a:gd name="csX206" fmla="*/ 76608 w 94362"/>
                  <a:gd name="csY206" fmla="*/ 60431 h 85195"/>
                  <a:gd name="csX207" fmla="*/ 73753 w 94362"/>
                  <a:gd name="csY207" fmla="*/ 60431 h 85195"/>
                  <a:gd name="csX208" fmla="*/ 73753 w 94362"/>
                  <a:gd name="csY208" fmla="*/ 68051 h 85195"/>
                  <a:gd name="csX209" fmla="*/ 81367 w 94362"/>
                  <a:gd name="csY209" fmla="*/ 69956 h 85195"/>
                  <a:gd name="csX210" fmla="*/ 86125 w 94362"/>
                  <a:gd name="csY210" fmla="*/ 64241 h 85195"/>
                  <a:gd name="csX211" fmla="*/ 78511 w 94362"/>
                  <a:gd name="csY211" fmla="*/ 68051 h 85195"/>
                  <a:gd name="csX212" fmla="*/ 49010 w 94362"/>
                  <a:gd name="csY212" fmla="*/ 76623 h 85195"/>
                  <a:gd name="csX213" fmla="*/ 51865 w 94362"/>
                  <a:gd name="csY213" fmla="*/ 74718 h 85195"/>
                  <a:gd name="csX214" fmla="*/ 49010 w 94362"/>
                  <a:gd name="csY214" fmla="*/ 71861 h 85195"/>
                  <a:gd name="csX215" fmla="*/ 46155 w 94362"/>
                  <a:gd name="csY215" fmla="*/ 74718 h 85195"/>
                  <a:gd name="csX216" fmla="*/ 49010 w 94362"/>
                  <a:gd name="csY216" fmla="*/ 77576 h 85195"/>
                  <a:gd name="csX217" fmla="*/ 35687 w 94362"/>
                  <a:gd name="csY217" fmla="*/ 74718 h 85195"/>
                  <a:gd name="csX218" fmla="*/ 27122 w 94362"/>
                  <a:gd name="csY218" fmla="*/ 74718 h 85195"/>
                  <a:gd name="csX219" fmla="*/ 25219 w 94362"/>
                  <a:gd name="csY219" fmla="*/ 76623 h 85195"/>
                  <a:gd name="csX220" fmla="*/ 27122 w 94362"/>
                  <a:gd name="csY220" fmla="*/ 78528 h 85195"/>
                  <a:gd name="csX221" fmla="*/ 35687 w 94362"/>
                  <a:gd name="csY221" fmla="*/ 74718 h 85195"/>
                  <a:gd name="csX222" fmla="*/ 72802 w 94362"/>
                  <a:gd name="csY222" fmla="*/ 75671 h 85195"/>
                  <a:gd name="csX223" fmla="*/ 64236 w 94362"/>
                  <a:gd name="csY223" fmla="*/ 72813 h 85195"/>
                  <a:gd name="csX224" fmla="*/ 62334 w 94362"/>
                  <a:gd name="csY224" fmla="*/ 74718 h 85195"/>
                  <a:gd name="csX225" fmla="*/ 64236 w 94362"/>
                  <a:gd name="csY225" fmla="*/ 76623 h 85195"/>
                  <a:gd name="csX226" fmla="*/ 72802 w 94362"/>
                  <a:gd name="csY226" fmla="*/ 75671 h 85195"/>
                  <a:gd name="csX227" fmla="*/ 13799 w 94362"/>
                  <a:gd name="csY227" fmla="*/ 77576 h 85195"/>
                  <a:gd name="csX228" fmla="*/ 13799 w 94362"/>
                  <a:gd name="csY228" fmla="*/ 80433 h 85195"/>
                  <a:gd name="csX229" fmla="*/ 16654 w 94362"/>
                  <a:gd name="csY229" fmla="*/ 80433 h 85195"/>
                  <a:gd name="csX230" fmla="*/ 16654 w 94362"/>
                  <a:gd name="csY230" fmla="*/ 78528 h 85195"/>
                  <a:gd name="csX231" fmla="*/ 13799 w 94362"/>
                  <a:gd name="csY231" fmla="*/ 78528 h 85195"/>
                  <a:gd name="csX232" fmla="*/ 83270 w 94362"/>
                  <a:gd name="csY232" fmla="*/ 77576 h 85195"/>
                  <a:gd name="csX233" fmla="*/ 82318 w 94362"/>
                  <a:gd name="csY233" fmla="*/ 79481 h 85195"/>
                  <a:gd name="csX234" fmla="*/ 84222 w 94362"/>
                  <a:gd name="csY234" fmla="*/ 80433 h 85195"/>
                  <a:gd name="csX235" fmla="*/ 86125 w 94362"/>
                  <a:gd name="csY235" fmla="*/ 78528 h 85195"/>
                  <a:gd name="csX236" fmla="*/ 84222 w 94362"/>
                  <a:gd name="csY236" fmla="*/ 77576 h 851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Lst>
                <a:rect l="l" t="t" r="r" b="b"/>
                <a:pathLst>
                  <a:path w="94362" h="85195">
                    <a:moveTo>
                      <a:pt x="82318" y="85196"/>
                    </a:moveTo>
                    <a:cubicBezTo>
                      <a:pt x="60430" y="77576"/>
                      <a:pt x="37590" y="76623"/>
                      <a:pt x="15702" y="85196"/>
                    </a:cubicBezTo>
                    <a:cubicBezTo>
                      <a:pt x="15702" y="83291"/>
                      <a:pt x="13799" y="81386"/>
                      <a:pt x="11896" y="81386"/>
                    </a:cubicBezTo>
                    <a:cubicBezTo>
                      <a:pt x="11896" y="79481"/>
                      <a:pt x="11896" y="78528"/>
                      <a:pt x="11896" y="77576"/>
                    </a:cubicBezTo>
                    <a:lnTo>
                      <a:pt x="4282" y="57573"/>
                    </a:lnTo>
                    <a:cubicBezTo>
                      <a:pt x="4282" y="57573"/>
                      <a:pt x="4282" y="55668"/>
                      <a:pt x="4282" y="54716"/>
                    </a:cubicBezTo>
                    <a:cubicBezTo>
                      <a:pt x="2379" y="54716"/>
                      <a:pt x="476" y="52811"/>
                      <a:pt x="1428" y="50906"/>
                    </a:cubicBezTo>
                    <a:cubicBezTo>
                      <a:pt x="2379" y="49001"/>
                      <a:pt x="3331" y="48048"/>
                      <a:pt x="5234" y="49001"/>
                    </a:cubicBezTo>
                    <a:cubicBezTo>
                      <a:pt x="5234" y="49001"/>
                      <a:pt x="5234" y="47096"/>
                      <a:pt x="5234" y="46143"/>
                    </a:cubicBezTo>
                    <a:cubicBezTo>
                      <a:pt x="4282" y="48048"/>
                      <a:pt x="2379" y="48048"/>
                      <a:pt x="1428" y="47096"/>
                    </a:cubicBezTo>
                    <a:cubicBezTo>
                      <a:pt x="-476" y="46143"/>
                      <a:pt x="-476" y="44238"/>
                      <a:pt x="1428" y="43286"/>
                    </a:cubicBezTo>
                    <a:cubicBezTo>
                      <a:pt x="2379" y="41381"/>
                      <a:pt x="4282" y="41381"/>
                      <a:pt x="6186" y="43286"/>
                    </a:cubicBezTo>
                    <a:cubicBezTo>
                      <a:pt x="6186" y="43286"/>
                      <a:pt x="6186" y="41381"/>
                      <a:pt x="6186" y="40428"/>
                    </a:cubicBezTo>
                    <a:cubicBezTo>
                      <a:pt x="4282" y="40428"/>
                      <a:pt x="3331" y="40428"/>
                      <a:pt x="2379" y="40428"/>
                    </a:cubicBezTo>
                    <a:cubicBezTo>
                      <a:pt x="1428" y="40428"/>
                      <a:pt x="2379" y="37571"/>
                      <a:pt x="2379" y="36618"/>
                    </a:cubicBezTo>
                    <a:cubicBezTo>
                      <a:pt x="2379" y="35666"/>
                      <a:pt x="6186" y="35666"/>
                      <a:pt x="7137" y="36618"/>
                    </a:cubicBezTo>
                    <a:cubicBezTo>
                      <a:pt x="7137" y="36618"/>
                      <a:pt x="7137" y="35666"/>
                      <a:pt x="7137" y="34713"/>
                    </a:cubicBezTo>
                    <a:cubicBezTo>
                      <a:pt x="5234" y="34713"/>
                      <a:pt x="3331" y="34713"/>
                      <a:pt x="3331" y="32808"/>
                    </a:cubicBezTo>
                    <a:cubicBezTo>
                      <a:pt x="3331" y="30903"/>
                      <a:pt x="3331" y="29951"/>
                      <a:pt x="5234" y="28998"/>
                    </a:cubicBezTo>
                    <a:cubicBezTo>
                      <a:pt x="7137" y="28046"/>
                      <a:pt x="8089" y="28998"/>
                      <a:pt x="9041" y="31856"/>
                    </a:cubicBezTo>
                    <a:cubicBezTo>
                      <a:pt x="9041" y="31856"/>
                      <a:pt x="9993" y="30903"/>
                      <a:pt x="10944" y="29951"/>
                    </a:cubicBezTo>
                    <a:cubicBezTo>
                      <a:pt x="9041" y="29951"/>
                      <a:pt x="8089" y="28046"/>
                      <a:pt x="8089" y="26141"/>
                    </a:cubicBezTo>
                    <a:cubicBezTo>
                      <a:pt x="8089" y="24236"/>
                      <a:pt x="9041" y="23283"/>
                      <a:pt x="10944" y="23283"/>
                    </a:cubicBezTo>
                    <a:cubicBezTo>
                      <a:pt x="12848" y="23283"/>
                      <a:pt x="13799" y="25188"/>
                      <a:pt x="13799" y="27093"/>
                    </a:cubicBezTo>
                    <a:cubicBezTo>
                      <a:pt x="13799" y="27093"/>
                      <a:pt x="15702" y="27093"/>
                      <a:pt x="15702" y="27093"/>
                    </a:cubicBezTo>
                    <a:cubicBezTo>
                      <a:pt x="13799" y="26141"/>
                      <a:pt x="13799" y="24236"/>
                      <a:pt x="14751" y="23283"/>
                    </a:cubicBezTo>
                    <a:cubicBezTo>
                      <a:pt x="15702" y="22331"/>
                      <a:pt x="17606" y="21378"/>
                      <a:pt x="18557" y="23283"/>
                    </a:cubicBezTo>
                    <a:cubicBezTo>
                      <a:pt x="19509" y="25188"/>
                      <a:pt x="20461" y="26141"/>
                      <a:pt x="18557" y="28046"/>
                    </a:cubicBezTo>
                    <a:cubicBezTo>
                      <a:pt x="19509" y="28046"/>
                      <a:pt x="20461" y="28046"/>
                      <a:pt x="21412" y="28046"/>
                    </a:cubicBezTo>
                    <a:cubicBezTo>
                      <a:pt x="21412" y="26141"/>
                      <a:pt x="20461" y="24236"/>
                      <a:pt x="21412" y="23283"/>
                    </a:cubicBezTo>
                    <a:cubicBezTo>
                      <a:pt x="22364" y="22331"/>
                      <a:pt x="24267" y="23283"/>
                      <a:pt x="25219" y="24236"/>
                    </a:cubicBezTo>
                    <a:cubicBezTo>
                      <a:pt x="26170" y="25188"/>
                      <a:pt x="25219" y="27093"/>
                      <a:pt x="24267" y="28046"/>
                    </a:cubicBezTo>
                    <a:cubicBezTo>
                      <a:pt x="24267" y="28046"/>
                      <a:pt x="26170" y="28998"/>
                      <a:pt x="27122" y="28046"/>
                    </a:cubicBezTo>
                    <a:cubicBezTo>
                      <a:pt x="27122" y="26141"/>
                      <a:pt x="27122" y="25188"/>
                      <a:pt x="28074" y="24236"/>
                    </a:cubicBezTo>
                    <a:cubicBezTo>
                      <a:pt x="29977" y="23283"/>
                      <a:pt x="30929" y="24236"/>
                      <a:pt x="31881" y="24236"/>
                    </a:cubicBezTo>
                    <a:cubicBezTo>
                      <a:pt x="32832" y="26141"/>
                      <a:pt x="31881" y="28046"/>
                      <a:pt x="30929" y="28998"/>
                    </a:cubicBezTo>
                    <a:cubicBezTo>
                      <a:pt x="30929" y="29951"/>
                      <a:pt x="32832" y="29951"/>
                      <a:pt x="34735" y="29951"/>
                    </a:cubicBezTo>
                    <a:cubicBezTo>
                      <a:pt x="34735" y="28046"/>
                      <a:pt x="34735" y="26141"/>
                      <a:pt x="34735" y="26141"/>
                    </a:cubicBezTo>
                    <a:cubicBezTo>
                      <a:pt x="34735" y="26141"/>
                      <a:pt x="37590" y="26141"/>
                      <a:pt x="38542" y="26141"/>
                    </a:cubicBezTo>
                    <a:cubicBezTo>
                      <a:pt x="39494" y="26141"/>
                      <a:pt x="39494" y="28998"/>
                      <a:pt x="38542" y="30903"/>
                    </a:cubicBezTo>
                    <a:cubicBezTo>
                      <a:pt x="41397" y="32808"/>
                      <a:pt x="38542" y="29951"/>
                      <a:pt x="41397" y="27093"/>
                    </a:cubicBezTo>
                    <a:cubicBezTo>
                      <a:pt x="39494" y="25188"/>
                      <a:pt x="39494" y="23283"/>
                      <a:pt x="39494" y="20426"/>
                    </a:cubicBezTo>
                    <a:cubicBezTo>
                      <a:pt x="39494" y="14711"/>
                      <a:pt x="45203" y="16616"/>
                      <a:pt x="45203" y="8043"/>
                    </a:cubicBezTo>
                    <a:cubicBezTo>
                      <a:pt x="43301" y="8043"/>
                      <a:pt x="42349" y="8996"/>
                      <a:pt x="41397" y="9948"/>
                    </a:cubicBezTo>
                    <a:cubicBezTo>
                      <a:pt x="41397" y="8043"/>
                      <a:pt x="41397" y="5186"/>
                      <a:pt x="41397" y="3281"/>
                    </a:cubicBezTo>
                    <a:cubicBezTo>
                      <a:pt x="42349" y="4233"/>
                      <a:pt x="44252" y="6138"/>
                      <a:pt x="46155" y="5186"/>
                    </a:cubicBezTo>
                    <a:cubicBezTo>
                      <a:pt x="48059" y="4233"/>
                      <a:pt x="46155" y="1376"/>
                      <a:pt x="44252" y="423"/>
                    </a:cubicBezTo>
                    <a:cubicBezTo>
                      <a:pt x="46155" y="423"/>
                      <a:pt x="49010" y="-529"/>
                      <a:pt x="50914" y="423"/>
                    </a:cubicBezTo>
                    <a:cubicBezTo>
                      <a:pt x="49010" y="2328"/>
                      <a:pt x="48059" y="4233"/>
                      <a:pt x="49010" y="5186"/>
                    </a:cubicBezTo>
                    <a:cubicBezTo>
                      <a:pt x="49962" y="6138"/>
                      <a:pt x="51865" y="5186"/>
                      <a:pt x="53769" y="3281"/>
                    </a:cubicBezTo>
                    <a:cubicBezTo>
                      <a:pt x="53769" y="5186"/>
                      <a:pt x="53769" y="8043"/>
                      <a:pt x="53769" y="9948"/>
                    </a:cubicBezTo>
                    <a:cubicBezTo>
                      <a:pt x="51865" y="8996"/>
                      <a:pt x="51865" y="7091"/>
                      <a:pt x="49962" y="8043"/>
                    </a:cubicBezTo>
                    <a:cubicBezTo>
                      <a:pt x="49962" y="17568"/>
                      <a:pt x="54720" y="14711"/>
                      <a:pt x="55672" y="20426"/>
                    </a:cubicBezTo>
                    <a:cubicBezTo>
                      <a:pt x="56623" y="26141"/>
                      <a:pt x="55672" y="25188"/>
                      <a:pt x="53769" y="27093"/>
                    </a:cubicBezTo>
                    <a:cubicBezTo>
                      <a:pt x="56623" y="28046"/>
                      <a:pt x="53769" y="30903"/>
                      <a:pt x="55672" y="30903"/>
                    </a:cubicBezTo>
                    <a:cubicBezTo>
                      <a:pt x="59478" y="30903"/>
                      <a:pt x="53769" y="28998"/>
                      <a:pt x="55672" y="26141"/>
                    </a:cubicBezTo>
                    <a:cubicBezTo>
                      <a:pt x="57575" y="23283"/>
                      <a:pt x="58527" y="25188"/>
                      <a:pt x="59478" y="26141"/>
                    </a:cubicBezTo>
                    <a:cubicBezTo>
                      <a:pt x="60430" y="27093"/>
                      <a:pt x="60430" y="28998"/>
                      <a:pt x="59478" y="30903"/>
                    </a:cubicBezTo>
                    <a:cubicBezTo>
                      <a:pt x="61382" y="30903"/>
                      <a:pt x="62334" y="30903"/>
                      <a:pt x="64236" y="29951"/>
                    </a:cubicBezTo>
                    <a:cubicBezTo>
                      <a:pt x="62334" y="29951"/>
                      <a:pt x="61382" y="28998"/>
                      <a:pt x="61382" y="27093"/>
                    </a:cubicBezTo>
                    <a:cubicBezTo>
                      <a:pt x="61382" y="25188"/>
                      <a:pt x="63285" y="24236"/>
                      <a:pt x="64236" y="24236"/>
                    </a:cubicBezTo>
                    <a:cubicBezTo>
                      <a:pt x="65188" y="24236"/>
                      <a:pt x="67092" y="26141"/>
                      <a:pt x="67092" y="28046"/>
                    </a:cubicBezTo>
                    <a:cubicBezTo>
                      <a:pt x="68043" y="28046"/>
                      <a:pt x="68995" y="28046"/>
                      <a:pt x="69947" y="28046"/>
                    </a:cubicBezTo>
                    <a:cubicBezTo>
                      <a:pt x="68995" y="28046"/>
                      <a:pt x="68043" y="25188"/>
                      <a:pt x="68995" y="24236"/>
                    </a:cubicBezTo>
                    <a:cubicBezTo>
                      <a:pt x="68995" y="22331"/>
                      <a:pt x="71850" y="22331"/>
                      <a:pt x="73753" y="23283"/>
                    </a:cubicBezTo>
                    <a:cubicBezTo>
                      <a:pt x="75656" y="24236"/>
                      <a:pt x="74705" y="26141"/>
                      <a:pt x="73753" y="28046"/>
                    </a:cubicBezTo>
                    <a:cubicBezTo>
                      <a:pt x="74705" y="28046"/>
                      <a:pt x="75656" y="28046"/>
                      <a:pt x="76608" y="28046"/>
                    </a:cubicBezTo>
                    <a:cubicBezTo>
                      <a:pt x="76608" y="26141"/>
                      <a:pt x="76608" y="24236"/>
                      <a:pt x="76608" y="23283"/>
                    </a:cubicBezTo>
                    <a:cubicBezTo>
                      <a:pt x="76608" y="22331"/>
                      <a:pt x="79463" y="23283"/>
                      <a:pt x="80415" y="23283"/>
                    </a:cubicBezTo>
                    <a:cubicBezTo>
                      <a:pt x="81367" y="23283"/>
                      <a:pt x="80415" y="26141"/>
                      <a:pt x="79463" y="28046"/>
                    </a:cubicBezTo>
                    <a:cubicBezTo>
                      <a:pt x="79463" y="28046"/>
                      <a:pt x="81367" y="28998"/>
                      <a:pt x="81367" y="28046"/>
                    </a:cubicBezTo>
                    <a:cubicBezTo>
                      <a:pt x="81367" y="26141"/>
                      <a:pt x="82318" y="24236"/>
                      <a:pt x="84222" y="24236"/>
                    </a:cubicBezTo>
                    <a:cubicBezTo>
                      <a:pt x="86125" y="24236"/>
                      <a:pt x="87076" y="24236"/>
                      <a:pt x="87076" y="27093"/>
                    </a:cubicBezTo>
                    <a:cubicBezTo>
                      <a:pt x="87076" y="29951"/>
                      <a:pt x="87076" y="29951"/>
                      <a:pt x="84222" y="30903"/>
                    </a:cubicBezTo>
                    <a:lnTo>
                      <a:pt x="86125" y="33761"/>
                    </a:lnTo>
                    <a:cubicBezTo>
                      <a:pt x="86125" y="31856"/>
                      <a:pt x="87076" y="30903"/>
                      <a:pt x="88980" y="29951"/>
                    </a:cubicBezTo>
                    <a:cubicBezTo>
                      <a:pt x="90883" y="28998"/>
                      <a:pt x="91835" y="31856"/>
                      <a:pt x="91835" y="32808"/>
                    </a:cubicBezTo>
                    <a:cubicBezTo>
                      <a:pt x="91835" y="33761"/>
                      <a:pt x="89931" y="35666"/>
                      <a:pt x="88028" y="35666"/>
                    </a:cubicBezTo>
                    <a:lnTo>
                      <a:pt x="88028" y="38523"/>
                    </a:lnTo>
                    <a:cubicBezTo>
                      <a:pt x="89931" y="36618"/>
                      <a:pt x="90883" y="35666"/>
                      <a:pt x="92786" y="36618"/>
                    </a:cubicBezTo>
                    <a:cubicBezTo>
                      <a:pt x="94689" y="37571"/>
                      <a:pt x="94689" y="39476"/>
                      <a:pt x="93738" y="40428"/>
                    </a:cubicBezTo>
                    <a:cubicBezTo>
                      <a:pt x="92786" y="41381"/>
                      <a:pt x="90883" y="42333"/>
                      <a:pt x="88980" y="40428"/>
                    </a:cubicBezTo>
                    <a:cubicBezTo>
                      <a:pt x="88980" y="41381"/>
                      <a:pt x="88980" y="42333"/>
                      <a:pt x="88980" y="43286"/>
                    </a:cubicBezTo>
                    <a:cubicBezTo>
                      <a:pt x="90883" y="42333"/>
                      <a:pt x="92786" y="42333"/>
                      <a:pt x="93738" y="43286"/>
                    </a:cubicBezTo>
                    <a:cubicBezTo>
                      <a:pt x="94689" y="44238"/>
                      <a:pt x="93738" y="46143"/>
                      <a:pt x="93738" y="47096"/>
                    </a:cubicBezTo>
                    <a:cubicBezTo>
                      <a:pt x="93738" y="48048"/>
                      <a:pt x="89931" y="47096"/>
                      <a:pt x="88980" y="47096"/>
                    </a:cubicBezTo>
                    <a:cubicBezTo>
                      <a:pt x="88980" y="47096"/>
                      <a:pt x="88980" y="48048"/>
                      <a:pt x="88980" y="49001"/>
                    </a:cubicBezTo>
                    <a:cubicBezTo>
                      <a:pt x="89931" y="49001"/>
                      <a:pt x="91835" y="49001"/>
                      <a:pt x="92786" y="49001"/>
                    </a:cubicBezTo>
                    <a:cubicBezTo>
                      <a:pt x="93738" y="49001"/>
                      <a:pt x="93738" y="50906"/>
                      <a:pt x="92786" y="52811"/>
                    </a:cubicBezTo>
                    <a:cubicBezTo>
                      <a:pt x="91835" y="54716"/>
                      <a:pt x="90883" y="54716"/>
                      <a:pt x="89931" y="54716"/>
                    </a:cubicBezTo>
                    <a:cubicBezTo>
                      <a:pt x="89931" y="54716"/>
                      <a:pt x="89931" y="56621"/>
                      <a:pt x="89931" y="56621"/>
                    </a:cubicBezTo>
                    <a:lnTo>
                      <a:pt x="82318" y="76623"/>
                    </a:lnTo>
                    <a:lnTo>
                      <a:pt x="82318" y="81386"/>
                    </a:lnTo>
                    <a:cubicBezTo>
                      <a:pt x="80415" y="81386"/>
                      <a:pt x="79463" y="82338"/>
                      <a:pt x="78511" y="85196"/>
                    </a:cubicBezTo>
                    <a:close/>
                    <a:moveTo>
                      <a:pt x="53769" y="20426"/>
                    </a:moveTo>
                    <a:cubicBezTo>
                      <a:pt x="53769" y="20426"/>
                      <a:pt x="55672" y="20426"/>
                      <a:pt x="55672" y="20426"/>
                    </a:cubicBezTo>
                    <a:cubicBezTo>
                      <a:pt x="55672" y="18521"/>
                      <a:pt x="51865" y="19473"/>
                      <a:pt x="50914" y="18521"/>
                    </a:cubicBezTo>
                    <a:cubicBezTo>
                      <a:pt x="50914" y="16616"/>
                      <a:pt x="50914" y="14711"/>
                      <a:pt x="49962" y="12806"/>
                    </a:cubicBezTo>
                    <a:cubicBezTo>
                      <a:pt x="48059" y="14711"/>
                      <a:pt x="49962" y="16616"/>
                      <a:pt x="49010" y="18521"/>
                    </a:cubicBezTo>
                    <a:lnTo>
                      <a:pt x="45203" y="18521"/>
                    </a:lnTo>
                    <a:cubicBezTo>
                      <a:pt x="45203" y="18521"/>
                      <a:pt x="44252" y="19473"/>
                      <a:pt x="44252" y="20426"/>
                    </a:cubicBezTo>
                    <a:cubicBezTo>
                      <a:pt x="44252" y="22331"/>
                      <a:pt x="49962" y="20426"/>
                      <a:pt x="54720" y="20426"/>
                    </a:cubicBezTo>
                    <a:close/>
                    <a:moveTo>
                      <a:pt x="48059" y="25188"/>
                    </a:moveTo>
                    <a:cubicBezTo>
                      <a:pt x="47107" y="25188"/>
                      <a:pt x="48059" y="26141"/>
                      <a:pt x="48059" y="27093"/>
                    </a:cubicBezTo>
                    <a:cubicBezTo>
                      <a:pt x="48059" y="28046"/>
                      <a:pt x="49010" y="28046"/>
                      <a:pt x="49962" y="27093"/>
                    </a:cubicBezTo>
                    <a:cubicBezTo>
                      <a:pt x="50914" y="26141"/>
                      <a:pt x="49962" y="26141"/>
                      <a:pt x="49962" y="25188"/>
                    </a:cubicBezTo>
                    <a:cubicBezTo>
                      <a:pt x="49962" y="24236"/>
                      <a:pt x="49010" y="24236"/>
                      <a:pt x="48059" y="25188"/>
                    </a:cubicBezTo>
                    <a:close/>
                    <a:moveTo>
                      <a:pt x="32832" y="61383"/>
                    </a:moveTo>
                    <a:cubicBezTo>
                      <a:pt x="32832" y="59478"/>
                      <a:pt x="32832" y="58526"/>
                      <a:pt x="31881" y="58526"/>
                    </a:cubicBezTo>
                    <a:cubicBezTo>
                      <a:pt x="30929" y="58526"/>
                      <a:pt x="29977" y="58526"/>
                      <a:pt x="29977" y="59478"/>
                    </a:cubicBezTo>
                    <a:cubicBezTo>
                      <a:pt x="29977" y="62336"/>
                      <a:pt x="31881" y="65193"/>
                      <a:pt x="33784" y="67098"/>
                    </a:cubicBezTo>
                    <a:cubicBezTo>
                      <a:pt x="35687" y="69003"/>
                      <a:pt x="40445" y="69003"/>
                      <a:pt x="42349" y="67098"/>
                    </a:cubicBezTo>
                    <a:cubicBezTo>
                      <a:pt x="44252" y="65193"/>
                      <a:pt x="47107" y="63288"/>
                      <a:pt x="46155" y="59478"/>
                    </a:cubicBezTo>
                    <a:cubicBezTo>
                      <a:pt x="42349" y="59478"/>
                      <a:pt x="39494" y="62336"/>
                      <a:pt x="37590" y="66146"/>
                    </a:cubicBezTo>
                    <a:cubicBezTo>
                      <a:pt x="36639" y="60431"/>
                      <a:pt x="37590" y="55668"/>
                      <a:pt x="37590" y="49953"/>
                    </a:cubicBezTo>
                    <a:cubicBezTo>
                      <a:pt x="37590" y="44238"/>
                      <a:pt x="37590" y="49953"/>
                      <a:pt x="37590" y="49001"/>
                    </a:cubicBezTo>
                    <a:cubicBezTo>
                      <a:pt x="37590" y="48048"/>
                      <a:pt x="39494" y="49001"/>
                      <a:pt x="38542" y="49001"/>
                    </a:cubicBezTo>
                    <a:cubicBezTo>
                      <a:pt x="38542" y="51858"/>
                      <a:pt x="43301" y="55668"/>
                      <a:pt x="45203" y="53763"/>
                    </a:cubicBezTo>
                    <a:cubicBezTo>
                      <a:pt x="47107" y="51858"/>
                      <a:pt x="42349" y="47096"/>
                      <a:pt x="39494" y="47096"/>
                    </a:cubicBezTo>
                    <a:cubicBezTo>
                      <a:pt x="36639" y="47096"/>
                      <a:pt x="39494" y="45191"/>
                      <a:pt x="39494" y="45191"/>
                    </a:cubicBezTo>
                    <a:cubicBezTo>
                      <a:pt x="39494" y="45191"/>
                      <a:pt x="41397" y="45191"/>
                      <a:pt x="41397" y="45191"/>
                    </a:cubicBezTo>
                    <a:cubicBezTo>
                      <a:pt x="41397" y="41381"/>
                      <a:pt x="41397" y="36618"/>
                      <a:pt x="41397" y="32808"/>
                    </a:cubicBezTo>
                    <a:cubicBezTo>
                      <a:pt x="36639" y="32808"/>
                      <a:pt x="32832" y="30903"/>
                      <a:pt x="28074" y="28998"/>
                    </a:cubicBezTo>
                    <a:cubicBezTo>
                      <a:pt x="21412" y="26141"/>
                      <a:pt x="10944" y="28046"/>
                      <a:pt x="8089" y="36618"/>
                    </a:cubicBezTo>
                    <a:cubicBezTo>
                      <a:pt x="5234" y="45191"/>
                      <a:pt x="8089" y="46143"/>
                      <a:pt x="9993" y="50906"/>
                    </a:cubicBezTo>
                    <a:cubicBezTo>
                      <a:pt x="11896" y="55668"/>
                      <a:pt x="7137" y="57573"/>
                      <a:pt x="9993" y="61383"/>
                    </a:cubicBezTo>
                    <a:cubicBezTo>
                      <a:pt x="13799" y="61383"/>
                      <a:pt x="9993" y="54716"/>
                      <a:pt x="11896" y="52811"/>
                    </a:cubicBezTo>
                    <a:lnTo>
                      <a:pt x="15702" y="60431"/>
                    </a:lnTo>
                    <a:cubicBezTo>
                      <a:pt x="15702" y="54716"/>
                      <a:pt x="20461" y="56621"/>
                      <a:pt x="21412" y="54716"/>
                    </a:cubicBezTo>
                    <a:cubicBezTo>
                      <a:pt x="22364" y="52811"/>
                      <a:pt x="19509" y="48048"/>
                      <a:pt x="22364" y="45191"/>
                    </a:cubicBezTo>
                    <a:cubicBezTo>
                      <a:pt x="25219" y="47096"/>
                      <a:pt x="26170" y="49953"/>
                      <a:pt x="27122" y="53763"/>
                    </a:cubicBezTo>
                    <a:cubicBezTo>
                      <a:pt x="29026" y="53763"/>
                      <a:pt x="30929" y="51858"/>
                      <a:pt x="32832" y="53763"/>
                    </a:cubicBezTo>
                    <a:cubicBezTo>
                      <a:pt x="34735" y="55668"/>
                      <a:pt x="34735" y="56621"/>
                      <a:pt x="33784" y="58526"/>
                    </a:cubicBezTo>
                    <a:cubicBezTo>
                      <a:pt x="32832" y="60431"/>
                      <a:pt x="31881" y="61383"/>
                      <a:pt x="30929" y="61383"/>
                    </a:cubicBezTo>
                    <a:close/>
                    <a:moveTo>
                      <a:pt x="64236" y="54716"/>
                    </a:moveTo>
                    <a:cubicBezTo>
                      <a:pt x="66140" y="54716"/>
                      <a:pt x="68043" y="54716"/>
                      <a:pt x="69947" y="54716"/>
                    </a:cubicBezTo>
                    <a:cubicBezTo>
                      <a:pt x="69947" y="51858"/>
                      <a:pt x="70898" y="48048"/>
                      <a:pt x="74705" y="46143"/>
                    </a:cubicBezTo>
                    <a:cubicBezTo>
                      <a:pt x="77560" y="49953"/>
                      <a:pt x="74705" y="54716"/>
                      <a:pt x="75656" y="55668"/>
                    </a:cubicBezTo>
                    <a:cubicBezTo>
                      <a:pt x="76608" y="56621"/>
                      <a:pt x="80415" y="55668"/>
                      <a:pt x="81367" y="61383"/>
                    </a:cubicBezTo>
                    <a:lnTo>
                      <a:pt x="85173" y="52811"/>
                    </a:lnTo>
                    <a:cubicBezTo>
                      <a:pt x="86125" y="54716"/>
                      <a:pt x="83270" y="61383"/>
                      <a:pt x="87076" y="61383"/>
                    </a:cubicBezTo>
                    <a:cubicBezTo>
                      <a:pt x="89931" y="57573"/>
                      <a:pt x="87076" y="53763"/>
                      <a:pt x="87076" y="50906"/>
                    </a:cubicBezTo>
                    <a:cubicBezTo>
                      <a:pt x="87076" y="48048"/>
                      <a:pt x="89931" y="44238"/>
                      <a:pt x="88980" y="40428"/>
                    </a:cubicBezTo>
                    <a:cubicBezTo>
                      <a:pt x="88980" y="34713"/>
                      <a:pt x="85173" y="28998"/>
                      <a:pt x="78511" y="28046"/>
                    </a:cubicBezTo>
                    <a:cubicBezTo>
                      <a:pt x="71850" y="27093"/>
                      <a:pt x="70898" y="28046"/>
                      <a:pt x="67092" y="28998"/>
                    </a:cubicBezTo>
                    <a:cubicBezTo>
                      <a:pt x="63285" y="29951"/>
                      <a:pt x="59478" y="31856"/>
                      <a:pt x="54720" y="32808"/>
                    </a:cubicBezTo>
                    <a:lnTo>
                      <a:pt x="54720" y="45191"/>
                    </a:lnTo>
                    <a:cubicBezTo>
                      <a:pt x="54720" y="45191"/>
                      <a:pt x="56623" y="45191"/>
                      <a:pt x="56623" y="45191"/>
                    </a:cubicBezTo>
                    <a:cubicBezTo>
                      <a:pt x="56623" y="45191"/>
                      <a:pt x="56623" y="47096"/>
                      <a:pt x="56623" y="47096"/>
                    </a:cubicBezTo>
                    <a:cubicBezTo>
                      <a:pt x="53769" y="48048"/>
                      <a:pt x="49962" y="49953"/>
                      <a:pt x="50914" y="54716"/>
                    </a:cubicBezTo>
                    <a:cubicBezTo>
                      <a:pt x="58527" y="55668"/>
                      <a:pt x="56623" y="47096"/>
                      <a:pt x="59478" y="49953"/>
                    </a:cubicBezTo>
                    <a:cubicBezTo>
                      <a:pt x="59478" y="55668"/>
                      <a:pt x="59478" y="61383"/>
                      <a:pt x="59478" y="67098"/>
                    </a:cubicBezTo>
                    <a:cubicBezTo>
                      <a:pt x="57575" y="63288"/>
                      <a:pt x="55672" y="59478"/>
                      <a:pt x="50914" y="59478"/>
                    </a:cubicBezTo>
                    <a:cubicBezTo>
                      <a:pt x="50914" y="65193"/>
                      <a:pt x="56623" y="69956"/>
                      <a:pt x="62334" y="68051"/>
                    </a:cubicBezTo>
                    <a:cubicBezTo>
                      <a:pt x="68043" y="66146"/>
                      <a:pt x="69947" y="59478"/>
                      <a:pt x="67092" y="58526"/>
                    </a:cubicBezTo>
                    <a:cubicBezTo>
                      <a:pt x="64236" y="57573"/>
                      <a:pt x="66140" y="58526"/>
                      <a:pt x="65188" y="58526"/>
                    </a:cubicBezTo>
                    <a:cubicBezTo>
                      <a:pt x="64236" y="58526"/>
                      <a:pt x="65188" y="59478"/>
                      <a:pt x="65188" y="60431"/>
                    </a:cubicBezTo>
                    <a:cubicBezTo>
                      <a:pt x="63285" y="60431"/>
                      <a:pt x="62334" y="58526"/>
                      <a:pt x="62334" y="57573"/>
                    </a:cubicBezTo>
                    <a:cubicBezTo>
                      <a:pt x="62334" y="55668"/>
                      <a:pt x="62334" y="53763"/>
                      <a:pt x="64236" y="52811"/>
                    </a:cubicBezTo>
                    <a:close/>
                    <a:moveTo>
                      <a:pt x="48059" y="29951"/>
                    </a:moveTo>
                    <a:cubicBezTo>
                      <a:pt x="48059" y="29951"/>
                      <a:pt x="48059" y="31856"/>
                      <a:pt x="48059" y="31856"/>
                    </a:cubicBezTo>
                    <a:cubicBezTo>
                      <a:pt x="48059" y="31856"/>
                      <a:pt x="49962" y="31856"/>
                      <a:pt x="49962" y="31856"/>
                    </a:cubicBezTo>
                    <a:cubicBezTo>
                      <a:pt x="49962" y="31856"/>
                      <a:pt x="49962" y="30903"/>
                      <a:pt x="49962" y="29951"/>
                    </a:cubicBezTo>
                    <a:cubicBezTo>
                      <a:pt x="49962" y="29951"/>
                      <a:pt x="48059" y="29951"/>
                      <a:pt x="48059" y="29951"/>
                    </a:cubicBezTo>
                    <a:close/>
                    <a:moveTo>
                      <a:pt x="49010" y="33761"/>
                    </a:moveTo>
                    <a:cubicBezTo>
                      <a:pt x="49010" y="33761"/>
                      <a:pt x="48059" y="34713"/>
                      <a:pt x="49010" y="35666"/>
                    </a:cubicBezTo>
                    <a:cubicBezTo>
                      <a:pt x="49962" y="36618"/>
                      <a:pt x="49962" y="36618"/>
                      <a:pt x="50914" y="35666"/>
                    </a:cubicBezTo>
                    <a:cubicBezTo>
                      <a:pt x="51865" y="34713"/>
                      <a:pt x="51865" y="34713"/>
                      <a:pt x="50914" y="33761"/>
                    </a:cubicBezTo>
                    <a:cubicBezTo>
                      <a:pt x="49962" y="32808"/>
                      <a:pt x="50914" y="32808"/>
                      <a:pt x="49010" y="33761"/>
                    </a:cubicBezTo>
                    <a:close/>
                    <a:moveTo>
                      <a:pt x="48059" y="38523"/>
                    </a:moveTo>
                    <a:cubicBezTo>
                      <a:pt x="48059" y="38523"/>
                      <a:pt x="48059" y="40428"/>
                      <a:pt x="48059" y="40428"/>
                    </a:cubicBezTo>
                    <a:cubicBezTo>
                      <a:pt x="48059" y="40428"/>
                      <a:pt x="49962" y="40428"/>
                      <a:pt x="49962" y="40428"/>
                    </a:cubicBezTo>
                    <a:cubicBezTo>
                      <a:pt x="49962" y="40428"/>
                      <a:pt x="49962" y="39476"/>
                      <a:pt x="49962" y="38523"/>
                    </a:cubicBezTo>
                    <a:cubicBezTo>
                      <a:pt x="49962" y="38523"/>
                      <a:pt x="49010" y="37571"/>
                      <a:pt x="48059" y="38523"/>
                    </a:cubicBezTo>
                    <a:close/>
                    <a:moveTo>
                      <a:pt x="49010" y="42333"/>
                    </a:moveTo>
                    <a:cubicBezTo>
                      <a:pt x="48059" y="42333"/>
                      <a:pt x="48059" y="43286"/>
                      <a:pt x="49010" y="44238"/>
                    </a:cubicBezTo>
                    <a:cubicBezTo>
                      <a:pt x="49962" y="45191"/>
                      <a:pt x="49962" y="45191"/>
                      <a:pt x="50914" y="44238"/>
                    </a:cubicBezTo>
                    <a:cubicBezTo>
                      <a:pt x="51865" y="43286"/>
                      <a:pt x="51865" y="43286"/>
                      <a:pt x="50914" y="42333"/>
                    </a:cubicBezTo>
                    <a:cubicBezTo>
                      <a:pt x="49962" y="41381"/>
                      <a:pt x="49962" y="41381"/>
                      <a:pt x="49010" y="42333"/>
                    </a:cubicBezTo>
                    <a:close/>
                    <a:moveTo>
                      <a:pt x="49010" y="55668"/>
                    </a:moveTo>
                    <a:cubicBezTo>
                      <a:pt x="47107" y="55668"/>
                      <a:pt x="46155" y="57573"/>
                      <a:pt x="47107" y="58526"/>
                    </a:cubicBezTo>
                    <a:cubicBezTo>
                      <a:pt x="48059" y="59478"/>
                      <a:pt x="48059" y="60431"/>
                      <a:pt x="49962" y="60431"/>
                    </a:cubicBezTo>
                    <a:cubicBezTo>
                      <a:pt x="51865" y="60431"/>
                      <a:pt x="51865" y="58526"/>
                      <a:pt x="51865" y="57573"/>
                    </a:cubicBezTo>
                    <a:cubicBezTo>
                      <a:pt x="51865" y="56621"/>
                      <a:pt x="50914" y="55668"/>
                      <a:pt x="49010" y="55668"/>
                    </a:cubicBezTo>
                    <a:close/>
                    <a:moveTo>
                      <a:pt x="71850" y="55668"/>
                    </a:moveTo>
                    <a:cubicBezTo>
                      <a:pt x="69947" y="55668"/>
                      <a:pt x="69947" y="57573"/>
                      <a:pt x="69947" y="58526"/>
                    </a:cubicBezTo>
                    <a:cubicBezTo>
                      <a:pt x="69947" y="59478"/>
                      <a:pt x="70898" y="60431"/>
                      <a:pt x="71850" y="60431"/>
                    </a:cubicBezTo>
                    <a:cubicBezTo>
                      <a:pt x="72802" y="60431"/>
                      <a:pt x="73753" y="59478"/>
                      <a:pt x="73753" y="57573"/>
                    </a:cubicBezTo>
                    <a:cubicBezTo>
                      <a:pt x="73753" y="55668"/>
                      <a:pt x="73753" y="55668"/>
                      <a:pt x="71850" y="55668"/>
                    </a:cubicBezTo>
                    <a:close/>
                    <a:moveTo>
                      <a:pt x="25219" y="56621"/>
                    </a:moveTo>
                    <a:cubicBezTo>
                      <a:pt x="24267" y="56621"/>
                      <a:pt x="24267" y="59478"/>
                      <a:pt x="25219" y="60431"/>
                    </a:cubicBezTo>
                    <a:cubicBezTo>
                      <a:pt x="26170" y="61383"/>
                      <a:pt x="27122" y="60431"/>
                      <a:pt x="28074" y="60431"/>
                    </a:cubicBezTo>
                    <a:cubicBezTo>
                      <a:pt x="29026" y="60431"/>
                      <a:pt x="29026" y="58526"/>
                      <a:pt x="28074" y="57573"/>
                    </a:cubicBezTo>
                    <a:cubicBezTo>
                      <a:pt x="27122" y="56621"/>
                      <a:pt x="26170" y="55668"/>
                      <a:pt x="25219" y="57573"/>
                    </a:cubicBezTo>
                    <a:close/>
                    <a:moveTo>
                      <a:pt x="12848" y="65193"/>
                    </a:moveTo>
                    <a:cubicBezTo>
                      <a:pt x="12848" y="68051"/>
                      <a:pt x="15702" y="69956"/>
                      <a:pt x="17606" y="70908"/>
                    </a:cubicBezTo>
                    <a:cubicBezTo>
                      <a:pt x="21412" y="72813"/>
                      <a:pt x="27122" y="69003"/>
                      <a:pt x="27122" y="65193"/>
                    </a:cubicBezTo>
                    <a:cubicBezTo>
                      <a:pt x="27122" y="61383"/>
                      <a:pt x="27122" y="62336"/>
                      <a:pt x="25219" y="61383"/>
                    </a:cubicBezTo>
                    <a:cubicBezTo>
                      <a:pt x="23315" y="60431"/>
                      <a:pt x="23315" y="61383"/>
                      <a:pt x="22364" y="61383"/>
                    </a:cubicBezTo>
                    <a:cubicBezTo>
                      <a:pt x="21412" y="61383"/>
                      <a:pt x="22364" y="63288"/>
                      <a:pt x="22364" y="64241"/>
                    </a:cubicBezTo>
                    <a:cubicBezTo>
                      <a:pt x="21412" y="64241"/>
                      <a:pt x="19509" y="64241"/>
                      <a:pt x="18557" y="64241"/>
                    </a:cubicBezTo>
                    <a:cubicBezTo>
                      <a:pt x="18557" y="65193"/>
                      <a:pt x="23315" y="72813"/>
                      <a:pt x="19509" y="70908"/>
                    </a:cubicBezTo>
                    <a:cubicBezTo>
                      <a:pt x="15702" y="69003"/>
                      <a:pt x="16654" y="66146"/>
                      <a:pt x="12848" y="66146"/>
                    </a:cubicBezTo>
                    <a:close/>
                    <a:moveTo>
                      <a:pt x="78511" y="69003"/>
                    </a:moveTo>
                    <a:cubicBezTo>
                      <a:pt x="78511" y="66146"/>
                      <a:pt x="80415" y="64241"/>
                      <a:pt x="80415" y="62336"/>
                    </a:cubicBezTo>
                    <a:cubicBezTo>
                      <a:pt x="80415" y="64241"/>
                      <a:pt x="77560" y="65193"/>
                      <a:pt x="76608" y="63288"/>
                    </a:cubicBezTo>
                    <a:cubicBezTo>
                      <a:pt x="76608" y="63288"/>
                      <a:pt x="76608" y="61383"/>
                      <a:pt x="76608" y="60431"/>
                    </a:cubicBezTo>
                    <a:cubicBezTo>
                      <a:pt x="76608" y="59478"/>
                      <a:pt x="74705" y="60431"/>
                      <a:pt x="73753" y="60431"/>
                    </a:cubicBezTo>
                    <a:cubicBezTo>
                      <a:pt x="70898" y="62336"/>
                      <a:pt x="71850" y="65193"/>
                      <a:pt x="73753" y="68051"/>
                    </a:cubicBezTo>
                    <a:cubicBezTo>
                      <a:pt x="75656" y="70908"/>
                      <a:pt x="78511" y="70908"/>
                      <a:pt x="81367" y="69956"/>
                    </a:cubicBezTo>
                    <a:cubicBezTo>
                      <a:pt x="84222" y="69003"/>
                      <a:pt x="86125" y="67098"/>
                      <a:pt x="86125" y="64241"/>
                    </a:cubicBezTo>
                    <a:cubicBezTo>
                      <a:pt x="84222" y="62336"/>
                      <a:pt x="77560" y="71861"/>
                      <a:pt x="78511" y="68051"/>
                    </a:cubicBezTo>
                    <a:close/>
                    <a:moveTo>
                      <a:pt x="49010" y="76623"/>
                    </a:moveTo>
                    <a:cubicBezTo>
                      <a:pt x="49962" y="76623"/>
                      <a:pt x="50914" y="74718"/>
                      <a:pt x="51865" y="74718"/>
                    </a:cubicBezTo>
                    <a:cubicBezTo>
                      <a:pt x="51865" y="73766"/>
                      <a:pt x="49962" y="72813"/>
                      <a:pt x="49010" y="71861"/>
                    </a:cubicBezTo>
                    <a:cubicBezTo>
                      <a:pt x="48059" y="71861"/>
                      <a:pt x="47107" y="73766"/>
                      <a:pt x="46155" y="74718"/>
                    </a:cubicBezTo>
                    <a:cubicBezTo>
                      <a:pt x="46155" y="74718"/>
                      <a:pt x="48059" y="77576"/>
                      <a:pt x="49010" y="77576"/>
                    </a:cubicBezTo>
                    <a:close/>
                    <a:moveTo>
                      <a:pt x="35687" y="74718"/>
                    </a:moveTo>
                    <a:cubicBezTo>
                      <a:pt x="35687" y="72813"/>
                      <a:pt x="29977" y="74718"/>
                      <a:pt x="27122" y="74718"/>
                    </a:cubicBezTo>
                    <a:cubicBezTo>
                      <a:pt x="24267" y="74718"/>
                      <a:pt x="25219" y="75671"/>
                      <a:pt x="25219" y="76623"/>
                    </a:cubicBezTo>
                    <a:cubicBezTo>
                      <a:pt x="25219" y="77576"/>
                      <a:pt x="25219" y="78528"/>
                      <a:pt x="27122" y="78528"/>
                    </a:cubicBezTo>
                    <a:cubicBezTo>
                      <a:pt x="29977" y="78528"/>
                      <a:pt x="36639" y="78528"/>
                      <a:pt x="35687" y="74718"/>
                    </a:cubicBezTo>
                    <a:close/>
                    <a:moveTo>
                      <a:pt x="72802" y="75671"/>
                    </a:moveTo>
                    <a:cubicBezTo>
                      <a:pt x="72802" y="73766"/>
                      <a:pt x="67092" y="73766"/>
                      <a:pt x="64236" y="72813"/>
                    </a:cubicBezTo>
                    <a:cubicBezTo>
                      <a:pt x="61382" y="71861"/>
                      <a:pt x="62334" y="72813"/>
                      <a:pt x="62334" y="74718"/>
                    </a:cubicBezTo>
                    <a:cubicBezTo>
                      <a:pt x="62334" y="76623"/>
                      <a:pt x="62334" y="76623"/>
                      <a:pt x="64236" y="76623"/>
                    </a:cubicBezTo>
                    <a:cubicBezTo>
                      <a:pt x="66140" y="76623"/>
                      <a:pt x="73753" y="78528"/>
                      <a:pt x="72802" y="75671"/>
                    </a:cubicBezTo>
                    <a:close/>
                    <a:moveTo>
                      <a:pt x="13799" y="77576"/>
                    </a:moveTo>
                    <a:cubicBezTo>
                      <a:pt x="13799" y="78528"/>
                      <a:pt x="13799" y="79481"/>
                      <a:pt x="13799" y="80433"/>
                    </a:cubicBezTo>
                    <a:cubicBezTo>
                      <a:pt x="13799" y="81386"/>
                      <a:pt x="15702" y="80433"/>
                      <a:pt x="16654" y="80433"/>
                    </a:cubicBezTo>
                    <a:cubicBezTo>
                      <a:pt x="17606" y="80433"/>
                      <a:pt x="16654" y="78528"/>
                      <a:pt x="16654" y="78528"/>
                    </a:cubicBezTo>
                    <a:cubicBezTo>
                      <a:pt x="16654" y="78528"/>
                      <a:pt x="14751" y="77576"/>
                      <a:pt x="13799" y="78528"/>
                    </a:cubicBezTo>
                    <a:close/>
                    <a:moveTo>
                      <a:pt x="83270" y="77576"/>
                    </a:moveTo>
                    <a:cubicBezTo>
                      <a:pt x="81367" y="77576"/>
                      <a:pt x="81367" y="78528"/>
                      <a:pt x="82318" y="79481"/>
                    </a:cubicBezTo>
                    <a:cubicBezTo>
                      <a:pt x="83270" y="80433"/>
                      <a:pt x="82318" y="80433"/>
                      <a:pt x="84222" y="80433"/>
                    </a:cubicBezTo>
                    <a:cubicBezTo>
                      <a:pt x="85173" y="80433"/>
                      <a:pt x="86125" y="80433"/>
                      <a:pt x="86125" y="78528"/>
                    </a:cubicBezTo>
                    <a:cubicBezTo>
                      <a:pt x="86125" y="76623"/>
                      <a:pt x="86125" y="76623"/>
                      <a:pt x="84222" y="77576"/>
                    </a:cubicBezTo>
                    <a:close/>
                  </a:path>
                </a:pathLst>
              </a:custGeom>
              <a:solidFill>
                <a:srgbClr val="FFFFFF"/>
              </a:solidFill>
              <a:ln w="9512" cap="flat">
                <a:noFill/>
                <a:prstDash val="solid"/>
                <a:miter/>
              </a:ln>
            </p:spPr>
            <p:txBody>
              <a:bodyPr/>
              <a:lstStyle/>
              <a:p>
                <a:endParaRPr lang="en-US"/>
              </a:p>
            </p:txBody>
          </p:sp>
          <p:sp>
            <p:nvSpPr>
              <p:cNvPr id="75" name="Freeform 200">
                <a:extLst>
                  <a:ext uri="{FF2B5EF4-FFF2-40B4-BE49-F238E27FC236}">
                    <a16:creationId xmlns:a16="http://schemas.microsoft.com/office/drawing/2014/main" id="{18FF7304-27AE-94BB-04BE-8ABD8CCA1056}"/>
                  </a:ext>
                </a:extLst>
              </p:cNvPr>
              <p:cNvSpPr/>
              <p:nvPr/>
            </p:nvSpPr>
            <p:spPr>
              <a:xfrm>
                <a:off x="6878378" y="6605253"/>
                <a:ext cx="28549" cy="36194"/>
              </a:xfrm>
              <a:custGeom>
                <a:avLst/>
                <a:gdLst>
                  <a:gd name="csX0" fmla="*/ 14275 w 28549"/>
                  <a:gd name="csY0" fmla="*/ 15240 h 36194"/>
                  <a:gd name="csX1" fmla="*/ 28550 w 28549"/>
                  <a:gd name="csY1" fmla="*/ 36195 h 36194"/>
                  <a:gd name="csX2" fmla="*/ 19033 w 28549"/>
                  <a:gd name="csY2" fmla="*/ 36195 h 36194"/>
                  <a:gd name="csX3" fmla="*/ 8565 w 28549"/>
                  <a:gd name="csY3" fmla="*/ 20955 h 36194"/>
                  <a:gd name="csX4" fmla="*/ 8565 w 28549"/>
                  <a:gd name="csY4" fmla="*/ 36195 h 36194"/>
                  <a:gd name="csX5" fmla="*/ 0 w 28549"/>
                  <a:gd name="csY5" fmla="*/ 36195 h 36194"/>
                  <a:gd name="csX6" fmla="*/ 0 w 28549"/>
                  <a:gd name="csY6" fmla="*/ 0 h 36194"/>
                  <a:gd name="csX7" fmla="*/ 8565 w 28549"/>
                  <a:gd name="csY7" fmla="*/ 0 h 36194"/>
                  <a:gd name="csX8" fmla="*/ 8565 w 28549"/>
                  <a:gd name="csY8" fmla="*/ 16192 h 36194"/>
                  <a:gd name="csX9" fmla="*/ 20936 w 28549"/>
                  <a:gd name="csY9" fmla="*/ 0 h 36194"/>
                  <a:gd name="csX10" fmla="*/ 26646 w 28549"/>
                  <a:gd name="csY10" fmla="*/ 0 h 36194"/>
                  <a:gd name="csX11" fmla="*/ 13323 w 28549"/>
                  <a:gd name="csY11" fmla="*/ 14288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8549" h="36194">
                    <a:moveTo>
                      <a:pt x="14275" y="15240"/>
                    </a:moveTo>
                    <a:lnTo>
                      <a:pt x="28550" y="36195"/>
                    </a:lnTo>
                    <a:lnTo>
                      <a:pt x="19033" y="36195"/>
                    </a:lnTo>
                    <a:cubicBezTo>
                      <a:pt x="19033" y="36195"/>
                      <a:pt x="8565" y="20955"/>
                      <a:pt x="8565" y="20955"/>
                    </a:cubicBezTo>
                    <a:lnTo>
                      <a:pt x="8565" y="36195"/>
                    </a:lnTo>
                    <a:cubicBezTo>
                      <a:pt x="8565" y="36195"/>
                      <a:pt x="0" y="36195"/>
                      <a:pt x="0" y="36195"/>
                    </a:cubicBezTo>
                    <a:cubicBezTo>
                      <a:pt x="0" y="23813"/>
                      <a:pt x="0" y="12382"/>
                      <a:pt x="0" y="0"/>
                    </a:cubicBezTo>
                    <a:lnTo>
                      <a:pt x="8565" y="0"/>
                    </a:lnTo>
                    <a:cubicBezTo>
                      <a:pt x="8565" y="5715"/>
                      <a:pt x="8565" y="10478"/>
                      <a:pt x="8565" y="16192"/>
                    </a:cubicBezTo>
                    <a:lnTo>
                      <a:pt x="20936" y="0"/>
                    </a:lnTo>
                    <a:cubicBezTo>
                      <a:pt x="22840" y="0"/>
                      <a:pt x="24743" y="0"/>
                      <a:pt x="26646" y="0"/>
                    </a:cubicBezTo>
                    <a:lnTo>
                      <a:pt x="13323" y="14288"/>
                    </a:lnTo>
                    <a:close/>
                  </a:path>
                </a:pathLst>
              </a:custGeom>
              <a:solidFill>
                <a:srgbClr val="FFFFFF"/>
              </a:solidFill>
              <a:ln w="9512" cap="flat">
                <a:noFill/>
                <a:prstDash val="solid"/>
                <a:miter/>
              </a:ln>
            </p:spPr>
            <p:txBody>
              <a:bodyPr/>
              <a:lstStyle/>
              <a:p>
                <a:endParaRPr lang="en-US"/>
              </a:p>
            </p:txBody>
          </p:sp>
          <p:sp>
            <p:nvSpPr>
              <p:cNvPr id="76" name="Freeform 201">
                <a:extLst>
                  <a:ext uri="{FF2B5EF4-FFF2-40B4-BE49-F238E27FC236}">
                    <a16:creationId xmlns:a16="http://schemas.microsoft.com/office/drawing/2014/main" id="{2E0DEB63-1502-1FD2-D09A-0CCCF84D2FBC}"/>
                  </a:ext>
                </a:extLst>
              </p:cNvPr>
              <p:cNvSpPr/>
              <p:nvPr/>
            </p:nvSpPr>
            <p:spPr>
              <a:xfrm>
                <a:off x="6827940" y="6604300"/>
                <a:ext cx="32355" cy="36671"/>
              </a:xfrm>
              <a:custGeom>
                <a:avLst/>
                <a:gdLst>
                  <a:gd name="csX0" fmla="*/ 26646 w 32355"/>
                  <a:gd name="csY0" fmla="*/ 953 h 36671"/>
                  <a:gd name="csX1" fmla="*/ 32356 w 32355"/>
                  <a:gd name="csY1" fmla="*/ 953 h 36671"/>
                  <a:gd name="csX2" fmla="*/ 32356 w 32355"/>
                  <a:gd name="csY2" fmla="*/ 23813 h 36671"/>
                  <a:gd name="csX3" fmla="*/ 24743 w 32355"/>
                  <a:gd name="csY3" fmla="*/ 35243 h 36671"/>
                  <a:gd name="csX4" fmla="*/ 7613 w 32355"/>
                  <a:gd name="csY4" fmla="*/ 35243 h 36671"/>
                  <a:gd name="csX5" fmla="*/ 0 w 32355"/>
                  <a:gd name="csY5" fmla="*/ 22860 h 36671"/>
                  <a:gd name="csX6" fmla="*/ 0 w 32355"/>
                  <a:gd name="csY6" fmla="*/ 0 h 36671"/>
                  <a:gd name="csX7" fmla="*/ 8565 w 32355"/>
                  <a:gd name="csY7" fmla="*/ 0 h 36671"/>
                  <a:gd name="csX8" fmla="*/ 11420 w 32355"/>
                  <a:gd name="csY8" fmla="*/ 31432 h 36671"/>
                  <a:gd name="csX9" fmla="*/ 22839 w 32355"/>
                  <a:gd name="csY9" fmla="*/ 31432 h 36671"/>
                  <a:gd name="csX10" fmla="*/ 27598 w 32355"/>
                  <a:gd name="csY10" fmla="*/ 0 h 366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2355" h="36671">
                    <a:moveTo>
                      <a:pt x="26646" y="953"/>
                    </a:moveTo>
                    <a:cubicBezTo>
                      <a:pt x="28550" y="953"/>
                      <a:pt x="30453" y="953"/>
                      <a:pt x="32356" y="953"/>
                    </a:cubicBezTo>
                    <a:lnTo>
                      <a:pt x="32356" y="23813"/>
                    </a:lnTo>
                    <a:cubicBezTo>
                      <a:pt x="31404" y="28575"/>
                      <a:pt x="29501" y="33338"/>
                      <a:pt x="24743" y="35243"/>
                    </a:cubicBezTo>
                    <a:cubicBezTo>
                      <a:pt x="19984" y="37147"/>
                      <a:pt x="13323" y="37147"/>
                      <a:pt x="7613" y="35243"/>
                    </a:cubicBezTo>
                    <a:cubicBezTo>
                      <a:pt x="1903" y="33338"/>
                      <a:pt x="0" y="28575"/>
                      <a:pt x="0" y="22860"/>
                    </a:cubicBezTo>
                    <a:lnTo>
                      <a:pt x="0" y="0"/>
                    </a:lnTo>
                    <a:cubicBezTo>
                      <a:pt x="0" y="0"/>
                      <a:pt x="8565" y="0"/>
                      <a:pt x="8565" y="0"/>
                    </a:cubicBezTo>
                    <a:cubicBezTo>
                      <a:pt x="8565" y="6668"/>
                      <a:pt x="5710" y="26670"/>
                      <a:pt x="11420" y="31432"/>
                    </a:cubicBezTo>
                    <a:cubicBezTo>
                      <a:pt x="17130" y="36195"/>
                      <a:pt x="19033" y="34290"/>
                      <a:pt x="22839" y="31432"/>
                    </a:cubicBezTo>
                    <a:cubicBezTo>
                      <a:pt x="29501" y="27622"/>
                      <a:pt x="26646" y="7620"/>
                      <a:pt x="27598" y="0"/>
                    </a:cubicBezTo>
                    <a:close/>
                  </a:path>
                </a:pathLst>
              </a:custGeom>
              <a:solidFill>
                <a:srgbClr val="FFFFFF"/>
              </a:solidFill>
              <a:ln w="9512" cap="flat">
                <a:noFill/>
                <a:prstDash val="solid"/>
                <a:miter/>
              </a:ln>
            </p:spPr>
            <p:txBody>
              <a:bodyPr/>
              <a:lstStyle/>
              <a:p>
                <a:endParaRPr lang="en-US"/>
              </a:p>
            </p:txBody>
          </p:sp>
          <p:sp>
            <p:nvSpPr>
              <p:cNvPr id="77" name="Freeform 202">
                <a:extLst>
                  <a:ext uri="{FF2B5EF4-FFF2-40B4-BE49-F238E27FC236}">
                    <a16:creationId xmlns:a16="http://schemas.microsoft.com/office/drawing/2014/main" id="{DEBDA485-E14D-B752-B7BB-302CCBD52159}"/>
                  </a:ext>
                </a:extLst>
              </p:cNvPr>
              <p:cNvSpPr/>
              <p:nvPr/>
            </p:nvSpPr>
            <p:spPr>
              <a:xfrm>
                <a:off x="6917395" y="6605253"/>
                <a:ext cx="33307" cy="36194"/>
              </a:xfrm>
              <a:custGeom>
                <a:avLst/>
                <a:gdLst>
                  <a:gd name="csX0" fmla="*/ 20936 w 33307"/>
                  <a:gd name="csY0" fmla="*/ 25717 h 36194"/>
                  <a:gd name="csX1" fmla="*/ 8565 w 33307"/>
                  <a:gd name="csY1" fmla="*/ 25717 h 36194"/>
                  <a:gd name="csX2" fmla="*/ 4758 w 33307"/>
                  <a:gd name="csY2" fmla="*/ 36195 h 36194"/>
                  <a:gd name="csX3" fmla="*/ 0 w 33307"/>
                  <a:gd name="csY3" fmla="*/ 36195 h 36194"/>
                  <a:gd name="csX4" fmla="*/ 14275 w 33307"/>
                  <a:gd name="csY4" fmla="*/ 0 h 36194"/>
                  <a:gd name="csX5" fmla="*/ 19033 w 33307"/>
                  <a:gd name="csY5" fmla="*/ 0 h 36194"/>
                  <a:gd name="csX6" fmla="*/ 33308 w 33307"/>
                  <a:gd name="csY6" fmla="*/ 36195 h 36194"/>
                  <a:gd name="csX7" fmla="*/ 24743 w 33307"/>
                  <a:gd name="csY7" fmla="*/ 36195 h 36194"/>
                  <a:gd name="csX8" fmla="*/ 20936 w 33307"/>
                  <a:gd name="csY8" fmla="*/ 25717 h 36194"/>
                  <a:gd name="csX9" fmla="*/ 19033 w 33307"/>
                  <a:gd name="csY9" fmla="*/ 21907 h 36194"/>
                  <a:gd name="csX10" fmla="*/ 14275 w 33307"/>
                  <a:gd name="csY10" fmla="*/ 10478 h 36194"/>
                  <a:gd name="csX11" fmla="*/ 9517 w 33307"/>
                  <a:gd name="csY11" fmla="*/ 21907 h 36194"/>
                  <a:gd name="csX12" fmla="*/ 19033 w 33307"/>
                  <a:gd name="csY12" fmla="*/ 21907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3307" h="36194">
                    <a:moveTo>
                      <a:pt x="20936" y="25717"/>
                    </a:moveTo>
                    <a:cubicBezTo>
                      <a:pt x="17130" y="25717"/>
                      <a:pt x="13323" y="25717"/>
                      <a:pt x="8565" y="25717"/>
                    </a:cubicBezTo>
                    <a:cubicBezTo>
                      <a:pt x="6662" y="29528"/>
                      <a:pt x="6662" y="32385"/>
                      <a:pt x="4758" y="36195"/>
                    </a:cubicBezTo>
                    <a:cubicBezTo>
                      <a:pt x="2855" y="36195"/>
                      <a:pt x="952" y="36195"/>
                      <a:pt x="0" y="36195"/>
                    </a:cubicBezTo>
                    <a:lnTo>
                      <a:pt x="14275" y="0"/>
                    </a:lnTo>
                    <a:cubicBezTo>
                      <a:pt x="16178" y="0"/>
                      <a:pt x="17130" y="0"/>
                      <a:pt x="19033" y="0"/>
                    </a:cubicBezTo>
                    <a:lnTo>
                      <a:pt x="33308" y="36195"/>
                    </a:lnTo>
                    <a:lnTo>
                      <a:pt x="24743" y="36195"/>
                    </a:lnTo>
                    <a:cubicBezTo>
                      <a:pt x="24743" y="36195"/>
                      <a:pt x="20936" y="25717"/>
                      <a:pt x="20936" y="25717"/>
                    </a:cubicBezTo>
                    <a:close/>
                    <a:moveTo>
                      <a:pt x="19033" y="21907"/>
                    </a:moveTo>
                    <a:cubicBezTo>
                      <a:pt x="17130" y="18097"/>
                      <a:pt x="16178" y="14288"/>
                      <a:pt x="14275" y="10478"/>
                    </a:cubicBezTo>
                    <a:cubicBezTo>
                      <a:pt x="12372" y="14288"/>
                      <a:pt x="11420" y="18097"/>
                      <a:pt x="9517" y="21907"/>
                    </a:cubicBezTo>
                    <a:cubicBezTo>
                      <a:pt x="13323" y="21907"/>
                      <a:pt x="15227" y="21907"/>
                      <a:pt x="19033" y="21907"/>
                    </a:cubicBezTo>
                    <a:close/>
                  </a:path>
                </a:pathLst>
              </a:custGeom>
              <a:solidFill>
                <a:srgbClr val="FFFFFF"/>
              </a:solidFill>
              <a:ln w="9512" cap="flat">
                <a:noFill/>
                <a:prstDash val="solid"/>
                <a:miter/>
              </a:ln>
            </p:spPr>
            <p:txBody>
              <a:bodyPr/>
              <a:lstStyle/>
              <a:p>
                <a:endParaRPr lang="en-US"/>
              </a:p>
            </p:txBody>
          </p:sp>
          <p:sp>
            <p:nvSpPr>
              <p:cNvPr id="78" name="Freeform 203">
                <a:extLst>
                  <a:ext uri="{FF2B5EF4-FFF2-40B4-BE49-F238E27FC236}">
                    <a16:creationId xmlns:a16="http://schemas.microsoft.com/office/drawing/2014/main" id="{30B764DF-AC3B-1321-13FF-51957EDAFA59}"/>
                  </a:ext>
                </a:extLst>
              </p:cNvPr>
              <p:cNvSpPr/>
              <p:nvPr/>
            </p:nvSpPr>
            <p:spPr>
              <a:xfrm>
                <a:off x="6963898" y="6602974"/>
                <a:ext cx="22286" cy="39078"/>
              </a:xfrm>
              <a:custGeom>
                <a:avLst/>
                <a:gdLst>
                  <a:gd name="csX0" fmla="*/ 22016 w 22286"/>
                  <a:gd name="csY0" fmla="*/ 29901 h 39078"/>
                  <a:gd name="csX1" fmla="*/ 128 w 22286"/>
                  <a:gd name="csY1" fmla="*/ 36569 h 39078"/>
                  <a:gd name="csX2" fmla="*/ 2032 w 22286"/>
                  <a:gd name="csY2" fmla="*/ 28949 h 39078"/>
                  <a:gd name="csX3" fmla="*/ 10596 w 22286"/>
                  <a:gd name="csY3" fmla="*/ 34664 h 39078"/>
                  <a:gd name="csX4" fmla="*/ 15354 w 22286"/>
                  <a:gd name="csY4" fmla="*/ 30854 h 39078"/>
                  <a:gd name="csX5" fmla="*/ 128 w 22286"/>
                  <a:gd name="csY5" fmla="*/ 9899 h 39078"/>
                  <a:gd name="csX6" fmla="*/ 9645 w 22286"/>
                  <a:gd name="csY6" fmla="*/ 374 h 39078"/>
                  <a:gd name="csX7" fmla="*/ 20113 w 22286"/>
                  <a:gd name="csY7" fmla="*/ 2279 h 39078"/>
                  <a:gd name="csX8" fmla="*/ 18210 w 22286"/>
                  <a:gd name="csY8" fmla="*/ 7994 h 39078"/>
                  <a:gd name="csX9" fmla="*/ 13451 w 22286"/>
                  <a:gd name="csY9" fmla="*/ 3231 h 39078"/>
                  <a:gd name="csX10" fmla="*/ 6790 w 22286"/>
                  <a:gd name="csY10" fmla="*/ 6089 h 39078"/>
                  <a:gd name="csX11" fmla="*/ 9645 w 22286"/>
                  <a:gd name="csY11" fmla="*/ 12756 h 39078"/>
                  <a:gd name="csX12" fmla="*/ 22016 w 22286"/>
                  <a:gd name="csY12" fmla="*/ 27996 h 390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286" h="39078">
                    <a:moveTo>
                      <a:pt x="22016" y="29901"/>
                    </a:moveTo>
                    <a:cubicBezTo>
                      <a:pt x="20113" y="39426"/>
                      <a:pt x="6790" y="41331"/>
                      <a:pt x="128" y="36569"/>
                    </a:cubicBezTo>
                    <a:cubicBezTo>
                      <a:pt x="128" y="33711"/>
                      <a:pt x="128" y="31806"/>
                      <a:pt x="2032" y="28949"/>
                    </a:cubicBezTo>
                    <a:cubicBezTo>
                      <a:pt x="3935" y="32759"/>
                      <a:pt x="6790" y="35616"/>
                      <a:pt x="10596" y="34664"/>
                    </a:cubicBezTo>
                    <a:cubicBezTo>
                      <a:pt x="14403" y="33711"/>
                      <a:pt x="14403" y="32759"/>
                      <a:pt x="15354" y="30854"/>
                    </a:cubicBezTo>
                    <a:cubicBezTo>
                      <a:pt x="18210" y="21329"/>
                      <a:pt x="-1775" y="24186"/>
                      <a:pt x="128" y="9899"/>
                    </a:cubicBezTo>
                    <a:cubicBezTo>
                      <a:pt x="2032" y="-4389"/>
                      <a:pt x="3935" y="1326"/>
                      <a:pt x="9645" y="374"/>
                    </a:cubicBezTo>
                    <a:cubicBezTo>
                      <a:pt x="15354" y="-579"/>
                      <a:pt x="17258" y="374"/>
                      <a:pt x="20113" y="2279"/>
                    </a:cubicBezTo>
                    <a:cubicBezTo>
                      <a:pt x="20113" y="4184"/>
                      <a:pt x="20113" y="6089"/>
                      <a:pt x="18210" y="7994"/>
                    </a:cubicBezTo>
                    <a:cubicBezTo>
                      <a:pt x="16306" y="5136"/>
                      <a:pt x="15354" y="4184"/>
                      <a:pt x="13451" y="3231"/>
                    </a:cubicBezTo>
                    <a:cubicBezTo>
                      <a:pt x="11548" y="2279"/>
                      <a:pt x="8693" y="3231"/>
                      <a:pt x="6790" y="6089"/>
                    </a:cubicBezTo>
                    <a:cubicBezTo>
                      <a:pt x="4886" y="8946"/>
                      <a:pt x="6790" y="11804"/>
                      <a:pt x="9645" y="12756"/>
                    </a:cubicBezTo>
                    <a:cubicBezTo>
                      <a:pt x="15354" y="15614"/>
                      <a:pt x="23919" y="17519"/>
                      <a:pt x="22016" y="27996"/>
                    </a:cubicBezTo>
                    <a:close/>
                  </a:path>
                </a:pathLst>
              </a:custGeom>
              <a:solidFill>
                <a:srgbClr val="FFFFFF"/>
              </a:solidFill>
              <a:ln w="9512" cap="flat">
                <a:noFill/>
                <a:prstDash val="solid"/>
                <a:miter/>
              </a:ln>
            </p:spPr>
            <p:txBody>
              <a:bodyPr/>
              <a:lstStyle/>
              <a:p>
                <a:endParaRPr lang="en-US"/>
              </a:p>
            </p:txBody>
          </p:sp>
          <p:sp>
            <p:nvSpPr>
              <p:cNvPr id="79" name="Freeform 204">
                <a:extLst>
                  <a:ext uri="{FF2B5EF4-FFF2-40B4-BE49-F238E27FC236}">
                    <a16:creationId xmlns:a16="http://schemas.microsoft.com/office/drawing/2014/main" id="{24340C7F-7D45-C967-2CE6-2D77E4912A63}"/>
                  </a:ext>
                </a:extLst>
              </p:cNvPr>
              <p:cNvSpPr/>
              <p:nvPr/>
            </p:nvSpPr>
            <p:spPr>
              <a:xfrm>
                <a:off x="6808907" y="6652857"/>
                <a:ext cx="24742" cy="20975"/>
              </a:xfrm>
              <a:custGeom>
                <a:avLst/>
                <a:gdLst>
                  <a:gd name="csX0" fmla="*/ 19033 w 24742"/>
                  <a:gd name="csY0" fmla="*/ 20023 h 20975"/>
                  <a:gd name="csX1" fmla="*/ 19033 w 24742"/>
                  <a:gd name="csY1" fmla="*/ 7640 h 20975"/>
                  <a:gd name="csX2" fmla="*/ 10468 w 24742"/>
                  <a:gd name="csY2" fmla="*/ 20023 h 20975"/>
                  <a:gd name="csX3" fmla="*/ 3806 w 24742"/>
                  <a:gd name="csY3" fmla="*/ 6688 h 20975"/>
                  <a:gd name="csX4" fmla="*/ 3806 w 24742"/>
                  <a:gd name="csY4" fmla="*/ 19071 h 20975"/>
                  <a:gd name="csX5" fmla="*/ 0 w 24742"/>
                  <a:gd name="csY5" fmla="*/ 19071 h 20975"/>
                  <a:gd name="csX6" fmla="*/ 2855 w 24742"/>
                  <a:gd name="csY6" fmla="*/ 973 h 20975"/>
                  <a:gd name="csX7" fmla="*/ 5710 w 24742"/>
                  <a:gd name="csY7" fmla="*/ 973 h 20975"/>
                  <a:gd name="csX8" fmla="*/ 12371 w 24742"/>
                  <a:gd name="csY8" fmla="*/ 14308 h 20975"/>
                  <a:gd name="csX9" fmla="*/ 19033 w 24742"/>
                  <a:gd name="csY9" fmla="*/ 1925 h 20975"/>
                  <a:gd name="csX10" fmla="*/ 21888 w 24742"/>
                  <a:gd name="csY10" fmla="*/ 1925 h 20975"/>
                  <a:gd name="csX11" fmla="*/ 24743 w 24742"/>
                  <a:gd name="csY11" fmla="*/ 20975 h 20975"/>
                  <a:gd name="csX12" fmla="*/ 19984 w 24742"/>
                  <a:gd name="csY12" fmla="*/ 20975 h 20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975">
                    <a:moveTo>
                      <a:pt x="19033" y="20023"/>
                    </a:moveTo>
                    <a:lnTo>
                      <a:pt x="19033" y="7640"/>
                    </a:lnTo>
                    <a:cubicBezTo>
                      <a:pt x="18081" y="7640"/>
                      <a:pt x="10468" y="20023"/>
                      <a:pt x="10468" y="20023"/>
                    </a:cubicBezTo>
                    <a:lnTo>
                      <a:pt x="3806" y="6688"/>
                    </a:lnTo>
                    <a:lnTo>
                      <a:pt x="3806" y="19071"/>
                    </a:lnTo>
                    <a:cubicBezTo>
                      <a:pt x="2855" y="19071"/>
                      <a:pt x="0" y="19071"/>
                      <a:pt x="0" y="19071"/>
                    </a:cubicBezTo>
                    <a:lnTo>
                      <a:pt x="2855" y="973"/>
                    </a:lnTo>
                    <a:cubicBezTo>
                      <a:pt x="2855" y="973"/>
                      <a:pt x="4758" y="21"/>
                      <a:pt x="5710" y="973"/>
                    </a:cubicBezTo>
                    <a:lnTo>
                      <a:pt x="12371" y="14308"/>
                    </a:lnTo>
                    <a:cubicBezTo>
                      <a:pt x="14275" y="9546"/>
                      <a:pt x="16178" y="5736"/>
                      <a:pt x="19033" y="1925"/>
                    </a:cubicBezTo>
                    <a:cubicBezTo>
                      <a:pt x="21888" y="-1885"/>
                      <a:pt x="21888" y="973"/>
                      <a:pt x="21888" y="1925"/>
                    </a:cubicBezTo>
                    <a:lnTo>
                      <a:pt x="24743" y="20975"/>
                    </a:lnTo>
                    <a:cubicBezTo>
                      <a:pt x="22839" y="20975"/>
                      <a:pt x="21888" y="20975"/>
                      <a:pt x="19984" y="20975"/>
                    </a:cubicBezTo>
                    <a:close/>
                  </a:path>
                </a:pathLst>
              </a:custGeom>
              <a:solidFill>
                <a:srgbClr val="FFFFFF"/>
              </a:solidFill>
              <a:ln w="9512" cap="flat">
                <a:noFill/>
                <a:prstDash val="solid"/>
                <a:miter/>
              </a:ln>
            </p:spPr>
            <p:txBody>
              <a:bodyPr/>
              <a:lstStyle/>
              <a:p>
                <a:endParaRPr lang="en-US"/>
              </a:p>
            </p:txBody>
          </p:sp>
          <p:sp>
            <p:nvSpPr>
              <p:cNvPr id="80" name="Freeform 205">
                <a:extLst>
                  <a:ext uri="{FF2B5EF4-FFF2-40B4-BE49-F238E27FC236}">
                    <a16:creationId xmlns:a16="http://schemas.microsoft.com/office/drawing/2014/main" id="{FB85E675-D993-DE93-34C1-A67F36A9F647}"/>
                  </a:ext>
                </a:extLst>
              </p:cNvPr>
              <p:cNvSpPr/>
              <p:nvPr/>
            </p:nvSpPr>
            <p:spPr>
              <a:xfrm>
                <a:off x="6925960" y="6679759"/>
                <a:ext cx="24742" cy="20743"/>
              </a:xfrm>
              <a:custGeom>
                <a:avLst/>
                <a:gdLst>
                  <a:gd name="csX0" fmla="*/ 18082 w 24742"/>
                  <a:gd name="csY0" fmla="*/ 18838 h 20743"/>
                  <a:gd name="csX1" fmla="*/ 17130 w 24742"/>
                  <a:gd name="csY1" fmla="*/ 6456 h 20743"/>
                  <a:gd name="csX2" fmla="*/ 10468 w 24742"/>
                  <a:gd name="csY2" fmla="*/ 19791 h 20743"/>
                  <a:gd name="csX3" fmla="*/ 3807 w 24742"/>
                  <a:gd name="csY3" fmla="*/ 7408 h 20743"/>
                  <a:gd name="csX4" fmla="*/ 3807 w 24742"/>
                  <a:gd name="csY4" fmla="*/ 19791 h 20743"/>
                  <a:gd name="csX5" fmla="*/ 0 w 24742"/>
                  <a:gd name="csY5" fmla="*/ 19791 h 20743"/>
                  <a:gd name="csX6" fmla="*/ 2855 w 24742"/>
                  <a:gd name="csY6" fmla="*/ 741 h 20743"/>
                  <a:gd name="csX7" fmla="*/ 5710 w 24742"/>
                  <a:gd name="csY7" fmla="*/ 741 h 20743"/>
                  <a:gd name="csX8" fmla="*/ 12371 w 24742"/>
                  <a:gd name="csY8" fmla="*/ 14076 h 20743"/>
                  <a:gd name="csX9" fmla="*/ 19033 w 24742"/>
                  <a:gd name="csY9" fmla="*/ 1693 h 20743"/>
                  <a:gd name="csX10" fmla="*/ 21888 w 24742"/>
                  <a:gd name="csY10" fmla="*/ 1693 h 20743"/>
                  <a:gd name="csX11" fmla="*/ 24743 w 24742"/>
                  <a:gd name="csY11" fmla="*/ 20743 h 20743"/>
                  <a:gd name="csX12" fmla="*/ 19984 w 24742"/>
                  <a:gd name="csY12" fmla="*/ 20743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743">
                    <a:moveTo>
                      <a:pt x="18082" y="18838"/>
                    </a:moveTo>
                    <a:cubicBezTo>
                      <a:pt x="18082" y="14076"/>
                      <a:pt x="18082" y="10266"/>
                      <a:pt x="17130" y="6456"/>
                    </a:cubicBezTo>
                    <a:lnTo>
                      <a:pt x="10468" y="19791"/>
                    </a:lnTo>
                    <a:lnTo>
                      <a:pt x="3807" y="7408"/>
                    </a:lnTo>
                    <a:lnTo>
                      <a:pt x="3807" y="19791"/>
                    </a:lnTo>
                    <a:cubicBezTo>
                      <a:pt x="1903" y="19791"/>
                      <a:pt x="951" y="19791"/>
                      <a:pt x="0" y="19791"/>
                    </a:cubicBezTo>
                    <a:lnTo>
                      <a:pt x="2855" y="741"/>
                    </a:lnTo>
                    <a:cubicBezTo>
                      <a:pt x="2855" y="741"/>
                      <a:pt x="4758" y="741"/>
                      <a:pt x="5710" y="741"/>
                    </a:cubicBezTo>
                    <a:lnTo>
                      <a:pt x="12371" y="14076"/>
                    </a:lnTo>
                    <a:cubicBezTo>
                      <a:pt x="15226" y="9313"/>
                      <a:pt x="16178" y="5503"/>
                      <a:pt x="19033" y="1693"/>
                    </a:cubicBezTo>
                    <a:cubicBezTo>
                      <a:pt x="21888" y="-2117"/>
                      <a:pt x="21888" y="1693"/>
                      <a:pt x="21888" y="1693"/>
                    </a:cubicBezTo>
                    <a:lnTo>
                      <a:pt x="24743" y="20743"/>
                    </a:lnTo>
                    <a:lnTo>
                      <a:pt x="19984" y="20743"/>
                    </a:lnTo>
                    <a:close/>
                  </a:path>
                </a:pathLst>
              </a:custGeom>
              <a:solidFill>
                <a:srgbClr val="FFFFFF"/>
              </a:solidFill>
              <a:ln w="9512" cap="flat">
                <a:noFill/>
                <a:prstDash val="solid"/>
                <a:miter/>
              </a:ln>
            </p:spPr>
            <p:txBody>
              <a:bodyPr/>
              <a:lstStyle/>
              <a:p>
                <a:endParaRPr lang="en-US"/>
              </a:p>
            </p:txBody>
          </p:sp>
          <p:sp>
            <p:nvSpPr>
              <p:cNvPr id="81" name="Freeform 206">
                <a:extLst>
                  <a:ext uri="{FF2B5EF4-FFF2-40B4-BE49-F238E27FC236}">
                    <a16:creationId xmlns:a16="http://schemas.microsoft.com/office/drawing/2014/main" id="{E942327E-7880-FEED-57EA-21E5FAEE4A3F}"/>
                  </a:ext>
                </a:extLst>
              </p:cNvPr>
              <p:cNvSpPr/>
              <p:nvPr/>
            </p:nvSpPr>
            <p:spPr>
              <a:xfrm>
                <a:off x="6926912" y="6652137"/>
                <a:ext cx="24743" cy="22860"/>
              </a:xfrm>
              <a:custGeom>
                <a:avLst/>
                <a:gdLst>
                  <a:gd name="csX0" fmla="*/ 19033 w 24743"/>
                  <a:gd name="csY0" fmla="*/ 20743 h 22860"/>
                  <a:gd name="csX1" fmla="*/ 19033 w 24743"/>
                  <a:gd name="csY1" fmla="*/ 8361 h 22860"/>
                  <a:gd name="csX2" fmla="*/ 10469 w 24743"/>
                  <a:gd name="csY2" fmla="*/ 21696 h 22860"/>
                  <a:gd name="csX3" fmla="*/ 3807 w 24743"/>
                  <a:gd name="csY3" fmla="*/ 8361 h 22860"/>
                  <a:gd name="csX4" fmla="*/ 2855 w 24743"/>
                  <a:gd name="csY4" fmla="*/ 20743 h 22860"/>
                  <a:gd name="csX5" fmla="*/ 0 w 24743"/>
                  <a:gd name="csY5" fmla="*/ 20743 h 22860"/>
                  <a:gd name="csX6" fmla="*/ 2855 w 24743"/>
                  <a:gd name="csY6" fmla="*/ 1693 h 22860"/>
                  <a:gd name="csX7" fmla="*/ 5710 w 24743"/>
                  <a:gd name="csY7" fmla="*/ 1693 h 22860"/>
                  <a:gd name="csX8" fmla="*/ 12372 w 24743"/>
                  <a:gd name="csY8" fmla="*/ 14076 h 22860"/>
                  <a:gd name="csX9" fmla="*/ 19033 w 24743"/>
                  <a:gd name="csY9" fmla="*/ 1693 h 22860"/>
                  <a:gd name="csX10" fmla="*/ 21888 w 24743"/>
                  <a:gd name="csY10" fmla="*/ 1693 h 22860"/>
                  <a:gd name="csX11" fmla="*/ 24743 w 24743"/>
                  <a:gd name="csY11" fmla="*/ 20743 h 22860"/>
                  <a:gd name="csX12" fmla="*/ 19985 w 24743"/>
                  <a:gd name="csY12" fmla="*/ 20743 h 228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3" h="22860">
                    <a:moveTo>
                      <a:pt x="19033" y="20743"/>
                    </a:moveTo>
                    <a:lnTo>
                      <a:pt x="19033" y="8361"/>
                    </a:lnTo>
                    <a:cubicBezTo>
                      <a:pt x="18082" y="8361"/>
                      <a:pt x="10469" y="21696"/>
                      <a:pt x="10469" y="21696"/>
                    </a:cubicBezTo>
                    <a:lnTo>
                      <a:pt x="3807" y="8361"/>
                    </a:lnTo>
                    <a:cubicBezTo>
                      <a:pt x="2855" y="12171"/>
                      <a:pt x="3807" y="15981"/>
                      <a:pt x="2855" y="20743"/>
                    </a:cubicBezTo>
                    <a:cubicBezTo>
                      <a:pt x="1903" y="25506"/>
                      <a:pt x="952" y="20743"/>
                      <a:pt x="0" y="20743"/>
                    </a:cubicBezTo>
                    <a:lnTo>
                      <a:pt x="2855" y="1693"/>
                    </a:lnTo>
                    <a:cubicBezTo>
                      <a:pt x="2855" y="1693"/>
                      <a:pt x="4758" y="1693"/>
                      <a:pt x="5710" y="1693"/>
                    </a:cubicBezTo>
                    <a:cubicBezTo>
                      <a:pt x="7614" y="5503"/>
                      <a:pt x="9517" y="10266"/>
                      <a:pt x="12372" y="14076"/>
                    </a:cubicBezTo>
                    <a:cubicBezTo>
                      <a:pt x="15227" y="10266"/>
                      <a:pt x="16178" y="5503"/>
                      <a:pt x="19033" y="1693"/>
                    </a:cubicBezTo>
                    <a:cubicBezTo>
                      <a:pt x="21888" y="-2117"/>
                      <a:pt x="21888" y="1693"/>
                      <a:pt x="21888" y="1693"/>
                    </a:cubicBezTo>
                    <a:lnTo>
                      <a:pt x="24743" y="20743"/>
                    </a:lnTo>
                    <a:cubicBezTo>
                      <a:pt x="22840" y="20743"/>
                      <a:pt x="21888" y="20743"/>
                      <a:pt x="19985" y="20743"/>
                    </a:cubicBezTo>
                    <a:close/>
                  </a:path>
                </a:pathLst>
              </a:custGeom>
              <a:solidFill>
                <a:srgbClr val="FFFFFF"/>
              </a:solidFill>
              <a:ln w="9512" cap="flat">
                <a:noFill/>
                <a:prstDash val="solid"/>
                <a:miter/>
              </a:ln>
            </p:spPr>
            <p:txBody>
              <a:bodyPr/>
              <a:lstStyle/>
              <a:p>
                <a:endParaRPr lang="en-US"/>
              </a:p>
            </p:txBody>
          </p:sp>
          <p:sp>
            <p:nvSpPr>
              <p:cNvPr id="82" name="Freeform 207">
                <a:extLst>
                  <a:ext uri="{FF2B5EF4-FFF2-40B4-BE49-F238E27FC236}">
                    <a16:creationId xmlns:a16="http://schemas.microsoft.com/office/drawing/2014/main" id="{7E43D930-E701-8312-F054-2B11388A8DA9}"/>
                  </a:ext>
                </a:extLst>
              </p:cNvPr>
              <p:cNvSpPr/>
              <p:nvPr/>
            </p:nvSpPr>
            <p:spPr>
              <a:xfrm>
                <a:off x="6967833" y="6652198"/>
                <a:ext cx="17129" cy="21422"/>
              </a:xfrm>
              <a:custGeom>
                <a:avLst/>
                <a:gdLst>
                  <a:gd name="csX0" fmla="*/ 17130 w 17129"/>
                  <a:gd name="csY0" fmla="*/ 19729 h 21422"/>
                  <a:gd name="csX1" fmla="*/ 13323 w 17129"/>
                  <a:gd name="csY1" fmla="*/ 19729 h 21422"/>
                  <a:gd name="csX2" fmla="*/ 2855 w 17129"/>
                  <a:gd name="csY2" fmla="*/ 7346 h 21422"/>
                  <a:gd name="csX3" fmla="*/ 2855 w 17129"/>
                  <a:gd name="csY3" fmla="*/ 19729 h 21422"/>
                  <a:gd name="csX4" fmla="*/ 0 w 17129"/>
                  <a:gd name="csY4" fmla="*/ 19729 h 21422"/>
                  <a:gd name="csX5" fmla="*/ 0 w 17129"/>
                  <a:gd name="csY5" fmla="*/ 679 h 21422"/>
                  <a:gd name="csX6" fmla="*/ 2855 w 17129"/>
                  <a:gd name="csY6" fmla="*/ 679 h 21422"/>
                  <a:gd name="csX7" fmla="*/ 14275 w 17129"/>
                  <a:gd name="csY7" fmla="*/ 13062 h 21422"/>
                  <a:gd name="csX8" fmla="*/ 17130 w 17129"/>
                  <a:gd name="csY8" fmla="*/ 679 h 21422"/>
                  <a:gd name="csX9" fmla="*/ 17130 w 17129"/>
                  <a:gd name="csY9" fmla="*/ 18777 h 214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7129" h="21422">
                    <a:moveTo>
                      <a:pt x="17130" y="19729"/>
                    </a:moveTo>
                    <a:cubicBezTo>
                      <a:pt x="17130" y="21634"/>
                      <a:pt x="14275" y="19729"/>
                      <a:pt x="13323" y="19729"/>
                    </a:cubicBezTo>
                    <a:cubicBezTo>
                      <a:pt x="9517" y="15919"/>
                      <a:pt x="6661" y="12109"/>
                      <a:pt x="2855" y="7346"/>
                    </a:cubicBezTo>
                    <a:cubicBezTo>
                      <a:pt x="1903" y="12109"/>
                      <a:pt x="2855" y="15919"/>
                      <a:pt x="2855" y="19729"/>
                    </a:cubicBezTo>
                    <a:cubicBezTo>
                      <a:pt x="2855" y="23539"/>
                      <a:pt x="0" y="19729"/>
                      <a:pt x="0" y="19729"/>
                    </a:cubicBezTo>
                    <a:cubicBezTo>
                      <a:pt x="0" y="13062"/>
                      <a:pt x="0" y="7346"/>
                      <a:pt x="0" y="679"/>
                    </a:cubicBezTo>
                    <a:cubicBezTo>
                      <a:pt x="0" y="679"/>
                      <a:pt x="2855" y="679"/>
                      <a:pt x="2855" y="679"/>
                    </a:cubicBezTo>
                    <a:lnTo>
                      <a:pt x="14275" y="13062"/>
                    </a:lnTo>
                    <a:cubicBezTo>
                      <a:pt x="16178" y="10204"/>
                      <a:pt x="12371" y="-3131"/>
                      <a:pt x="17130" y="679"/>
                    </a:cubicBezTo>
                    <a:lnTo>
                      <a:pt x="17130" y="18777"/>
                    </a:lnTo>
                    <a:close/>
                  </a:path>
                </a:pathLst>
              </a:custGeom>
              <a:solidFill>
                <a:srgbClr val="FFFFFF"/>
              </a:solidFill>
              <a:ln w="9512" cap="flat">
                <a:noFill/>
                <a:prstDash val="solid"/>
                <a:miter/>
              </a:ln>
            </p:spPr>
            <p:txBody>
              <a:bodyPr/>
              <a:lstStyle/>
              <a:p>
                <a:endParaRPr lang="en-US"/>
              </a:p>
            </p:txBody>
          </p:sp>
          <p:sp>
            <p:nvSpPr>
              <p:cNvPr id="83" name="Freeform 208">
                <a:extLst>
                  <a:ext uri="{FF2B5EF4-FFF2-40B4-BE49-F238E27FC236}">
                    <a16:creationId xmlns:a16="http://schemas.microsoft.com/office/drawing/2014/main" id="{6316E6B5-E5B4-5B9D-DAA8-A878C59E52F6}"/>
                  </a:ext>
                </a:extLst>
              </p:cNvPr>
              <p:cNvSpPr/>
              <p:nvPr/>
            </p:nvSpPr>
            <p:spPr>
              <a:xfrm>
                <a:off x="6854586" y="6652137"/>
                <a:ext cx="18081" cy="20743"/>
              </a:xfrm>
              <a:custGeom>
                <a:avLst/>
                <a:gdLst>
                  <a:gd name="csX0" fmla="*/ 17130 w 18081"/>
                  <a:gd name="csY0" fmla="*/ 19791 h 20743"/>
                  <a:gd name="csX1" fmla="*/ 13323 w 18081"/>
                  <a:gd name="csY1" fmla="*/ 19791 h 20743"/>
                  <a:gd name="csX2" fmla="*/ 2855 w 18081"/>
                  <a:gd name="csY2" fmla="*/ 7408 h 20743"/>
                  <a:gd name="csX3" fmla="*/ 2855 w 18081"/>
                  <a:gd name="csY3" fmla="*/ 20743 h 20743"/>
                  <a:gd name="csX4" fmla="*/ 0 w 18081"/>
                  <a:gd name="csY4" fmla="*/ 20743 h 20743"/>
                  <a:gd name="csX5" fmla="*/ 0 w 18081"/>
                  <a:gd name="csY5" fmla="*/ 1693 h 20743"/>
                  <a:gd name="csX6" fmla="*/ 4758 w 18081"/>
                  <a:gd name="csY6" fmla="*/ 2646 h 20743"/>
                  <a:gd name="csX7" fmla="*/ 15226 w 18081"/>
                  <a:gd name="csY7" fmla="*/ 14076 h 20743"/>
                  <a:gd name="csX8" fmla="*/ 15226 w 18081"/>
                  <a:gd name="csY8" fmla="*/ 1693 h 20743"/>
                  <a:gd name="csX9" fmla="*/ 18082 w 18081"/>
                  <a:gd name="csY9" fmla="*/ 1693 h 20743"/>
                  <a:gd name="csX10" fmla="*/ 18082 w 18081"/>
                  <a:gd name="csY10" fmla="*/ 19791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081" h="20743">
                    <a:moveTo>
                      <a:pt x="17130" y="19791"/>
                    </a:moveTo>
                    <a:cubicBezTo>
                      <a:pt x="17130" y="21696"/>
                      <a:pt x="14275" y="19791"/>
                      <a:pt x="13323" y="19791"/>
                    </a:cubicBezTo>
                    <a:cubicBezTo>
                      <a:pt x="9517" y="15981"/>
                      <a:pt x="6662" y="12171"/>
                      <a:pt x="2855" y="7408"/>
                    </a:cubicBezTo>
                    <a:lnTo>
                      <a:pt x="2855" y="20743"/>
                    </a:lnTo>
                    <a:cubicBezTo>
                      <a:pt x="1903" y="20743"/>
                      <a:pt x="951" y="20743"/>
                      <a:pt x="0" y="20743"/>
                    </a:cubicBezTo>
                    <a:lnTo>
                      <a:pt x="0" y="1693"/>
                    </a:lnTo>
                    <a:cubicBezTo>
                      <a:pt x="1903" y="1693"/>
                      <a:pt x="3807" y="1693"/>
                      <a:pt x="4758" y="2646"/>
                    </a:cubicBezTo>
                    <a:cubicBezTo>
                      <a:pt x="8565" y="6456"/>
                      <a:pt x="11420" y="10266"/>
                      <a:pt x="15226" y="14076"/>
                    </a:cubicBezTo>
                    <a:cubicBezTo>
                      <a:pt x="15226" y="9313"/>
                      <a:pt x="15226" y="5503"/>
                      <a:pt x="15226" y="1693"/>
                    </a:cubicBezTo>
                    <a:cubicBezTo>
                      <a:pt x="15226" y="-2117"/>
                      <a:pt x="18082" y="1693"/>
                      <a:pt x="18082" y="1693"/>
                    </a:cubicBezTo>
                    <a:lnTo>
                      <a:pt x="18082" y="19791"/>
                    </a:lnTo>
                    <a:close/>
                  </a:path>
                </a:pathLst>
              </a:custGeom>
              <a:solidFill>
                <a:srgbClr val="FFFFFF"/>
              </a:solidFill>
              <a:ln w="9512" cap="flat">
                <a:noFill/>
                <a:prstDash val="solid"/>
                <a:miter/>
              </a:ln>
            </p:spPr>
            <p:txBody>
              <a:bodyPr/>
              <a:lstStyle/>
              <a:p>
                <a:endParaRPr lang="en-US"/>
              </a:p>
            </p:txBody>
          </p:sp>
          <p:sp>
            <p:nvSpPr>
              <p:cNvPr id="84" name="Freeform 209">
                <a:extLst>
                  <a:ext uri="{FF2B5EF4-FFF2-40B4-BE49-F238E27FC236}">
                    <a16:creationId xmlns:a16="http://schemas.microsoft.com/office/drawing/2014/main" id="{71CC43F5-B9BD-3EA4-1E87-2FBB0DAE7142}"/>
                  </a:ext>
                </a:extLst>
              </p:cNvPr>
              <p:cNvSpPr/>
              <p:nvPr/>
            </p:nvSpPr>
            <p:spPr>
              <a:xfrm>
                <a:off x="6892652" y="6650887"/>
                <a:ext cx="19033" cy="22469"/>
              </a:xfrm>
              <a:custGeom>
                <a:avLst/>
                <a:gdLst>
                  <a:gd name="csX0" fmla="*/ 14275 w 19033"/>
                  <a:gd name="csY0" fmla="*/ 20088 h 22469"/>
                  <a:gd name="csX1" fmla="*/ 14275 w 19033"/>
                  <a:gd name="csY1" fmla="*/ 13421 h 22469"/>
                  <a:gd name="csX2" fmla="*/ 19033 w 19033"/>
                  <a:gd name="csY2" fmla="*/ 13421 h 22469"/>
                  <a:gd name="csX3" fmla="*/ 19033 w 19033"/>
                  <a:gd name="csY3" fmla="*/ 21041 h 22469"/>
                  <a:gd name="csX4" fmla="*/ 6662 w 19033"/>
                  <a:gd name="csY4" fmla="*/ 21041 h 22469"/>
                  <a:gd name="csX5" fmla="*/ 0 w 19033"/>
                  <a:gd name="csY5" fmla="*/ 10563 h 22469"/>
                  <a:gd name="csX6" fmla="*/ 7613 w 19033"/>
                  <a:gd name="csY6" fmla="*/ 1038 h 22469"/>
                  <a:gd name="csX7" fmla="*/ 19033 w 19033"/>
                  <a:gd name="csY7" fmla="*/ 1991 h 22469"/>
                  <a:gd name="csX8" fmla="*/ 19033 w 19033"/>
                  <a:gd name="csY8" fmla="*/ 4848 h 22469"/>
                  <a:gd name="csX9" fmla="*/ 12371 w 19033"/>
                  <a:gd name="csY9" fmla="*/ 1991 h 22469"/>
                  <a:gd name="csX10" fmla="*/ 6662 w 19033"/>
                  <a:gd name="csY10" fmla="*/ 13421 h 22469"/>
                  <a:gd name="csX11" fmla="*/ 16178 w 19033"/>
                  <a:gd name="csY11" fmla="*/ 18183 h 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9033" h="22469">
                    <a:moveTo>
                      <a:pt x="14275" y="20088"/>
                    </a:moveTo>
                    <a:lnTo>
                      <a:pt x="14275" y="13421"/>
                    </a:lnTo>
                    <a:cubicBezTo>
                      <a:pt x="16178" y="13421"/>
                      <a:pt x="17130" y="13421"/>
                      <a:pt x="19033" y="13421"/>
                    </a:cubicBezTo>
                    <a:lnTo>
                      <a:pt x="19033" y="21041"/>
                    </a:lnTo>
                    <a:cubicBezTo>
                      <a:pt x="15226" y="22946"/>
                      <a:pt x="10468" y="22946"/>
                      <a:pt x="6662" y="21041"/>
                    </a:cubicBezTo>
                    <a:cubicBezTo>
                      <a:pt x="2855" y="19136"/>
                      <a:pt x="0" y="15326"/>
                      <a:pt x="0" y="10563"/>
                    </a:cubicBezTo>
                    <a:cubicBezTo>
                      <a:pt x="0" y="5801"/>
                      <a:pt x="2855" y="2944"/>
                      <a:pt x="7613" y="1038"/>
                    </a:cubicBezTo>
                    <a:cubicBezTo>
                      <a:pt x="12371" y="-867"/>
                      <a:pt x="15226" y="86"/>
                      <a:pt x="19033" y="1991"/>
                    </a:cubicBezTo>
                    <a:cubicBezTo>
                      <a:pt x="19033" y="1991"/>
                      <a:pt x="19033" y="4848"/>
                      <a:pt x="19033" y="4848"/>
                    </a:cubicBezTo>
                    <a:cubicBezTo>
                      <a:pt x="17130" y="2944"/>
                      <a:pt x="15226" y="1991"/>
                      <a:pt x="12371" y="1991"/>
                    </a:cubicBezTo>
                    <a:cubicBezTo>
                      <a:pt x="7613" y="1991"/>
                      <a:pt x="4758" y="8658"/>
                      <a:pt x="6662" y="13421"/>
                    </a:cubicBezTo>
                    <a:cubicBezTo>
                      <a:pt x="8565" y="18183"/>
                      <a:pt x="12371" y="19136"/>
                      <a:pt x="16178" y="18183"/>
                    </a:cubicBezTo>
                    <a:close/>
                  </a:path>
                </a:pathLst>
              </a:custGeom>
              <a:solidFill>
                <a:srgbClr val="FFFFFF"/>
              </a:solidFill>
              <a:ln w="9512" cap="flat">
                <a:noFill/>
                <a:prstDash val="solid"/>
                <a:miter/>
              </a:ln>
            </p:spPr>
            <p:txBody>
              <a:bodyPr/>
              <a:lstStyle/>
              <a:p>
                <a:endParaRPr lang="en-US"/>
              </a:p>
            </p:txBody>
          </p:sp>
          <p:sp>
            <p:nvSpPr>
              <p:cNvPr id="85" name="Freeform 210">
                <a:extLst>
                  <a:ext uri="{FF2B5EF4-FFF2-40B4-BE49-F238E27FC236}">
                    <a16:creationId xmlns:a16="http://schemas.microsoft.com/office/drawing/2014/main" id="{A8AA02C9-5A78-EA42-FF20-3D1EE01EDB4B}"/>
                  </a:ext>
                </a:extLst>
              </p:cNvPr>
              <p:cNvSpPr/>
              <p:nvPr/>
            </p:nvSpPr>
            <p:spPr>
              <a:xfrm>
                <a:off x="6833650" y="6652878"/>
                <a:ext cx="18081" cy="19473"/>
              </a:xfrm>
              <a:custGeom>
                <a:avLst/>
                <a:gdLst>
                  <a:gd name="csX0" fmla="*/ 11420 w 18081"/>
                  <a:gd name="csY0" fmla="*/ 14288 h 19473"/>
                  <a:gd name="csX1" fmla="*/ 4758 w 18081"/>
                  <a:gd name="csY1" fmla="*/ 14288 h 19473"/>
                  <a:gd name="csX2" fmla="*/ 2855 w 18081"/>
                  <a:gd name="csY2" fmla="*/ 19050 h 19473"/>
                  <a:gd name="csX3" fmla="*/ 0 w 18081"/>
                  <a:gd name="csY3" fmla="*/ 19050 h 19473"/>
                  <a:gd name="csX4" fmla="*/ 7613 w 18081"/>
                  <a:gd name="csY4" fmla="*/ 1905 h 19473"/>
                  <a:gd name="csX5" fmla="*/ 8565 w 18081"/>
                  <a:gd name="csY5" fmla="*/ 0 h 19473"/>
                  <a:gd name="csX6" fmla="*/ 10469 w 18081"/>
                  <a:gd name="csY6" fmla="*/ 0 h 19473"/>
                  <a:gd name="csX7" fmla="*/ 18082 w 18081"/>
                  <a:gd name="csY7" fmla="*/ 19050 h 19473"/>
                  <a:gd name="csX8" fmla="*/ 13323 w 18081"/>
                  <a:gd name="csY8" fmla="*/ 19050 h 19473"/>
                  <a:gd name="csX9" fmla="*/ 11420 w 18081"/>
                  <a:gd name="csY9" fmla="*/ 14288 h 19473"/>
                  <a:gd name="csX10" fmla="*/ 10469 w 18081"/>
                  <a:gd name="csY10" fmla="*/ 12382 h 19473"/>
                  <a:gd name="csX11" fmla="*/ 8565 w 18081"/>
                  <a:gd name="csY11" fmla="*/ 6667 h 19473"/>
                  <a:gd name="csX12" fmla="*/ 5710 w 18081"/>
                  <a:gd name="csY12" fmla="*/ 12382 h 19473"/>
                  <a:gd name="csX13" fmla="*/ 10469 w 18081"/>
                  <a:gd name="csY13" fmla="*/ 12382 h 194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081" h="19473">
                    <a:moveTo>
                      <a:pt x="11420" y="14288"/>
                    </a:moveTo>
                    <a:cubicBezTo>
                      <a:pt x="9517" y="14288"/>
                      <a:pt x="6662" y="13335"/>
                      <a:pt x="4758" y="14288"/>
                    </a:cubicBezTo>
                    <a:cubicBezTo>
                      <a:pt x="2855" y="15240"/>
                      <a:pt x="3807" y="18097"/>
                      <a:pt x="2855" y="19050"/>
                    </a:cubicBezTo>
                    <a:cubicBezTo>
                      <a:pt x="1903" y="20003"/>
                      <a:pt x="0" y="19050"/>
                      <a:pt x="0" y="19050"/>
                    </a:cubicBezTo>
                    <a:lnTo>
                      <a:pt x="7613" y="1905"/>
                    </a:lnTo>
                    <a:cubicBezTo>
                      <a:pt x="7613" y="1905"/>
                      <a:pt x="7613" y="0"/>
                      <a:pt x="8565" y="0"/>
                    </a:cubicBezTo>
                    <a:cubicBezTo>
                      <a:pt x="9517" y="0"/>
                      <a:pt x="10469" y="0"/>
                      <a:pt x="10469" y="0"/>
                    </a:cubicBezTo>
                    <a:lnTo>
                      <a:pt x="18082" y="19050"/>
                    </a:lnTo>
                    <a:cubicBezTo>
                      <a:pt x="16178" y="19050"/>
                      <a:pt x="14275" y="19050"/>
                      <a:pt x="13323" y="19050"/>
                    </a:cubicBezTo>
                    <a:cubicBezTo>
                      <a:pt x="12371" y="19050"/>
                      <a:pt x="12371" y="16192"/>
                      <a:pt x="11420" y="14288"/>
                    </a:cubicBezTo>
                    <a:close/>
                    <a:moveTo>
                      <a:pt x="10469" y="12382"/>
                    </a:moveTo>
                    <a:cubicBezTo>
                      <a:pt x="10469" y="10478"/>
                      <a:pt x="9517" y="8572"/>
                      <a:pt x="8565" y="6667"/>
                    </a:cubicBezTo>
                    <a:cubicBezTo>
                      <a:pt x="7613" y="8572"/>
                      <a:pt x="6662" y="10478"/>
                      <a:pt x="5710" y="12382"/>
                    </a:cubicBezTo>
                    <a:cubicBezTo>
                      <a:pt x="7613" y="12382"/>
                      <a:pt x="8565" y="12382"/>
                      <a:pt x="10469" y="12382"/>
                    </a:cubicBezTo>
                    <a:close/>
                  </a:path>
                </a:pathLst>
              </a:custGeom>
              <a:solidFill>
                <a:srgbClr val="FFFFFF"/>
              </a:solidFill>
              <a:ln w="9512" cap="flat">
                <a:noFill/>
                <a:prstDash val="solid"/>
                <a:miter/>
              </a:ln>
            </p:spPr>
            <p:txBody>
              <a:bodyPr/>
              <a:lstStyle/>
              <a:p>
                <a:endParaRPr lang="en-US"/>
              </a:p>
            </p:txBody>
          </p:sp>
          <p:sp>
            <p:nvSpPr>
              <p:cNvPr id="86" name="Freeform 211">
                <a:extLst>
                  <a:ext uri="{FF2B5EF4-FFF2-40B4-BE49-F238E27FC236}">
                    <a16:creationId xmlns:a16="http://schemas.microsoft.com/office/drawing/2014/main" id="{51B85C6E-722D-CBED-4EE4-FD63FD4E3723}"/>
                  </a:ext>
                </a:extLst>
              </p:cNvPr>
              <p:cNvSpPr/>
              <p:nvPr/>
            </p:nvSpPr>
            <p:spPr>
              <a:xfrm>
                <a:off x="6873619" y="6653830"/>
                <a:ext cx="17129" cy="20002"/>
              </a:xfrm>
              <a:custGeom>
                <a:avLst/>
                <a:gdLst>
                  <a:gd name="csX0" fmla="*/ 11420 w 17129"/>
                  <a:gd name="csY0" fmla="*/ 13335 h 20002"/>
                  <a:gd name="csX1" fmla="*/ 4758 w 17129"/>
                  <a:gd name="csY1" fmla="*/ 13335 h 20002"/>
                  <a:gd name="csX2" fmla="*/ 2855 w 17129"/>
                  <a:gd name="csY2" fmla="*/ 19050 h 20002"/>
                  <a:gd name="csX3" fmla="*/ 0 w 17129"/>
                  <a:gd name="csY3" fmla="*/ 19050 h 20002"/>
                  <a:gd name="csX4" fmla="*/ 7613 w 17129"/>
                  <a:gd name="csY4" fmla="*/ 0 h 20002"/>
                  <a:gd name="csX5" fmla="*/ 9517 w 17129"/>
                  <a:gd name="csY5" fmla="*/ 0 h 20002"/>
                  <a:gd name="csX6" fmla="*/ 10468 w 17129"/>
                  <a:gd name="csY6" fmla="*/ 1905 h 20002"/>
                  <a:gd name="csX7" fmla="*/ 17130 w 17129"/>
                  <a:gd name="csY7" fmla="*/ 20002 h 20002"/>
                  <a:gd name="csX8" fmla="*/ 12371 w 17129"/>
                  <a:gd name="csY8" fmla="*/ 20002 h 20002"/>
                  <a:gd name="csX9" fmla="*/ 10468 w 17129"/>
                  <a:gd name="csY9" fmla="*/ 15240 h 20002"/>
                  <a:gd name="csX10" fmla="*/ 10468 w 17129"/>
                  <a:gd name="csY10" fmla="*/ 11430 h 20002"/>
                  <a:gd name="csX11" fmla="*/ 8565 w 17129"/>
                  <a:gd name="csY11" fmla="*/ 5715 h 20002"/>
                  <a:gd name="csX12" fmla="*/ 6662 w 17129"/>
                  <a:gd name="csY12" fmla="*/ 11430 h 20002"/>
                  <a:gd name="csX13" fmla="*/ 11420 w 17129"/>
                  <a:gd name="csY13"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129" h="20002">
                    <a:moveTo>
                      <a:pt x="11420" y="13335"/>
                    </a:moveTo>
                    <a:cubicBezTo>
                      <a:pt x="9517" y="12382"/>
                      <a:pt x="6662" y="13335"/>
                      <a:pt x="4758" y="13335"/>
                    </a:cubicBezTo>
                    <a:lnTo>
                      <a:pt x="2855" y="19050"/>
                    </a:lnTo>
                    <a:cubicBezTo>
                      <a:pt x="2855" y="19050"/>
                      <a:pt x="951" y="19050"/>
                      <a:pt x="0" y="19050"/>
                    </a:cubicBezTo>
                    <a:lnTo>
                      <a:pt x="7613" y="0"/>
                    </a:lnTo>
                    <a:cubicBezTo>
                      <a:pt x="7613" y="0"/>
                      <a:pt x="8565" y="0"/>
                      <a:pt x="9517" y="0"/>
                    </a:cubicBezTo>
                    <a:cubicBezTo>
                      <a:pt x="10468" y="0"/>
                      <a:pt x="10468" y="0"/>
                      <a:pt x="10468" y="1905"/>
                    </a:cubicBezTo>
                    <a:lnTo>
                      <a:pt x="17130" y="20002"/>
                    </a:lnTo>
                    <a:cubicBezTo>
                      <a:pt x="15226" y="20002"/>
                      <a:pt x="13323" y="20002"/>
                      <a:pt x="12371" y="20002"/>
                    </a:cubicBezTo>
                    <a:cubicBezTo>
                      <a:pt x="11420" y="20002"/>
                      <a:pt x="12371" y="16192"/>
                      <a:pt x="10468" y="15240"/>
                    </a:cubicBezTo>
                    <a:close/>
                    <a:moveTo>
                      <a:pt x="10468" y="11430"/>
                    </a:moveTo>
                    <a:cubicBezTo>
                      <a:pt x="10468" y="9525"/>
                      <a:pt x="9517" y="7620"/>
                      <a:pt x="8565" y="5715"/>
                    </a:cubicBezTo>
                    <a:cubicBezTo>
                      <a:pt x="7613" y="7620"/>
                      <a:pt x="6662" y="9525"/>
                      <a:pt x="6662" y="11430"/>
                    </a:cubicBezTo>
                    <a:cubicBezTo>
                      <a:pt x="8565" y="11430"/>
                      <a:pt x="9517" y="11430"/>
                      <a:pt x="11420" y="11430"/>
                    </a:cubicBezTo>
                    <a:close/>
                  </a:path>
                </a:pathLst>
              </a:custGeom>
              <a:solidFill>
                <a:srgbClr val="FFFFFF"/>
              </a:solidFill>
              <a:ln w="9512" cap="flat">
                <a:noFill/>
                <a:prstDash val="solid"/>
                <a:miter/>
              </a:ln>
            </p:spPr>
            <p:txBody>
              <a:bodyPr/>
              <a:lstStyle/>
              <a:p>
                <a:endParaRPr lang="en-US"/>
              </a:p>
            </p:txBody>
          </p:sp>
          <p:sp>
            <p:nvSpPr>
              <p:cNvPr id="87" name="Freeform 212">
                <a:extLst>
                  <a:ext uri="{FF2B5EF4-FFF2-40B4-BE49-F238E27FC236}">
                    <a16:creationId xmlns:a16="http://schemas.microsoft.com/office/drawing/2014/main" id="{6D8C16A0-4960-026A-04F9-AA44970E5010}"/>
                  </a:ext>
                </a:extLst>
              </p:cNvPr>
              <p:cNvSpPr/>
              <p:nvPr/>
            </p:nvSpPr>
            <p:spPr>
              <a:xfrm>
                <a:off x="6849455" y="6679071"/>
                <a:ext cx="12744" cy="20478"/>
              </a:xfrm>
              <a:custGeom>
                <a:avLst/>
                <a:gdLst>
                  <a:gd name="csX0" fmla="*/ 9890 w 12744"/>
                  <a:gd name="csY0" fmla="*/ 19526 h 20478"/>
                  <a:gd name="csX1" fmla="*/ 1325 w 12744"/>
                  <a:gd name="csY1" fmla="*/ 19526 h 20478"/>
                  <a:gd name="csX2" fmla="*/ 1325 w 12744"/>
                  <a:gd name="csY2" fmla="*/ 15716 h 20478"/>
                  <a:gd name="csX3" fmla="*/ 4180 w 12744"/>
                  <a:gd name="csY3" fmla="*/ 18574 h 20478"/>
                  <a:gd name="csX4" fmla="*/ 7986 w 12744"/>
                  <a:gd name="csY4" fmla="*/ 16669 h 20478"/>
                  <a:gd name="csX5" fmla="*/ 373 w 12744"/>
                  <a:gd name="csY5" fmla="*/ 8096 h 20478"/>
                  <a:gd name="csX6" fmla="*/ 2277 w 12744"/>
                  <a:gd name="csY6" fmla="*/ 1429 h 20478"/>
                  <a:gd name="csX7" fmla="*/ 10841 w 12744"/>
                  <a:gd name="csY7" fmla="*/ 1429 h 20478"/>
                  <a:gd name="csX8" fmla="*/ 10841 w 12744"/>
                  <a:gd name="csY8" fmla="*/ 4286 h 20478"/>
                  <a:gd name="csX9" fmla="*/ 7986 w 12744"/>
                  <a:gd name="csY9" fmla="*/ 2381 h 20478"/>
                  <a:gd name="csX10" fmla="*/ 4180 w 12744"/>
                  <a:gd name="csY10" fmla="*/ 5239 h 20478"/>
                  <a:gd name="csX11" fmla="*/ 12745 w 12744"/>
                  <a:gd name="csY11" fmla="*/ 13811 h 20478"/>
                  <a:gd name="csX12" fmla="*/ 8938 w 12744"/>
                  <a:gd name="csY12" fmla="*/ 20479 h 204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744" h="20478">
                    <a:moveTo>
                      <a:pt x="9890" y="19526"/>
                    </a:moveTo>
                    <a:cubicBezTo>
                      <a:pt x="7035" y="20479"/>
                      <a:pt x="4180" y="20479"/>
                      <a:pt x="1325" y="19526"/>
                    </a:cubicBezTo>
                    <a:cubicBezTo>
                      <a:pt x="1325" y="19526"/>
                      <a:pt x="1325" y="16669"/>
                      <a:pt x="1325" y="15716"/>
                    </a:cubicBezTo>
                    <a:cubicBezTo>
                      <a:pt x="2277" y="17621"/>
                      <a:pt x="3228" y="18574"/>
                      <a:pt x="4180" y="18574"/>
                    </a:cubicBezTo>
                    <a:cubicBezTo>
                      <a:pt x="5132" y="18574"/>
                      <a:pt x="7986" y="18574"/>
                      <a:pt x="7986" y="16669"/>
                    </a:cubicBezTo>
                    <a:cubicBezTo>
                      <a:pt x="9890" y="11906"/>
                      <a:pt x="1325" y="12859"/>
                      <a:pt x="373" y="8096"/>
                    </a:cubicBezTo>
                    <a:cubicBezTo>
                      <a:pt x="-578" y="3334"/>
                      <a:pt x="373" y="3334"/>
                      <a:pt x="2277" y="1429"/>
                    </a:cubicBezTo>
                    <a:cubicBezTo>
                      <a:pt x="4180" y="-476"/>
                      <a:pt x="8938" y="-476"/>
                      <a:pt x="10841" y="1429"/>
                    </a:cubicBezTo>
                    <a:cubicBezTo>
                      <a:pt x="12745" y="3334"/>
                      <a:pt x="10841" y="4286"/>
                      <a:pt x="10841" y="4286"/>
                    </a:cubicBezTo>
                    <a:cubicBezTo>
                      <a:pt x="9890" y="3334"/>
                      <a:pt x="8938" y="2381"/>
                      <a:pt x="7986" y="2381"/>
                    </a:cubicBezTo>
                    <a:cubicBezTo>
                      <a:pt x="7035" y="2381"/>
                      <a:pt x="5132" y="2381"/>
                      <a:pt x="4180" y="5239"/>
                    </a:cubicBezTo>
                    <a:cubicBezTo>
                      <a:pt x="4180" y="9049"/>
                      <a:pt x="12745" y="8096"/>
                      <a:pt x="12745" y="13811"/>
                    </a:cubicBezTo>
                    <a:cubicBezTo>
                      <a:pt x="12745" y="19526"/>
                      <a:pt x="12745" y="19526"/>
                      <a:pt x="8938" y="20479"/>
                    </a:cubicBezTo>
                    <a:close/>
                  </a:path>
                </a:pathLst>
              </a:custGeom>
              <a:solidFill>
                <a:srgbClr val="FFFFFF"/>
              </a:solidFill>
              <a:ln w="9512" cap="flat">
                <a:noFill/>
                <a:prstDash val="solid"/>
                <a:miter/>
              </a:ln>
            </p:spPr>
            <p:txBody>
              <a:bodyPr/>
              <a:lstStyle/>
              <a:p>
                <a:endParaRPr lang="en-US"/>
              </a:p>
            </p:txBody>
          </p:sp>
          <p:sp>
            <p:nvSpPr>
              <p:cNvPr id="88" name="Freeform 213">
                <a:extLst>
                  <a:ext uri="{FF2B5EF4-FFF2-40B4-BE49-F238E27FC236}">
                    <a16:creationId xmlns:a16="http://schemas.microsoft.com/office/drawing/2014/main" id="{C68AEDBD-AF86-E425-F484-97213D476D07}"/>
                  </a:ext>
                </a:extLst>
              </p:cNvPr>
              <p:cNvSpPr/>
              <p:nvPr/>
            </p:nvSpPr>
            <p:spPr>
              <a:xfrm>
                <a:off x="6953558" y="6651925"/>
                <a:ext cx="11313" cy="20002"/>
              </a:xfrm>
              <a:custGeom>
                <a:avLst/>
                <a:gdLst>
                  <a:gd name="csX0" fmla="*/ 10468 w 11313"/>
                  <a:gd name="csY0" fmla="*/ 11430 h 20002"/>
                  <a:gd name="csX1" fmla="*/ 4758 w 11313"/>
                  <a:gd name="csY1" fmla="*/ 11430 h 20002"/>
                  <a:gd name="csX2" fmla="*/ 4758 w 11313"/>
                  <a:gd name="csY2" fmla="*/ 18097 h 20002"/>
                  <a:gd name="csX3" fmla="*/ 10468 w 11313"/>
                  <a:gd name="csY3" fmla="*/ 18097 h 20002"/>
                  <a:gd name="csX4" fmla="*/ 10468 w 11313"/>
                  <a:gd name="csY4" fmla="*/ 20003 h 20002"/>
                  <a:gd name="csX5" fmla="*/ 0 w 11313"/>
                  <a:gd name="csY5" fmla="*/ 20003 h 20002"/>
                  <a:gd name="csX6" fmla="*/ 0 w 11313"/>
                  <a:gd name="csY6" fmla="*/ 0 h 20002"/>
                  <a:gd name="csX7" fmla="*/ 10468 w 11313"/>
                  <a:gd name="csY7" fmla="*/ 0 h 20002"/>
                  <a:gd name="csX8" fmla="*/ 10468 w 11313"/>
                  <a:gd name="csY8" fmla="*/ 2857 h 20002"/>
                  <a:gd name="csX9" fmla="*/ 4758 w 11313"/>
                  <a:gd name="csY9" fmla="*/ 2857 h 20002"/>
                  <a:gd name="csX10" fmla="*/ 4758 w 11313"/>
                  <a:gd name="csY10" fmla="*/ 8572 h 20002"/>
                  <a:gd name="csX11" fmla="*/ 10468 w 11313"/>
                  <a:gd name="csY11" fmla="*/ 8572 h 20002"/>
                  <a:gd name="csX12" fmla="*/ 10468 w 11313"/>
                  <a:gd name="csY12"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313" h="20002">
                    <a:moveTo>
                      <a:pt x="10468" y="11430"/>
                    </a:moveTo>
                    <a:cubicBezTo>
                      <a:pt x="8565" y="11430"/>
                      <a:pt x="6661" y="11430"/>
                      <a:pt x="4758" y="11430"/>
                    </a:cubicBezTo>
                    <a:cubicBezTo>
                      <a:pt x="4758" y="13335"/>
                      <a:pt x="4758" y="16193"/>
                      <a:pt x="4758" y="18097"/>
                    </a:cubicBezTo>
                    <a:cubicBezTo>
                      <a:pt x="6661" y="18097"/>
                      <a:pt x="8565" y="18097"/>
                      <a:pt x="10468" y="18097"/>
                    </a:cubicBezTo>
                    <a:cubicBezTo>
                      <a:pt x="12371" y="18097"/>
                      <a:pt x="10468" y="20003"/>
                      <a:pt x="10468" y="20003"/>
                    </a:cubicBezTo>
                    <a:lnTo>
                      <a:pt x="0" y="20003"/>
                    </a:lnTo>
                    <a:cubicBezTo>
                      <a:pt x="0" y="20003"/>
                      <a:pt x="0" y="0"/>
                      <a:pt x="0" y="0"/>
                    </a:cubicBezTo>
                    <a:lnTo>
                      <a:pt x="10468" y="0"/>
                    </a:lnTo>
                    <a:cubicBezTo>
                      <a:pt x="10468" y="0"/>
                      <a:pt x="10468" y="1905"/>
                      <a:pt x="10468" y="2857"/>
                    </a:cubicBezTo>
                    <a:lnTo>
                      <a:pt x="4758" y="2857"/>
                    </a:lnTo>
                    <a:cubicBezTo>
                      <a:pt x="4758" y="4763"/>
                      <a:pt x="4758" y="6668"/>
                      <a:pt x="4758" y="8572"/>
                    </a:cubicBezTo>
                    <a:lnTo>
                      <a:pt x="10468" y="8572"/>
                    </a:lnTo>
                    <a:cubicBezTo>
                      <a:pt x="10468" y="8572"/>
                      <a:pt x="10468" y="10478"/>
                      <a:pt x="10468" y="11430"/>
                    </a:cubicBezTo>
                    <a:close/>
                  </a:path>
                </a:pathLst>
              </a:custGeom>
              <a:solidFill>
                <a:srgbClr val="FFFFFF"/>
              </a:solidFill>
              <a:ln w="9512" cap="flat">
                <a:noFill/>
                <a:prstDash val="solid"/>
                <a:miter/>
              </a:ln>
            </p:spPr>
            <p:txBody>
              <a:bodyPr/>
              <a:lstStyle/>
              <a:p>
                <a:endParaRPr lang="en-US"/>
              </a:p>
            </p:txBody>
          </p:sp>
          <p:sp>
            <p:nvSpPr>
              <p:cNvPr id="89" name="Freeform 214">
                <a:extLst>
                  <a:ext uri="{FF2B5EF4-FFF2-40B4-BE49-F238E27FC236}">
                    <a16:creationId xmlns:a16="http://schemas.microsoft.com/office/drawing/2014/main" id="{1DCBC6DE-DC57-C0B2-7A80-47BDE85DFA91}"/>
                  </a:ext>
                </a:extLst>
              </p:cNvPr>
              <p:cNvSpPr/>
              <p:nvPr/>
            </p:nvSpPr>
            <p:spPr>
              <a:xfrm>
                <a:off x="6911685" y="6677643"/>
                <a:ext cx="11419" cy="20002"/>
              </a:xfrm>
              <a:custGeom>
                <a:avLst/>
                <a:gdLst>
                  <a:gd name="csX0" fmla="*/ 11420 w 11419"/>
                  <a:gd name="csY0" fmla="*/ 11430 h 20002"/>
                  <a:gd name="csX1" fmla="*/ 5710 w 11419"/>
                  <a:gd name="csY1" fmla="*/ 11430 h 20002"/>
                  <a:gd name="csX2" fmla="*/ 5710 w 11419"/>
                  <a:gd name="csY2" fmla="*/ 18097 h 20002"/>
                  <a:gd name="csX3" fmla="*/ 11420 w 11419"/>
                  <a:gd name="csY3" fmla="*/ 18097 h 20002"/>
                  <a:gd name="csX4" fmla="*/ 11420 w 11419"/>
                  <a:gd name="csY4" fmla="*/ 20002 h 20002"/>
                  <a:gd name="csX5" fmla="*/ 0 w 11419"/>
                  <a:gd name="csY5" fmla="*/ 20002 h 20002"/>
                  <a:gd name="csX6" fmla="*/ 0 w 11419"/>
                  <a:gd name="csY6" fmla="*/ 0 h 20002"/>
                  <a:gd name="csX7" fmla="*/ 11420 w 11419"/>
                  <a:gd name="csY7" fmla="*/ 0 h 20002"/>
                  <a:gd name="csX8" fmla="*/ 11420 w 11419"/>
                  <a:gd name="csY8" fmla="*/ 1905 h 20002"/>
                  <a:gd name="csX9" fmla="*/ 5710 w 11419"/>
                  <a:gd name="csY9" fmla="*/ 1905 h 20002"/>
                  <a:gd name="csX10" fmla="*/ 5710 w 11419"/>
                  <a:gd name="csY10" fmla="*/ 7620 h 20002"/>
                  <a:gd name="csX11" fmla="*/ 11420 w 11419"/>
                  <a:gd name="csY11" fmla="*/ 7620 h 20002"/>
                  <a:gd name="csX12" fmla="*/ 11420 w 11419"/>
                  <a:gd name="csY12" fmla="*/ 9525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419" h="20002">
                    <a:moveTo>
                      <a:pt x="11420" y="11430"/>
                    </a:moveTo>
                    <a:cubicBezTo>
                      <a:pt x="9517" y="11430"/>
                      <a:pt x="7613" y="11430"/>
                      <a:pt x="5710" y="11430"/>
                    </a:cubicBezTo>
                    <a:cubicBezTo>
                      <a:pt x="5710" y="13335"/>
                      <a:pt x="5710" y="16192"/>
                      <a:pt x="5710" y="18097"/>
                    </a:cubicBezTo>
                    <a:lnTo>
                      <a:pt x="11420" y="18097"/>
                    </a:lnTo>
                    <a:cubicBezTo>
                      <a:pt x="11420" y="18097"/>
                      <a:pt x="11420" y="19050"/>
                      <a:pt x="11420" y="20002"/>
                    </a:cubicBezTo>
                    <a:lnTo>
                      <a:pt x="0" y="20002"/>
                    </a:lnTo>
                    <a:cubicBezTo>
                      <a:pt x="0" y="20002"/>
                      <a:pt x="0" y="0"/>
                      <a:pt x="0" y="0"/>
                    </a:cubicBezTo>
                    <a:lnTo>
                      <a:pt x="11420" y="0"/>
                    </a:lnTo>
                    <a:cubicBezTo>
                      <a:pt x="11420" y="0"/>
                      <a:pt x="11420" y="1905"/>
                      <a:pt x="11420" y="1905"/>
                    </a:cubicBezTo>
                    <a:cubicBezTo>
                      <a:pt x="9517" y="1905"/>
                      <a:pt x="7613" y="1905"/>
                      <a:pt x="5710" y="1905"/>
                    </a:cubicBezTo>
                    <a:cubicBezTo>
                      <a:pt x="5710" y="3810"/>
                      <a:pt x="5710" y="5715"/>
                      <a:pt x="5710" y="7620"/>
                    </a:cubicBezTo>
                    <a:lnTo>
                      <a:pt x="11420" y="7620"/>
                    </a:lnTo>
                    <a:cubicBezTo>
                      <a:pt x="11420" y="7620"/>
                      <a:pt x="11420" y="9525"/>
                      <a:pt x="11420" y="9525"/>
                    </a:cubicBezTo>
                    <a:close/>
                  </a:path>
                </a:pathLst>
              </a:custGeom>
              <a:solidFill>
                <a:srgbClr val="FFFFFF"/>
              </a:solidFill>
              <a:ln w="9512" cap="flat">
                <a:noFill/>
                <a:prstDash val="solid"/>
                <a:miter/>
              </a:ln>
            </p:spPr>
            <p:txBody>
              <a:bodyPr/>
              <a:lstStyle/>
              <a:p>
                <a:endParaRPr lang="en-US"/>
              </a:p>
            </p:txBody>
          </p:sp>
          <p:sp>
            <p:nvSpPr>
              <p:cNvPr id="90" name="Freeform 215">
                <a:extLst>
                  <a:ext uri="{FF2B5EF4-FFF2-40B4-BE49-F238E27FC236}">
                    <a16:creationId xmlns:a16="http://schemas.microsoft.com/office/drawing/2014/main" id="{438A4546-4A35-844E-CD10-25BCFD2C9269}"/>
                  </a:ext>
                </a:extLst>
              </p:cNvPr>
              <p:cNvSpPr/>
              <p:nvPr/>
            </p:nvSpPr>
            <p:spPr>
              <a:xfrm>
                <a:off x="6914540" y="6651925"/>
                <a:ext cx="11419" cy="20146"/>
              </a:xfrm>
              <a:custGeom>
                <a:avLst/>
                <a:gdLst>
                  <a:gd name="csX0" fmla="*/ 10469 w 11419"/>
                  <a:gd name="csY0" fmla="*/ 11430 h 20146"/>
                  <a:gd name="csX1" fmla="*/ 3807 w 11419"/>
                  <a:gd name="csY1" fmla="*/ 11430 h 20146"/>
                  <a:gd name="csX2" fmla="*/ 3807 w 11419"/>
                  <a:gd name="csY2" fmla="*/ 18097 h 20146"/>
                  <a:gd name="csX3" fmla="*/ 10469 w 11419"/>
                  <a:gd name="csY3" fmla="*/ 18097 h 20146"/>
                  <a:gd name="csX4" fmla="*/ 0 w 11419"/>
                  <a:gd name="csY4" fmla="*/ 20003 h 20146"/>
                  <a:gd name="csX5" fmla="*/ 0 w 11419"/>
                  <a:gd name="csY5" fmla="*/ 0 h 20146"/>
                  <a:gd name="csX6" fmla="*/ 10469 w 11419"/>
                  <a:gd name="csY6" fmla="*/ 0 h 20146"/>
                  <a:gd name="csX7" fmla="*/ 10469 w 11419"/>
                  <a:gd name="csY7" fmla="*/ 2857 h 20146"/>
                  <a:gd name="csX8" fmla="*/ 4758 w 11419"/>
                  <a:gd name="csY8" fmla="*/ 2857 h 20146"/>
                  <a:gd name="csX9" fmla="*/ 4758 w 11419"/>
                  <a:gd name="csY9" fmla="*/ 8572 h 20146"/>
                  <a:gd name="csX10" fmla="*/ 11420 w 11419"/>
                  <a:gd name="csY10" fmla="*/ 8572 h 20146"/>
                  <a:gd name="csX11" fmla="*/ 11420 w 11419"/>
                  <a:gd name="csY11" fmla="*/ 10478 h 2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419" h="20146">
                    <a:moveTo>
                      <a:pt x="10469" y="11430"/>
                    </a:moveTo>
                    <a:lnTo>
                      <a:pt x="3807" y="11430"/>
                    </a:lnTo>
                    <a:cubicBezTo>
                      <a:pt x="3807" y="11430"/>
                      <a:pt x="3807" y="18097"/>
                      <a:pt x="3807" y="18097"/>
                    </a:cubicBezTo>
                    <a:cubicBezTo>
                      <a:pt x="5710" y="19050"/>
                      <a:pt x="9517" y="18097"/>
                      <a:pt x="10469" y="18097"/>
                    </a:cubicBezTo>
                    <a:cubicBezTo>
                      <a:pt x="12371" y="21907"/>
                      <a:pt x="3807" y="19050"/>
                      <a:pt x="0" y="20003"/>
                    </a:cubicBezTo>
                    <a:lnTo>
                      <a:pt x="0" y="0"/>
                    </a:lnTo>
                    <a:cubicBezTo>
                      <a:pt x="0" y="0"/>
                      <a:pt x="10469" y="0"/>
                      <a:pt x="10469" y="0"/>
                    </a:cubicBezTo>
                    <a:cubicBezTo>
                      <a:pt x="10469" y="0"/>
                      <a:pt x="10469" y="1905"/>
                      <a:pt x="10469" y="2857"/>
                    </a:cubicBezTo>
                    <a:cubicBezTo>
                      <a:pt x="8565" y="2857"/>
                      <a:pt x="6662" y="2857"/>
                      <a:pt x="4758" y="2857"/>
                    </a:cubicBezTo>
                    <a:cubicBezTo>
                      <a:pt x="4758" y="4763"/>
                      <a:pt x="4758" y="6668"/>
                      <a:pt x="4758" y="8572"/>
                    </a:cubicBezTo>
                    <a:cubicBezTo>
                      <a:pt x="6662" y="8572"/>
                      <a:pt x="9517" y="8572"/>
                      <a:pt x="11420" y="8572"/>
                    </a:cubicBezTo>
                    <a:cubicBezTo>
                      <a:pt x="11420" y="8572"/>
                      <a:pt x="11420" y="10478"/>
                      <a:pt x="11420" y="10478"/>
                    </a:cubicBezTo>
                    <a:close/>
                  </a:path>
                </a:pathLst>
              </a:custGeom>
              <a:solidFill>
                <a:srgbClr val="FFFFFF"/>
              </a:solidFill>
              <a:ln w="9512" cap="flat">
                <a:noFill/>
                <a:prstDash val="solid"/>
                <a:miter/>
              </a:ln>
            </p:spPr>
            <p:txBody>
              <a:bodyPr/>
              <a:lstStyle/>
              <a:p>
                <a:endParaRPr lang="en-US"/>
              </a:p>
            </p:txBody>
          </p:sp>
          <p:sp>
            <p:nvSpPr>
              <p:cNvPr id="91" name="Freeform 216">
                <a:extLst>
                  <a:ext uri="{FF2B5EF4-FFF2-40B4-BE49-F238E27FC236}">
                    <a16:creationId xmlns:a16="http://schemas.microsoft.com/office/drawing/2014/main" id="{68A24D2B-4EC1-6A0D-A3C5-E557918FD6EA}"/>
                  </a:ext>
                </a:extLst>
              </p:cNvPr>
              <p:cNvSpPr/>
              <p:nvPr/>
            </p:nvSpPr>
            <p:spPr>
              <a:xfrm>
                <a:off x="6881176" y="6678617"/>
                <a:ext cx="12427" cy="21079"/>
              </a:xfrm>
              <a:custGeom>
                <a:avLst/>
                <a:gdLst>
                  <a:gd name="csX0" fmla="*/ 9573 w 12427"/>
                  <a:gd name="csY0" fmla="*/ 19980 h 21079"/>
                  <a:gd name="csX1" fmla="*/ 1008 w 12427"/>
                  <a:gd name="csY1" fmla="*/ 19980 h 21079"/>
                  <a:gd name="csX2" fmla="*/ 1008 w 12427"/>
                  <a:gd name="csY2" fmla="*/ 16170 h 21079"/>
                  <a:gd name="csX3" fmla="*/ 4815 w 12427"/>
                  <a:gd name="csY3" fmla="*/ 19027 h 21079"/>
                  <a:gd name="csX4" fmla="*/ 8622 w 12427"/>
                  <a:gd name="csY4" fmla="*/ 17123 h 21079"/>
                  <a:gd name="csX5" fmla="*/ 56 w 12427"/>
                  <a:gd name="csY5" fmla="*/ 5692 h 21079"/>
                  <a:gd name="csX6" fmla="*/ 6718 w 12427"/>
                  <a:gd name="csY6" fmla="*/ 930 h 21079"/>
                  <a:gd name="csX7" fmla="*/ 11476 w 12427"/>
                  <a:gd name="csY7" fmla="*/ 1883 h 21079"/>
                  <a:gd name="csX8" fmla="*/ 10525 w 12427"/>
                  <a:gd name="csY8" fmla="*/ 4740 h 21079"/>
                  <a:gd name="csX9" fmla="*/ 6718 w 12427"/>
                  <a:gd name="csY9" fmla="*/ 1883 h 21079"/>
                  <a:gd name="csX10" fmla="*/ 3863 w 12427"/>
                  <a:gd name="csY10" fmla="*/ 4740 h 21079"/>
                  <a:gd name="csX11" fmla="*/ 12428 w 12427"/>
                  <a:gd name="csY11" fmla="*/ 13313 h 21079"/>
                  <a:gd name="csX12" fmla="*/ 8622 w 12427"/>
                  <a:gd name="csY12" fmla="*/ 19980 h 210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427" h="21079">
                    <a:moveTo>
                      <a:pt x="9573" y="19980"/>
                    </a:moveTo>
                    <a:cubicBezTo>
                      <a:pt x="6718" y="20933"/>
                      <a:pt x="2911" y="21885"/>
                      <a:pt x="1008" y="19980"/>
                    </a:cubicBezTo>
                    <a:cubicBezTo>
                      <a:pt x="-895" y="18075"/>
                      <a:pt x="1008" y="17123"/>
                      <a:pt x="1008" y="16170"/>
                    </a:cubicBezTo>
                    <a:cubicBezTo>
                      <a:pt x="1960" y="18075"/>
                      <a:pt x="2911" y="19027"/>
                      <a:pt x="4815" y="19027"/>
                    </a:cubicBezTo>
                    <a:cubicBezTo>
                      <a:pt x="6718" y="19027"/>
                      <a:pt x="8622" y="19027"/>
                      <a:pt x="8622" y="17123"/>
                    </a:cubicBezTo>
                    <a:cubicBezTo>
                      <a:pt x="10525" y="12360"/>
                      <a:pt x="-895" y="13313"/>
                      <a:pt x="56" y="5692"/>
                    </a:cubicBezTo>
                    <a:cubicBezTo>
                      <a:pt x="1008" y="-1927"/>
                      <a:pt x="2911" y="-23"/>
                      <a:pt x="6718" y="930"/>
                    </a:cubicBezTo>
                    <a:cubicBezTo>
                      <a:pt x="10525" y="1883"/>
                      <a:pt x="10525" y="930"/>
                      <a:pt x="11476" y="1883"/>
                    </a:cubicBezTo>
                    <a:cubicBezTo>
                      <a:pt x="12428" y="2835"/>
                      <a:pt x="11476" y="4740"/>
                      <a:pt x="10525" y="4740"/>
                    </a:cubicBezTo>
                    <a:cubicBezTo>
                      <a:pt x="9573" y="2835"/>
                      <a:pt x="8622" y="1883"/>
                      <a:pt x="6718" y="1883"/>
                    </a:cubicBezTo>
                    <a:cubicBezTo>
                      <a:pt x="4815" y="1883"/>
                      <a:pt x="3863" y="1883"/>
                      <a:pt x="3863" y="4740"/>
                    </a:cubicBezTo>
                    <a:cubicBezTo>
                      <a:pt x="3863" y="8550"/>
                      <a:pt x="12428" y="8550"/>
                      <a:pt x="12428" y="13313"/>
                    </a:cubicBezTo>
                    <a:cubicBezTo>
                      <a:pt x="12428" y="18075"/>
                      <a:pt x="12428" y="18075"/>
                      <a:pt x="8622" y="19980"/>
                    </a:cubicBezTo>
                    <a:close/>
                  </a:path>
                </a:pathLst>
              </a:custGeom>
              <a:solidFill>
                <a:srgbClr val="FFFFFF"/>
              </a:solidFill>
              <a:ln w="9512" cap="flat">
                <a:noFill/>
                <a:prstDash val="solid"/>
                <a:miter/>
              </a:ln>
            </p:spPr>
            <p:txBody>
              <a:bodyPr/>
              <a:lstStyle/>
              <a:p>
                <a:endParaRPr lang="en-US"/>
              </a:p>
            </p:txBody>
          </p:sp>
          <p:sp>
            <p:nvSpPr>
              <p:cNvPr id="92" name="Freeform 217">
                <a:extLst>
                  <a:ext uri="{FF2B5EF4-FFF2-40B4-BE49-F238E27FC236}">
                    <a16:creationId xmlns:a16="http://schemas.microsoft.com/office/drawing/2014/main" id="{6F26C804-C4C0-E4AC-9C99-26AF9D50B840}"/>
                  </a:ext>
                </a:extLst>
              </p:cNvPr>
              <p:cNvSpPr/>
              <p:nvPr/>
            </p:nvSpPr>
            <p:spPr>
              <a:xfrm>
                <a:off x="6950330" y="6678119"/>
                <a:ext cx="14039" cy="21193"/>
              </a:xfrm>
              <a:custGeom>
                <a:avLst/>
                <a:gdLst>
                  <a:gd name="csX0" fmla="*/ 8938 w 14039"/>
                  <a:gd name="csY0" fmla="*/ 20479 h 21193"/>
                  <a:gd name="csX1" fmla="*/ 373 w 14039"/>
                  <a:gd name="csY1" fmla="*/ 20479 h 21193"/>
                  <a:gd name="csX2" fmla="*/ 1325 w 14039"/>
                  <a:gd name="csY2" fmla="*/ 16669 h 21193"/>
                  <a:gd name="csX3" fmla="*/ 5132 w 14039"/>
                  <a:gd name="csY3" fmla="*/ 19526 h 21193"/>
                  <a:gd name="csX4" fmla="*/ 8938 w 14039"/>
                  <a:gd name="csY4" fmla="*/ 16669 h 21193"/>
                  <a:gd name="csX5" fmla="*/ 373 w 14039"/>
                  <a:gd name="csY5" fmla="*/ 8096 h 21193"/>
                  <a:gd name="csX6" fmla="*/ 2277 w 14039"/>
                  <a:gd name="csY6" fmla="*/ 1429 h 21193"/>
                  <a:gd name="csX7" fmla="*/ 10842 w 14039"/>
                  <a:gd name="csY7" fmla="*/ 1429 h 21193"/>
                  <a:gd name="csX8" fmla="*/ 10842 w 14039"/>
                  <a:gd name="csY8" fmla="*/ 4286 h 21193"/>
                  <a:gd name="csX9" fmla="*/ 7987 w 14039"/>
                  <a:gd name="csY9" fmla="*/ 2381 h 21193"/>
                  <a:gd name="csX10" fmla="*/ 5132 w 14039"/>
                  <a:gd name="csY10" fmla="*/ 5239 h 21193"/>
                  <a:gd name="csX11" fmla="*/ 13697 w 14039"/>
                  <a:gd name="csY11" fmla="*/ 13811 h 21193"/>
                  <a:gd name="csX12" fmla="*/ 9890 w 14039"/>
                  <a:gd name="csY12" fmla="*/ 20479 h 21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039" h="21193">
                    <a:moveTo>
                      <a:pt x="8938" y="20479"/>
                    </a:moveTo>
                    <a:cubicBezTo>
                      <a:pt x="6084" y="21431"/>
                      <a:pt x="3229" y="21431"/>
                      <a:pt x="373" y="20479"/>
                    </a:cubicBezTo>
                    <a:cubicBezTo>
                      <a:pt x="373" y="19526"/>
                      <a:pt x="373" y="17621"/>
                      <a:pt x="1325" y="16669"/>
                    </a:cubicBezTo>
                    <a:cubicBezTo>
                      <a:pt x="1325" y="18574"/>
                      <a:pt x="3229" y="19526"/>
                      <a:pt x="5132" y="19526"/>
                    </a:cubicBezTo>
                    <a:cubicBezTo>
                      <a:pt x="7035" y="19526"/>
                      <a:pt x="8938" y="19526"/>
                      <a:pt x="8938" y="16669"/>
                    </a:cubicBezTo>
                    <a:cubicBezTo>
                      <a:pt x="8938" y="12859"/>
                      <a:pt x="1325" y="12859"/>
                      <a:pt x="373" y="8096"/>
                    </a:cubicBezTo>
                    <a:cubicBezTo>
                      <a:pt x="-578" y="3334"/>
                      <a:pt x="373" y="3334"/>
                      <a:pt x="2277" y="1429"/>
                    </a:cubicBezTo>
                    <a:cubicBezTo>
                      <a:pt x="4180" y="-476"/>
                      <a:pt x="7987" y="-476"/>
                      <a:pt x="10842" y="1429"/>
                    </a:cubicBezTo>
                    <a:cubicBezTo>
                      <a:pt x="13697" y="3334"/>
                      <a:pt x="10842" y="3334"/>
                      <a:pt x="10842" y="4286"/>
                    </a:cubicBezTo>
                    <a:cubicBezTo>
                      <a:pt x="9890" y="3334"/>
                      <a:pt x="8938" y="2381"/>
                      <a:pt x="7987" y="2381"/>
                    </a:cubicBezTo>
                    <a:cubicBezTo>
                      <a:pt x="7035" y="2381"/>
                      <a:pt x="5132" y="2381"/>
                      <a:pt x="5132" y="5239"/>
                    </a:cubicBezTo>
                    <a:cubicBezTo>
                      <a:pt x="5132" y="9049"/>
                      <a:pt x="12745" y="9049"/>
                      <a:pt x="13697" y="13811"/>
                    </a:cubicBezTo>
                    <a:cubicBezTo>
                      <a:pt x="14648" y="18574"/>
                      <a:pt x="13697" y="19526"/>
                      <a:pt x="9890" y="20479"/>
                    </a:cubicBezTo>
                    <a:close/>
                  </a:path>
                </a:pathLst>
              </a:custGeom>
              <a:solidFill>
                <a:srgbClr val="FFFFFF"/>
              </a:solidFill>
              <a:ln w="9512" cap="flat">
                <a:noFill/>
                <a:prstDash val="solid"/>
                <a:miter/>
              </a:ln>
            </p:spPr>
            <p:txBody>
              <a:bodyPr/>
              <a:lstStyle/>
              <a:p>
                <a:endParaRPr lang="en-US"/>
              </a:p>
            </p:txBody>
          </p:sp>
          <p:sp>
            <p:nvSpPr>
              <p:cNvPr id="93" name="Freeform 218">
                <a:extLst>
                  <a:ext uri="{FF2B5EF4-FFF2-40B4-BE49-F238E27FC236}">
                    <a16:creationId xmlns:a16="http://schemas.microsoft.com/office/drawing/2014/main" id="{E262BEC0-4F2A-926D-1390-F4FA0BE35BA6}"/>
                  </a:ext>
                </a:extLst>
              </p:cNvPr>
              <p:cNvSpPr/>
              <p:nvPr/>
            </p:nvSpPr>
            <p:spPr>
              <a:xfrm>
                <a:off x="6864103" y="6678293"/>
                <a:ext cx="16178" cy="20304"/>
              </a:xfrm>
              <a:custGeom>
                <a:avLst/>
                <a:gdLst>
                  <a:gd name="csX0" fmla="*/ 16178 w 16178"/>
                  <a:gd name="csY0" fmla="*/ 1254 h 20304"/>
                  <a:gd name="csX1" fmla="*/ 10468 w 16178"/>
                  <a:gd name="csY1" fmla="*/ 20304 h 20304"/>
                  <a:gd name="csX2" fmla="*/ 5710 w 16178"/>
                  <a:gd name="csY2" fmla="*/ 20304 h 20304"/>
                  <a:gd name="csX3" fmla="*/ 0 w 16178"/>
                  <a:gd name="csY3" fmla="*/ 302 h 20304"/>
                  <a:gd name="csX4" fmla="*/ 4758 w 16178"/>
                  <a:gd name="csY4" fmla="*/ 302 h 20304"/>
                  <a:gd name="csX5" fmla="*/ 8565 w 16178"/>
                  <a:gd name="csY5" fmla="*/ 8875 h 20304"/>
                  <a:gd name="csX6" fmla="*/ 15226 w 16178"/>
                  <a:gd name="csY6" fmla="*/ 302 h 2030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6178" h="20304">
                    <a:moveTo>
                      <a:pt x="16178" y="1254"/>
                    </a:moveTo>
                    <a:cubicBezTo>
                      <a:pt x="11420" y="11732"/>
                      <a:pt x="9517" y="8875"/>
                      <a:pt x="10468" y="20304"/>
                    </a:cubicBezTo>
                    <a:cubicBezTo>
                      <a:pt x="8565" y="20304"/>
                      <a:pt x="7613" y="20304"/>
                      <a:pt x="5710" y="20304"/>
                    </a:cubicBezTo>
                    <a:cubicBezTo>
                      <a:pt x="6662" y="8875"/>
                      <a:pt x="3807" y="10779"/>
                      <a:pt x="0" y="302"/>
                    </a:cubicBezTo>
                    <a:cubicBezTo>
                      <a:pt x="1903" y="302"/>
                      <a:pt x="3807" y="302"/>
                      <a:pt x="4758" y="302"/>
                    </a:cubicBezTo>
                    <a:lnTo>
                      <a:pt x="8565" y="8875"/>
                    </a:lnTo>
                    <a:cubicBezTo>
                      <a:pt x="11420" y="6017"/>
                      <a:pt x="11420" y="-1603"/>
                      <a:pt x="15226" y="302"/>
                    </a:cubicBezTo>
                    <a:close/>
                  </a:path>
                </a:pathLst>
              </a:custGeom>
              <a:solidFill>
                <a:srgbClr val="FFFFFF"/>
              </a:solidFill>
              <a:ln w="9512" cap="flat">
                <a:noFill/>
                <a:prstDash val="solid"/>
                <a:miter/>
              </a:ln>
            </p:spPr>
            <p:txBody>
              <a:bodyPr/>
              <a:lstStyle/>
              <a:p>
                <a:endParaRPr lang="en-US"/>
              </a:p>
            </p:txBody>
          </p:sp>
          <p:sp>
            <p:nvSpPr>
              <p:cNvPr id="94" name="Freeform 219">
                <a:extLst>
                  <a:ext uri="{FF2B5EF4-FFF2-40B4-BE49-F238E27FC236}">
                    <a16:creationId xmlns:a16="http://schemas.microsoft.com/office/drawing/2014/main" id="{3958F9BE-BAF5-D0D1-4C0B-6CB1C26EF006}"/>
                  </a:ext>
                </a:extLst>
              </p:cNvPr>
              <p:cNvSpPr/>
              <p:nvPr/>
            </p:nvSpPr>
            <p:spPr>
              <a:xfrm>
                <a:off x="6986972" y="6652878"/>
                <a:ext cx="14169" cy="20002"/>
              </a:xfrm>
              <a:custGeom>
                <a:avLst/>
                <a:gdLst>
                  <a:gd name="csX0" fmla="*/ 10362 w 14169"/>
                  <a:gd name="csY0" fmla="*/ 20003 h 20002"/>
                  <a:gd name="csX1" fmla="*/ 5604 w 14169"/>
                  <a:gd name="csY1" fmla="*/ 20003 h 20002"/>
                  <a:gd name="csX2" fmla="*/ 5604 w 14169"/>
                  <a:gd name="csY2" fmla="*/ 2857 h 20002"/>
                  <a:gd name="csX3" fmla="*/ 846 w 14169"/>
                  <a:gd name="csY3" fmla="*/ 2857 h 20002"/>
                  <a:gd name="csX4" fmla="*/ 846 w 14169"/>
                  <a:gd name="csY4" fmla="*/ 0 h 20002"/>
                  <a:gd name="csX5" fmla="*/ 14169 w 14169"/>
                  <a:gd name="csY5" fmla="*/ 0 h 20002"/>
                  <a:gd name="csX6" fmla="*/ 14169 w 14169"/>
                  <a:gd name="csY6" fmla="*/ 1905 h 20002"/>
                  <a:gd name="csX7" fmla="*/ 9411 w 14169"/>
                  <a:gd name="csY7" fmla="*/ 1905 h 20002"/>
                  <a:gd name="csX8" fmla="*/ 9411 w 14169"/>
                  <a:gd name="csY8" fmla="*/ 1905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169" h="20002">
                    <a:moveTo>
                      <a:pt x="10362" y="20003"/>
                    </a:moveTo>
                    <a:cubicBezTo>
                      <a:pt x="8459" y="20003"/>
                      <a:pt x="7508" y="20003"/>
                      <a:pt x="5604" y="20003"/>
                    </a:cubicBezTo>
                    <a:lnTo>
                      <a:pt x="5604" y="2857"/>
                    </a:lnTo>
                    <a:cubicBezTo>
                      <a:pt x="4653" y="2857"/>
                      <a:pt x="2749" y="2857"/>
                      <a:pt x="846" y="2857"/>
                    </a:cubicBezTo>
                    <a:cubicBezTo>
                      <a:pt x="-1057" y="2857"/>
                      <a:pt x="846" y="0"/>
                      <a:pt x="846" y="0"/>
                    </a:cubicBezTo>
                    <a:lnTo>
                      <a:pt x="14169" y="0"/>
                    </a:lnTo>
                    <a:cubicBezTo>
                      <a:pt x="14169" y="0"/>
                      <a:pt x="14169" y="1905"/>
                      <a:pt x="14169" y="1905"/>
                    </a:cubicBezTo>
                    <a:lnTo>
                      <a:pt x="9411" y="1905"/>
                    </a:lnTo>
                    <a:cubicBezTo>
                      <a:pt x="9411" y="1905"/>
                      <a:pt x="9411" y="19050"/>
                      <a:pt x="9411" y="19050"/>
                    </a:cubicBezTo>
                    <a:close/>
                  </a:path>
                </a:pathLst>
              </a:custGeom>
              <a:solidFill>
                <a:srgbClr val="FFFFFF"/>
              </a:solidFill>
              <a:ln w="9512" cap="flat">
                <a:noFill/>
                <a:prstDash val="solid"/>
                <a:miter/>
              </a:ln>
            </p:spPr>
            <p:txBody>
              <a:bodyPr/>
              <a:lstStyle/>
              <a:p>
                <a:endParaRPr lang="en-US"/>
              </a:p>
            </p:txBody>
          </p:sp>
          <p:sp>
            <p:nvSpPr>
              <p:cNvPr id="95" name="Freeform 220">
                <a:extLst>
                  <a:ext uri="{FF2B5EF4-FFF2-40B4-BE49-F238E27FC236}">
                    <a16:creationId xmlns:a16="http://schemas.microsoft.com/office/drawing/2014/main" id="{5C491013-A65E-17C6-922B-3CBA84E07360}"/>
                  </a:ext>
                </a:extLst>
              </p:cNvPr>
              <p:cNvSpPr/>
              <p:nvPr/>
            </p:nvSpPr>
            <p:spPr>
              <a:xfrm>
                <a:off x="6895507" y="6679547"/>
                <a:ext cx="13323" cy="19050"/>
              </a:xfrm>
              <a:custGeom>
                <a:avLst/>
                <a:gdLst>
                  <a:gd name="csX0" fmla="*/ 9517 w 13323"/>
                  <a:gd name="csY0" fmla="*/ 19050 h 19050"/>
                  <a:gd name="csX1" fmla="*/ 4758 w 13323"/>
                  <a:gd name="csY1" fmla="*/ 19050 h 19050"/>
                  <a:gd name="csX2" fmla="*/ 4758 w 13323"/>
                  <a:gd name="csY2" fmla="*/ 1905 h 19050"/>
                  <a:gd name="csX3" fmla="*/ 0 w 13323"/>
                  <a:gd name="csY3" fmla="*/ 1905 h 19050"/>
                  <a:gd name="csX4" fmla="*/ 0 w 13323"/>
                  <a:gd name="csY4" fmla="*/ 0 h 19050"/>
                  <a:gd name="csX5" fmla="*/ 13323 w 13323"/>
                  <a:gd name="csY5" fmla="*/ 0 h 19050"/>
                  <a:gd name="csX6" fmla="*/ 13323 w 13323"/>
                  <a:gd name="csY6" fmla="*/ 1905 h 19050"/>
                  <a:gd name="csX7" fmla="*/ 8565 w 13323"/>
                  <a:gd name="csY7" fmla="*/ 1905 h 19050"/>
                  <a:gd name="csX8" fmla="*/ 8565 w 13323"/>
                  <a:gd name="csY8" fmla="*/ 19050 h 1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323" h="19050">
                    <a:moveTo>
                      <a:pt x="9517" y="19050"/>
                    </a:moveTo>
                    <a:cubicBezTo>
                      <a:pt x="7613" y="19050"/>
                      <a:pt x="6662" y="19050"/>
                      <a:pt x="4758" y="19050"/>
                    </a:cubicBezTo>
                    <a:lnTo>
                      <a:pt x="4758" y="1905"/>
                    </a:lnTo>
                    <a:cubicBezTo>
                      <a:pt x="2855" y="1905"/>
                      <a:pt x="0" y="2858"/>
                      <a:pt x="0" y="1905"/>
                    </a:cubicBezTo>
                    <a:cubicBezTo>
                      <a:pt x="0" y="953"/>
                      <a:pt x="0" y="0"/>
                      <a:pt x="0" y="0"/>
                    </a:cubicBezTo>
                    <a:lnTo>
                      <a:pt x="13323" y="0"/>
                    </a:lnTo>
                    <a:cubicBezTo>
                      <a:pt x="13323" y="0"/>
                      <a:pt x="13323" y="2858"/>
                      <a:pt x="13323" y="1905"/>
                    </a:cubicBezTo>
                    <a:lnTo>
                      <a:pt x="8565" y="1905"/>
                    </a:lnTo>
                    <a:cubicBezTo>
                      <a:pt x="8565" y="1905"/>
                      <a:pt x="8565" y="19050"/>
                      <a:pt x="8565" y="19050"/>
                    </a:cubicBezTo>
                    <a:close/>
                  </a:path>
                </a:pathLst>
              </a:custGeom>
              <a:solidFill>
                <a:srgbClr val="FFFFFF"/>
              </a:solidFill>
              <a:ln w="9512" cap="flat">
                <a:noFill/>
                <a:prstDash val="solid"/>
                <a:miter/>
              </a:ln>
            </p:spPr>
            <p:txBody>
              <a:bodyPr/>
              <a:lstStyle/>
              <a:p>
                <a:endParaRPr lang="en-US"/>
              </a:p>
            </p:txBody>
          </p:sp>
        </p:grpSp>
        <p:pic>
          <p:nvPicPr>
            <p:cNvPr id="23" name="Graphic 22">
              <a:extLst>
                <a:ext uri="{FF2B5EF4-FFF2-40B4-BE49-F238E27FC236}">
                  <a16:creationId xmlns:a16="http://schemas.microsoft.com/office/drawing/2014/main" id="{9F822568-DD86-727A-BB8A-ACD543C74062}"/>
                </a:ext>
              </a:extLst>
            </p:cNvPr>
            <p:cNvPicPr>
              <a:picLocks noChangeAspect="1"/>
            </p:cNvPicPr>
            <p:nvPr/>
          </p:nvPicPr>
          <p:blipFill rotWithShape="1">
            <a:blip>
              <a:extLst>
                <a:ext uri="{96DAC541-7B7A-43D3-8B79-37D633B846F1}">
                  <asvg:svgBlip xmlns:asvg="http://schemas.microsoft.com/office/drawing/2016/SVG/main" r:embed="rId30"/>
                </a:ext>
              </a:extLst>
            </a:blip>
            <a:srcRect t="179" b="179"/>
            <a:stretch>
              <a:fillRect/>
            </a:stretch>
          </p:blipFill>
          <p:spPr>
            <a:xfrm>
              <a:off x="4147425" y="6546464"/>
              <a:ext cx="192800" cy="192111"/>
            </a:xfrm>
            <a:prstGeom prst="rect">
              <a:avLst/>
            </a:prstGeom>
          </p:spPr>
        </p:pic>
        <p:pic>
          <p:nvPicPr>
            <p:cNvPr id="156" name="Picture 155">
              <a:extLst>
                <a:ext uri="{FF2B5EF4-FFF2-40B4-BE49-F238E27FC236}">
                  <a16:creationId xmlns:a16="http://schemas.microsoft.com/office/drawing/2014/main" id="{0D68A698-CC8E-6604-5285-C7A621830693}"/>
                </a:ext>
              </a:extLst>
            </p:cNvPr>
            <p:cNvPicPr>
              <a:picLocks noChangeAspect="1"/>
            </p:cNvPicPr>
            <p:nvPr userDrawn="1"/>
          </p:nvPicPr>
          <p:blipFill>
            <a:blip r:embed="rId31"/>
            <a:stretch>
              <a:fillRect/>
            </a:stretch>
          </p:blipFill>
          <p:spPr>
            <a:xfrm>
              <a:off x="4447147" y="6530360"/>
              <a:ext cx="230219" cy="230219"/>
            </a:xfrm>
            <a:prstGeom prst="rect">
              <a:avLst/>
            </a:prstGeom>
          </p:spPr>
        </p:pic>
      </p:grpSp>
    </p:spTree>
    <p:extLst>
      <p:ext uri="{BB962C8B-B14F-4D97-AF65-F5344CB8AC3E}">
        <p14:creationId xmlns:p14="http://schemas.microsoft.com/office/powerpoint/2010/main" val="181584644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55" r:id="rId19"/>
    <p:sldLayoutId id="2147483756" r:id="rId20"/>
    <p:sldLayoutId id="2147483757" r:id="rId21"/>
    <p:sldLayoutId id="2147483758" r:id="rId22"/>
    <p:sldLayoutId id="2147483759" r:id="rId23"/>
    <p:sldLayoutId id="2147483760" r:id="rId24"/>
    <p:sldLayoutId id="2147483761" r:id="rId25"/>
    <p:sldLayoutId id="2147483762" r:id="rId26"/>
    <p:sldLayoutId id="2147484039" r:id="rId27"/>
  </p:sldLayoutIdLst>
  <p:hf sldNum="0" hdr="0" ftr="0" dt="0"/>
  <p:txStyles>
    <p:title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529">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00802"/>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838200" y="205369"/>
            <a:ext cx="10414000"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902B8CA-A044-A9E6-AC1F-D517A80AE629}"/>
              </a:ext>
            </a:extLst>
          </p:cNvPr>
          <p:cNvSpPr>
            <a:spLocks noGrp="1"/>
          </p:cNvSpPr>
          <p:nvPr>
            <p:ph type="sldNum" sz="quarter" idx="4"/>
          </p:nvPr>
        </p:nvSpPr>
        <p:spPr>
          <a:xfrm>
            <a:off x="104788" y="6446839"/>
            <a:ext cx="402170" cy="365125"/>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9" y="559435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2" name="TextBox 11">
            <a:extLst>
              <a:ext uri="{FF2B5EF4-FFF2-40B4-BE49-F238E27FC236}">
                <a16:creationId xmlns:a16="http://schemas.microsoft.com/office/drawing/2014/main" id="{F70CBD11-7873-19B5-64C6-FD583E30C8F8}"/>
              </a:ext>
            </a:extLst>
          </p:cNvPr>
          <p:cNvSpPr txBox="1"/>
          <p:nvPr userDrawn="1"/>
        </p:nvSpPr>
        <p:spPr>
          <a:xfrm>
            <a:off x="960969" y="6468676"/>
            <a:ext cx="2918180"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Confidential and Internal Purpose only </a:t>
            </a:r>
          </a:p>
        </p:txBody>
      </p:sp>
      <p:sp>
        <p:nvSpPr>
          <p:cNvPr id="13" name="TextBox 12">
            <a:extLst>
              <a:ext uri="{FF2B5EF4-FFF2-40B4-BE49-F238E27FC236}">
                <a16:creationId xmlns:a16="http://schemas.microsoft.com/office/drawing/2014/main" id="{CBA56A29-718C-2012-2916-F2B7880C40F8}"/>
              </a:ext>
            </a:extLst>
          </p:cNvPr>
          <p:cNvSpPr txBox="1"/>
          <p:nvPr userDrawn="1"/>
        </p:nvSpPr>
        <p:spPr>
          <a:xfrm>
            <a:off x="8621481" y="6468676"/>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2" y="6400802"/>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4" name="TextBox 23">
            <a:extLst>
              <a:ext uri="{FF2B5EF4-FFF2-40B4-BE49-F238E27FC236}">
                <a16:creationId xmlns:a16="http://schemas.microsoft.com/office/drawing/2014/main" id="{51157FDE-9927-9F81-7ABE-D2010D7612CE}"/>
              </a:ext>
            </a:extLst>
          </p:cNvPr>
          <p:cNvSpPr txBox="1"/>
          <p:nvPr userDrawn="1"/>
        </p:nvSpPr>
        <p:spPr>
          <a:xfrm>
            <a:off x="8610601" y="6490902"/>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
          <a:srcRect/>
          <a:stretch>
            <a:fillRect/>
          </a:stretch>
        </p:blipFill>
        <p:spPr bwMode="auto">
          <a:xfrm>
            <a:off x="11278918" y="300258"/>
            <a:ext cx="620086" cy="767494"/>
          </a:xfrm>
          <a:prstGeom prst="rect">
            <a:avLst/>
          </a:prstGeom>
          <a:noFill/>
        </p:spPr>
      </p:pic>
    </p:spTree>
    <p:extLst>
      <p:ext uri="{BB962C8B-B14F-4D97-AF65-F5344CB8AC3E}">
        <p14:creationId xmlns:p14="http://schemas.microsoft.com/office/powerpoint/2010/main" val="2276581287"/>
      </p:ext>
    </p:extLst>
  </p:cSld>
  <p:clrMap bg1="lt1" tx1="dk1" bg2="lt2" tx2="dk2" accent1="accent1" accent2="accent2" accent3="accent3" accent4="accent4" accent5="accent5" accent6="accent6" hlink="hlink" folHlink="folHlink"/>
  <p:sldLayoutIdLst>
    <p:sldLayoutId id="2147484040" r:id="rId1"/>
  </p:sldLayoutIdLst>
  <p:hf hdr="0" ftr="0"/>
  <p:txStyles>
    <p:titleStyle>
      <a:lvl1pPr algn="l" defTabSz="914126" rtl="0" eaLnBrk="1" latinLnBrk="0" hangingPunct="1">
        <a:lnSpc>
          <a:spcPct val="90000"/>
        </a:lnSpc>
        <a:spcBef>
          <a:spcPct val="0"/>
        </a:spcBef>
        <a:buNone/>
        <a:defRPr sz="2999" b="1" i="0" kern="1200">
          <a:solidFill>
            <a:srgbClr val="EE3124"/>
          </a:solidFill>
          <a:latin typeface="Arial" panose="020B0604020202020204" pitchFamily="34" charset="0"/>
          <a:ea typeface="+mj-ea"/>
          <a:cs typeface="Arial" panose="020B0604020202020204" pitchFamily="34" charset="0"/>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529">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00800"/>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838200" y="205369"/>
            <a:ext cx="10414000"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902B8CA-A044-A9E6-AC1F-D517A80AE629}"/>
              </a:ext>
            </a:extLst>
          </p:cNvPr>
          <p:cNvSpPr>
            <a:spLocks noGrp="1"/>
          </p:cNvSpPr>
          <p:nvPr>
            <p:ph type="sldNum" sz="quarter" idx="4"/>
          </p:nvPr>
        </p:nvSpPr>
        <p:spPr>
          <a:xfrm>
            <a:off x="104787" y="6446837"/>
            <a:ext cx="402170" cy="365125"/>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solidFill>
                  <a:prstClr val="white"/>
                </a:solidFill>
              </a:rPr>
              <a:pPr/>
              <a:t>‹#›</a:t>
            </a:fld>
            <a:endParaRPr lang="en-US">
              <a:solidFill>
                <a:prstClr val="white"/>
              </a:solidFill>
            </a:endParaRPr>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8" y="5594348"/>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12" name="TextBox 11">
            <a:extLst>
              <a:ext uri="{FF2B5EF4-FFF2-40B4-BE49-F238E27FC236}">
                <a16:creationId xmlns:a16="http://schemas.microsoft.com/office/drawing/2014/main" id="{F70CBD11-7873-19B5-64C6-FD583E30C8F8}"/>
              </a:ext>
            </a:extLst>
          </p:cNvPr>
          <p:cNvSpPr txBox="1"/>
          <p:nvPr userDrawn="1"/>
        </p:nvSpPr>
        <p:spPr>
          <a:xfrm>
            <a:off x="960969" y="6468674"/>
            <a:ext cx="2918180"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Confidential and Internal Purpose only </a:t>
            </a:r>
          </a:p>
        </p:txBody>
      </p:sp>
      <p:sp>
        <p:nvSpPr>
          <p:cNvPr id="13" name="TextBox 12">
            <a:extLst>
              <a:ext uri="{FF2B5EF4-FFF2-40B4-BE49-F238E27FC236}">
                <a16:creationId xmlns:a16="http://schemas.microsoft.com/office/drawing/2014/main" id="{CBA56A29-718C-2012-2916-F2B7880C40F8}"/>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00800"/>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4" name="TextBox 23">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prstClr val="white"/>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76" cstate="email">
            <a:extLst>
              <a:ext uri="{28A0092B-C50C-407E-A947-70E740481C1C}">
                <a14:useLocalDpi xmlns:a14="http://schemas.microsoft.com/office/drawing/2010/main"/>
              </a:ext>
            </a:extLst>
          </a:blip>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3950217959"/>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98" r:id="rId33"/>
    <p:sldLayoutId id="2147483799" r:id="rId34"/>
    <p:sldLayoutId id="2147483800" r:id="rId35"/>
    <p:sldLayoutId id="2147483801" r:id="rId36"/>
    <p:sldLayoutId id="2147483802" r:id="rId37"/>
    <p:sldLayoutId id="2147483803" r:id="rId38"/>
    <p:sldLayoutId id="2147483804" r:id="rId39"/>
    <p:sldLayoutId id="2147483805" r:id="rId40"/>
    <p:sldLayoutId id="2147483806" r:id="rId41"/>
    <p:sldLayoutId id="2147483807" r:id="rId42"/>
    <p:sldLayoutId id="2147483808" r:id="rId43"/>
    <p:sldLayoutId id="2147483809" r:id="rId44"/>
    <p:sldLayoutId id="2147483810" r:id="rId45"/>
    <p:sldLayoutId id="2147483811" r:id="rId46"/>
    <p:sldLayoutId id="2147483812" r:id="rId47"/>
    <p:sldLayoutId id="2147483813" r:id="rId48"/>
    <p:sldLayoutId id="2147483814" r:id="rId49"/>
    <p:sldLayoutId id="2147483815" r:id="rId50"/>
    <p:sldLayoutId id="2147483816" r:id="rId51"/>
    <p:sldLayoutId id="2147483817" r:id="rId52"/>
    <p:sldLayoutId id="2147483818" r:id="rId53"/>
    <p:sldLayoutId id="2147483819" r:id="rId54"/>
    <p:sldLayoutId id="2147483820" r:id="rId55"/>
    <p:sldLayoutId id="2147483821" r:id="rId56"/>
    <p:sldLayoutId id="2147483822" r:id="rId57"/>
    <p:sldLayoutId id="2147483823" r:id="rId58"/>
    <p:sldLayoutId id="2147483824" r:id="rId59"/>
    <p:sldLayoutId id="2147483825" r:id="rId60"/>
    <p:sldLayoutId id="2147483826" r:id="rId61"/>
    <p:sldLayoutId id="2147483827" r:id="rId62"/>
    <p:sldLayoutId id="2147483828" r:id="rId63"/>
    <p:sldLayoutId id="2147483829" r:id="rId64"/>
    <p:sldLayoutId id="2147483830" r:id="rId65"/>
    <p:sldLayoutId id="2147483831" r:id="rId66"/>
    <p:sldLayoutId id="2147483832" r:id="rId67"/>
    <p:sldLayoutId id="2147483833" r:id="rId68"/>
    <p:sldLayoutId id="2147483834" r:id="rId69"/>
    <p:sldLayoutId id="2147483835" r:id="rId70"/>
    <p:sldLayoutId id="2147483836" r:id="rId71"/>
    <p:sldLayoutId id="2147483837" r:id="rId72"/>
    <p:sldLayoutId id="2147483838" r:id="rId73"/>
    <p:sldLayoutId id="2147483839" r:id="rId74"/>
  </p:sldLayoutIdLst>
  <p:hf hdr="0" ftr="0"/>
  <p:txStyles>
    <p:titleStyle>
      <a:lvl1pPr algn="l" defTabSz="914400" rtl="0" eaLnBrk="1" latinLnBrk="0" hangingPunct="1">
        <a:lnSpc>
          <a:spcPct val="90000"/>
        </a:lnSpc>
        <a:spcBef>
          <a:spcPct val="0"/>
        </a:spcBef>
        <a:buNone/>
        <a:defRPr sz="3000" b="1" i="0" kern="1200">
          <a:solidFill>
            <a:srgbClr val="EE3124"/>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529">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695325" y="205369"/>
            <a:ext cx="10556875"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902B8CA-A044-A9E6-AC1F-D517A80AE629}"/>
              </a:ext>
            </a:extLst>
          </p:cNvPr>
          <p:cNvSpPr>
            <a:spLocks noGrp="1"/>
          </p:cNvSpPr>
          <p:nvPr>
            <p:ph type="sldNum" sz="quarter" idx="4"/>
          </p:nvPr>
        </p:nvSpPr>
        <p:spPr>
          <a:xfrm>
            <a:off x="104787" y="6446837"/>
            <a:ext cx="402170" cy="365125"/>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8" y="5594348"/>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2" name="TextBox 11">
            <a:extLst>
              <a:ext uri="{FF2B5EF4-FFF2-40B4-BE49-F238E27FC236}">
                <a16:creationId xmlns:a16="http://schemas.microsoft.com/office/drawing/2014/main" id="{F70CBD11-7873-19B5-64C6-FD583E30C8F8}"/>
              </a:ext>
            </a:extLst>
          </p:cNvPr>
          <p:cNvSpPr txBox="1"/>
          <p:nvPr userDrawn="1"/>
        </p:nvSpPr>
        <p:spPr>
          <a:xfrm>
            <a:off x="960969" y="6468674"/>
            <a:ext cx="2918180"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Confidential and Internal Purpose only </a:t>
            </a:r>
          </a:p>
        </p:txBody>
      </p:sp>
      <p:sp>
        <p:nvSpPr>
          <p:cNvPr id="13" name="TextBox 12">
            <a:extLst>
              <a:ext uri="{FF2B5EF4-FFF2-40B4-BE49-F238E27FC236}">
                <a16:creationId xmlns:a16="http://schemas.microsoft.com/office/drawing/2014/main" id="{CBA56A29-718C-2012-2916-F2B7880C40F8}"/>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5" cstate="screen">
            <a:extLst>
              <a:ext uri="{28A0092B-C50C-407E-A947-70E740481C1C}">
                <a14:useLocalDpi xmlns:a14="http://schemas.microsoft.com/office/drawing/2010/main"/>
              </a:ext>
            </a:extLst>
          </a:blip>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853876308"/>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 id="2147483860" r:id="rId20"/>
    <p:sldLayoutId id="2147483861" r:id="rId21"/>
    <p:sldLayoutId id="2147483862" r:id="rId22"/>
    <p:sldLayoutId id="2147483863" r:id="rId23"/>
    <p:sldLayoutId id="2147483864" r:id="rId24"/>
    <p:sldLayoutId id="2147483865" r:id="rId25"/>
    <p:sldLayoutId id="2147483866" r:id="rId26"/>
    <p:sldLayoutId id="2147483867" r:id="rId27"/>
    <p:sldLayoutId id="2147483868" r:id="rId28"/>
    <p:sldLayoutId id="2147483869" r:id="rId29"/>
    <p:sldLayoutId id="2147483870" r:id="rId30"/>
    <p:sldLayoutId id="2147483871" r:id="rId31"/>
    <p:sldLayoutId id="2147483872" r:id="rId32"/>
    <p:sldLayoutId id="2147483873" r:id="rId33"/>
  </p:sldLayoutIdLst>
  <p:hf hdr="0" ftr="0"/>
  <p:txStyles>
    <p:title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38">
          <p15:clr>
            <a:srgbClr val="F26B43"/>
          </p15:clr>
        </p15:guide>
        <p15:guide id="3" orient="horz" pos="3184">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CED7DC-9F02-3E9A-F6D2-BB32BA75DF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251F06-42D4-4B93-317A-13BF0362B6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05A88E-3E67-EF8D-9B86-68420074AD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0B03FD-70F2-C84F-AC3F-C76B32D2463C}" type="datetime4">
              <a:rPr lang="en-IN" smtClean="0"/>
              <a:pPr/>
              <a:t>14 May 2026</a:t>
            </a:fld>
            <a:endParaRPr lang="en-US"/>
          </a:p>
        </p:txBody>
      </p:sp>
      <p:sp>
        <p:nvSpPr>
          <p:cNvPr id="5" name="Footer Placeholder 4">
            <a:extLst>
              <a:ext uri="{FF2B5EF4-FFF2-40B4-BE49-F238E27FC236}">
                <a16:creationId xmlns:a16="http://schemas.microsoft.com/office/drawing/2014/main" id="{52773DAE-96F9-B0BB-BC2E-85882C2E57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7F82866-5679-28E9-96E6-0CF797CEF2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5A749B-B8C2-4E44-89BD-377450823E41}" type="slidenum">
              <a:rPr lang="en-US" smtClean="0"/>
              <a:pPr/>
              <a:t>‹#›</a:t>
            </a:fld>
            <a:endParaRPr lang="en-US"/>
          </a:p>
        </p:txBody>
      </p:sp>
      <p:pic>
        <p:nvPicPr>
          <p:cNvPr id="10" name="Picture 2" descr="E:\Tamilselvan\CL0071 ( Thermax )\GDP-01428 (Marketing Toolkit)\T-01428B (Brand Manual Theme Design)\Source\Rev_14_08.06.2022\PPT\New folder\Thermax Logo 02-01.png"/>
          <p:cNvPicPr>
            <a:picLocks noChangeAspect="1" noChangeArrowheads="1"/>
          </p:cNvPicPr>
          <p:nvPr userDrawn="1"/>
        </p:nvPicPr>
        <p:blipFill>
          <a:blip r:embed="rId5"/>
          <a:srcRect/>
          <a:stretch>
            <a:fillRect/>
          </a:stretch>
        </p:blipFill>
        <p:spPr bwMode="auto">
          <a:xfrm>
            <a:off x="10986511" y="398820"/>
            <a:ext cx="827915" cy="1024728"/>
          </a:xfrm>
          <a:prstGeom prst="rect">
            <a:avLst/>
          </a:prstGeom>
          <a:noFill/>
        </p:spPr>
      </p:pic>
    </p:spTree>
    <p:extLst>
      <p:ext uri="{BB962C8B-B14F-4D97-AF65-F5344CB8AC3E}">
        <p14:creationId xmlns:p14="http://schemas.microsoft.com/office/powerpoint/2010/main" val="1085317067"/>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64F80D-FC74-8DEE-85A8-EBB36D358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6AB27E-7936-3355-F560-F6FFFC7C01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39942698"/>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 id="2147483891" r:id="rId13"/>
    <p:sldLayoutId id="2147483892" r:id="rId14"/>
    <p:sldLayoutId id="2147483893" r:id="rId15"/>
    <p:sldLayoutId id="2147483894" r:id="rId16"/>
    <p:sldLayoutId id="2147483895" r:id="rId17"/>
    <p:sldLayoutId id="2147483896" r:id="rId18"/>
    <p:sldLayoutId id="2147483897" r:id="rId19"/>
    <p:sldLayoutId id="2147483898" r:id="rId20"/>
    <p:sldLayoutId id="2147483899" r:id="rId21"/>
    <p:sldLayoutId id="2147483900" r:id="rId22"/>
    <p:sldLayoutId id="2147483901" r:id="rId23"/>
    <p:sldLayoutId id="2147483902" r:id="rId24"/>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13863"/>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695325" y="205369"/>
            <a:ext cx="10556875"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902B8CA-A044-A9E6-AC1F-D517A80AE629}"/>
              </a:ext>
            </a:extLst>
          </p:cNvPr>
          <p:cNvSpPr>
            <a:spLocks noGrp="1"/>
          </p:cNvSpPr>
          <p:nvPr>
            <p:ph type="sldNum" sz="quarter" idx="4"/>
          </p:nvPr>
        </p:nvSpPr>
        <p:spPr>
          <a:xfrm>
            <a:off x="104787" y="6446837"/>
            <a:ext cx="402170" cy="365125"/>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8" y="5594348"/>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2" name="TextBox 11">
            <a:extLst>
              <a:ext uri="{FF2B5EF4-FFF2-40B4-BE49-F238E27FC236}">
                <a16:creationId xmlns:a16="http://schemas.microsoft.com/office/drawing/2014/main" id="{F70CBD11-7873-19B5-64C6-FD583E30C8F8}"/>
              </a:ext>
            </a:extLst>
          </p:cNvPr>
          <p:cNvSpPr txBox="1"/>
          <p:nvPr userDrawn="1"/>
        </p:nvSpPr>
        <p:spPr>
          <a:xfrm>
            <a:off x="960969" y="6468674"/>
            <a:ext cx="2918180"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Confidential and Internal Purpose only </a:t>
            </a:r>
          </a:p>
        </p:txBody>
      </p:sp>
      <p:sp>
        <p:nvSpPr>
          <p:cNvPr id="13" name="TextBox 12">
            <a:extLst>
              <a:ext uri="{FF2B5EF4-FFF2-40B4-BE49-F238E27FC236}">
                <a16:creationId xmlns:a16="http://schemas.microsoft.com/office/drawing/2014/main" id="{CBA56A29-718C-2012-2916-F2B7880C40F8}"/>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13863"/>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6"/>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1431460886"/>
      </p:ext>
    </p:extLst>
  </p:cSld>
  <p:clrMap bg1="lt1" tx1="dk1" bg2="lt2" tx2="dk2" accent1="accent1" accent2="accent2" accent3="accent3" accent4="accent4" accent5="accent5" accent6="accent6" hlink="hlink" folHlink="folHlink"/>
  <p:sldLayoutIdLst>
    <p:sldLayoutId id="2147483904" r:id="rId1"/>
    <p:sldLayoutId id="2147483905" r:id="rId2"/>
    <p:sldLayoutId id="2147483906" r:id="rId3"/>
    <p:sldLayoutId id="2147483907" r:id="rId4"/>
    <p:sldLayoutId id="2147483908" r:id="rId5"/>
    <p:sldLayoutId id="2147483909" r:id="rId6"/>
    <p:sldLayoutId id="2147483910" r:id="rId7"/>
    <p:sldLayoutId id="2147483911" r:id="rId8"/>
    <p:sldLayoutId id="2147483912" r:id="rId9"/>
    <p:sldLayoutId id="2147483913" r:id="rId10"/>
    <p:sldLayoutId id="2147483914" r:id="rId11"/>
    <p:sldLayoutId id="2147483915" r:id="rId12"/>
    <p:sldLayoutId id="2147483916" r:id="rId13"/>
    <p:sldLayoutId id="2147483917" r:id="rId14"/>
    <p:sldLayoutId id="2147483918" r:id="rId15"/>
    <p:sldLayoutId id="2147483919" r:id="rId16"/>
    <p:sldLayoutId id="2147483920" r:id="rId17"/>
    <p:sldLayoutId id="2147483921" r:id="rId18"/>
    <p:sldLayoutId id="2147483922" r:id="rId19"/>
    <p:sldLayoutId id="2147483923" r:id="rId20"/>
    <p:sldLayoutId id="2147483924" r:id="rId21"/>
    <p:sldLayoutId id="2147483925" r:id="rId22"/>
    <p:sldLayoutId id="2147483926" r:id="rId23"/>
    <p:sldLayoutId id="2147483927" r:id="rId24"/>
    <p:sldLayoutId id="2147483928" r:id="rId25"/>
    <p:sldLayoutId id="2147483929" r:id="rId26"/>
    <p:sldLayoutId id="2147483930" r:id="rId27"/>
    <p:sldLayoutId id="2147483931" r:id="rId28"/>
    <p:sldLayoutId id="2147483932" r:id="rId29"/>
    <p:sldLayoutId id="2147483933" r:id="rId30"/>
    <p:sldLayoutId id="2147483934" r:id="rId31"/>
    <p:sldLayoutId id="2147483935" r:id="rId32"/>
    <p:sldLayoutId id="2147483936" r:id="rId33"/>
    <p:sldLayoutId id="2147483937" r:id="rId34"/>
  </p:sldLayoutIdLst>
  <p:hf hdr="0" ftr="0"/>
  <p:txStyles>
    <p:title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38">
          <p15:clr>
            <a:srgbClr val="F26B43"/>
          </p15:clr>
        </p15:guide>
        <p15:guide id="3" orient="horz" pos="3184">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666750" y="205369"/>
            <a:ext cx="10414000"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8" y="5594348"/>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41"/>
          <a:srcRect/>
          <a:stretch>
            <a:fillRect/>
          </a:stretch>
        </p:blipFill>
        <p:spPr bwMode="auto">
          <a:xfrm>
            <a:off x="11278917" y="300258"/>
            <a:ext cx="620086" cy="767494"/>
          </a:xfrm>
          <a:prstGeom prst="rect">
            <a:avLst/>
          </a:prstGeom>
          <a:noFill/>
        </p:spPr>
      </p:pic>
      <p:sp>
        <p:nvSpPr>
          <p:cNvPr id="15" name="Round Single Corner of Rectangle 16">
            <a:extLst>
              <a:ext uri="{FF2B5EF4-FFF2-40B4-BE49-F238E27FC236}">
                <a16:creationId xmlns:a16="http://schemas.microsoft.com/office/drawing/2014/main" id="{8C499EBF-F873-4104-B8B8-DB0183B846B3}"/>
              </a:ext>
            </a:extLst>
          </p:cNvPr>
          <p:cNvSpPr/>
          <p:nvPr userDrawn="1"/>
        </p:nvSpPr>
        <p:spPr>
          <a:xfrm>
            <a:off x="0" y="6400800"/>
            <a:ext cx="613144" cy="457199"/>
          </a:xfrm>
          <a:prstGeom prst="round1Rect">
            <a:avLst>
              <a:gd name="adj" fmla="val 29706"/>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mn-lt"/>
            </a:endParaRPr>
          </a:p>
        </p:txBody>
      </p:sp>
      <p:sp>
        <p:nvSpPr>
          <p:cNvPr id="20"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00800"/>
            <a:ext cx="11504421" cy="457199"/>
          </a:xfrm>
          <a:prstGeom prst="round1Rect">
            <a:avLst>
              <a:gd name="adj" fmla="val 32993"/>
            </a:avLst>
          </a:prstGeom>
          <a:solidFill>
            <a:srgbClr val="DA29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3" name="Text Placeholder 12"/>
          <p:cNvSpPr>
            <a:spLocks noGrp="1"/>
          </p:cNvSpPr>
          <p:nvPr>
            <p:ph type="body" idx="1"/>
          </p:nvPr>
        </p:nvSpPr>
        <p:spPr>
          <a:xfrm>
            <a:off x="666750" y="906162"/>
            <a:ext cx="10414000" cy="53051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13">
            <a:extLst>
              <a:ext uri="{FF2B5EF4-FFF2-40B4-BE49-F238E27FC236}">
                <a16:creationId xmlns:a16="http://schemas.microsoft.com/office/drawing/2014/main" id="{54FBD051-A721-DE16-EBB2-CE8681B79D86}"/>
              </a:ext>
            </a:extLst>
          </p:cNvPr>
          <p:cNvSpPr>
            <a:spLocks noGrp="1"/>
          </p:cNvSpPr>
          <p:nvPr>
            <p:ph type="sldNum" sz="quarter" idx="4"/>
          </p:nvPr>
        </p:nvSpPr>
        <p:spPr>
          <a:xfrm>
            <a:off x="92019" y="6446837"/>
            <a:ext cx="429106" cy="365125"/>
          </a:xfrm>
          <a:prstGeom prst="rect">
            <a:avLst/>
          </a:prstGeom>
        </p:spPr>
        <p:txBody>
          <a:bodyPr vert="horz" lIns="91440" tIns="45720" rIns="91440" bIns="45720" rtlCol="0" anchor="ctr"/>
          <a:lstStyle>
            <a:lvl1pPr algn="ctr">
              <a:defRPr sz="1200">
                <a:solidFill>
                  <a:schemeClr val="bg1"/>
                </a:solidFill>
              </a:defRPr>
            </a:lvl1pPr>
          </a:lstStyle>
          <a:p>
            <a:fld id="{BE574DCA-4FB9-4548-8A16-BBAB5CF9C5CC}" type="slidenum">
              <a:rPr lang="en-US" smtClean="0"/>
              <a:pPr/>
              <a:t>‹#›</a:t>
            </a:fld>
            <a:endParaRPr lang="en-US"/>
          </a:p>
        </p:txBody>
      </p:sp>
    </p:spTree>
    <p:extLst>
      <p:ext uri="{BB962C8B-B14F-4D97-AF65-F5344CB8AC3E}">
        <p14:creationId xmlns:p14="http://schemas.microsoft.com/office/powerpoint/2010/main" val="2027289578"/>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 id="2147483950" r:id="rId12"/>
    <p:sldLayoutId id="2147483951" r:id="rId13"/>
    <p:sldLayoutId id="2147483952" r:id="rId14"/>
    <p:sldLayoutId id="2147483953" r:id="rId15"/>
    <p:sldLayoutId id="2147483954" r:id="rId16"/>
    <p:sldLayoutId id="2147483955" r:id="rId17"/>
    <p:sldLayoutId id="2147483956" r:id="rId18"/>
    <p:sldLayoutId id="2147483957" r:id="rId19"/>
    <p:sldLayoutId id="2147483958" r:id="rId20"/>
    <p:sldLayoutId id="2147483959" r:id="rId21"/>
    <p:sldLayoutId id="2147483960" r:id="rId22"/>
    <p:sldLayoutId id="2147483961" r:id="rId23"/>
    <p:sldLayoutId id="2147483962" r:id="rId24"/>
    <p:sldLayoutId id="2147483963" r:id="rId25"/>
    <p:sldLayoutId id="2147483964" r:id="rId26"/>
    <p:sldLayoutId id="2147483965" r:id="rId27"/>
    <p:sldLayoutId id="2147483966" r:id="rId28"/>
    <p:sldLayoutId id="2147483967" r:id="rId29"/>
    <p:sldLayoutId id="2147483968" r:id="rId30"/>
    <p:sldLayoutId id="2147483969" r:id="rId31"/>
    <p:sldLayoutId id="2147483970" r:id="rId32"/>
    <p:sldLayoutId id="2147483971" r:id="rId33"/>
    <p:sldLayoutId id="2147483972" r:id="rId34"/>
    <p:sldLayoutId id="2147483973" r:id="rId35"/>
    <p:sldLayoutId id="2147483974" r:id="rId36"/>
    <p:sldLayoutId id="2147483975" r:id="rId37"/>
    <p:sldLayoutId id="2147483976" r:id="rId38"/>
    <p:sldLayoutId id="2147483977" r:id="rId39"/>
  </p:sldLayoutIdLst>
  <p:hf sldNum="0" hdr="0" ftr="0" dt="0"/>
  <p:txStyles>
    <p:title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529">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400800"/>
            <a:ext cx="613144" cy="457199"/>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838200" y="205369"/>
            <a:ext cx="10414000"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902B8CA-A044-A9E6-AC1F-D517A80AE629}"/>
              </a:ext>
            </a:extLst>
          </p:cNvPr>
          <p:cNvSpPr>
            <a:spLocks noGrp="1"/>
          </p:cNvSpPr>
          <p:nvPr>
            <p:ph type="sldNum" sz="quarter" idx="4"/>
          </p:nvPr>
        </p:nvSpPr>
        <p:spPr>
          <a:xfrm>
            <a:off x="104787" y="6446837"/>
            <a:ext cx="402170" cy="365125"/>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8" y="5594348"/>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2" name="TextBox 11">
            <a:extLst>
              <a:ext uri="{FF2B5EF4-FFF2-40B4-BE49-F238E27FC236}">
                <a16:creationId xmlns:a16="http://schemas.microsoft.com/office/drawing/2014/main" id="{F70CBD11-7873-19B5-64C6-FD583E30C8F8}"/>
              </a:ext>
            </a:extLst>
          </p:cNvPr>
          <p:cNvSpPr txBox="1"/>
          <p:nvPr userDrawn="1"/>
        </p:nvSpPr>
        <p:spPr>
          <a:xfrm>
            <a:off x="960969" y="6468674"/>
            <a:ext cx="2918180"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Confidential and Internal Purpose only </a:t>
            </a:r>
          </a:p>
        </p:txBody>
      </p:sp>
      <p:sp>
        <p:nvSpPr>
          <p:cNvPr id="13" name="TextBox 12">
            <a:extLst>
              <a:ext uri="{FF2B5EF4-FFF2-40B4-BE49-F238E27FC236}">
                <a16:creationId xmlns:a16="http://schemas.microsoft.com/office/drawing/2014/main" id="{CBA56A29-718C-2012-2916-F2B7880C40F8}"/>
              </a:ext>
            </a:extLst>
          </p:cNvPr>
          <p:cNvSpPr txBox="1"/>
          <p:nvPr userDrawn="1"/>
        </p:nvSpPr>
        <p:spPr>
          <a:xfrm>
            <a:off x="8621480" y="6468674"/>
            <a:ext cx="3373639"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1" y="6400800"/>
            <a:ext cx="11504421" cy="457199"/>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51157FDE-9927-9F81-7ABE-D2010D7612CE}"/>
              </a:ext>
            </a:extLst>
          </p:cNvPr>
          <p:cNvSpPr txBox="1"/>
          <p:nvPr userDrawn="1"/>
        </p:nvSpPr>
        <p:spPr>
          <a:xfrm>
            <a:off x="8610600" y="6490900"/>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pic>
        <p:nvPicPr>
          <p:cNvPr id="16" name="Picture 2" descr="E:\Tamilselvan\CL0071 ( Thermax )\GDP-01428 (Marketing Toolkit)\T-01428B (Brand Manual Theme Design)\Source\Rev_14_08.06.2022\PPT\New folder\Thermax Logo 02-01.png"/>
          <p:cNvPicPr>
            <a:picLocks noChangeAspect="1" noChangeArrowheads="1"/>
          </p:cNvPicPr>
          <p:nvPr userDrawn="1"/>
        </p:nvPicPr>
        <p:blipFill>
          <a:blip r:embed="rId35" cstate="email">
            <a:extLst>
              <a:ext uri="{28A0092B-C50C-407E-A947-70E740481C1C}">
                <a14:useLocalDpi xmlns:a14="http://schemas.microsoft.com/office/drawing/2010/main"/>
              </a:ext>
            </a:extLst>
          </a:blip>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4022661654"/>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 id="2147483999" r:id="rId8"/>
    <p:sldLayoutId id="2147484000" r:id="rId9"/>
    <p:sldLayoutId id="2147484001" r:id="rId10"/>
    <p:sldLayoutId id="2147484002" r:id="rId11"/>
    <p:sldLayoutId id="2147484003" r:id="rId12"/>
    <p:sldLayoutId id="2147484004" r:id="rId13"/>
    <p:sldLayoutId id="2147484005" r:id="rId14"/>
    <p:sldLayoutId id="2147484006" r:id="rId15"/>
    <p:sldLayoutId id="2147484007" r:id="rId16"/>
    <p:sldLayoutId id="2147484008" r:id="rId17"/>
    <p:sldLayoutId id="2147484009" r:id="rId18"/>
    <p:sldLayoutId id="2147484010" r:id="rId19"/>
    <p:sldLayoutId id="2147484011" r:id="rId20"/>
    <p:sldLayoutId id="2147484012" r:id="rId21"/>
    <p:sldLayoutId id="2147484013" r:id="rId22"/>
    <p:sldLayoutId id="2147484014" r:id="rId23"/>
    <p:sldLayoutId id="2147484015" r:id="rId24"/>
    <p:sldLayoutId id="2147484016" r:id="rId25"/>
    <p:sldLayoutId id="2147484017" r:id="rId26"/>
    <p:sldLayoutId id="2147484018" r:id="rId27"/>
    <p:sldLayoutId id="2147484019" r:id="rId28"/>
    <p:sldLayoutId id="2147484020" r:id="rId29"/>
    <p:sldLayoutId id="2147484021" r:id="rId30"/>
    <p:sldLayoutId id="2147484022" r:id="rId31"/>
    <p:sldLayoutId id="2147484023" r:id="rId32"/>
    <p:sldLayoutId id="2147484024" r:id="rId33"/>
  </p:sldLayoutIdLst>
  <p:hf hdr="0" ftr="0" dt="0"/>
  <p:txStyles>
    <p:titleStyle>
      <a:lvl1pPr algn="l" defTabSz="914400" rtl="0" eaLnBrk="1" latinLnBrk="0" hangingPunct="1">
        <a:lnSpc>
          <a:spcPct val="90000"/>
        </a:lnSpc>
        <a:spcBef>
          <a:spcPct val="0"/>
        </a:spcBef>
        <a:buNone/>
        <a:defRPr sz="3000" b="1" i="0" kern="1200">
          <a:solidFill>
            <a:srgbClr val="EE3124"/>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529">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CED7DC-9F02-3E9A-F6D2-BB32BA75DF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251F06-42D4-4B93-317A-13BF0362B6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2" descr="E:\Tamilselvan\CL0071 ( Thermax )\GDP-01428 (Marketing Toolkit)\T-01428B (Brand Manual Theme Design)\Source\Rev_14_08.06.2022\PPT\New folder\Thermax Logo 02-01.png"/>
          <p:cNvPicPr>
            <a:picLocks noChangeAspect="1" noChangeArrowheads="1"/>
          </p:cNvPicPr>
          <p:nvPr userDrawn="1"/>
        </p:nvPicPr>
        <p:blipFill>
          <a:blip r:embed="rId5"/>
          <a:srcRect/>
          <a:stretch>
            <a:fillRect/>
          </a:stretch>
        </p:blipFill>
        <p:spPr bwMode="auto">
          <a:xfrm>
            <a:off x="11278917" y="300258"/>
            <a:ext cx="620086" cy="767494"/>
          </a:xfrm>
          <a:prstGeom prst="rect">
            <a:avLst/>
          </a:prstGeom>
          <a:noFill/>
        </p:spPr>
      </p:pic>
    </p:spTree>
    <p:extLst>
      <p:ext uri="{BB962C8B-B14F-4D97-AF65-F5344CB8AC3E}">
        <p14:creationId xmlns:p14="http://schemas.microsoft.com/office/powerpoint/2010/main" val="3500466764"/>
      </p:ext>
    </p:extLst>
  </p:cSld>
  <p:clrMap bg1="lt1" tx1="dk1" bg2="lt2" tx2="dk2" accent1="accent1" accent2="accent2" accent3="accent3" accent4="accent4" accent5="accent5" accent6="accent6" hlink="hlink" folHlink="folHlink"/>
  <p:sldLayoutIdLst>
    <p:sldLayoutId id="2147484026" r:id="rId1"/>
    <p:sldLayoutId id="2147484027" r:id="rId2"/>
    <p:sldLayoutId id="2147484028"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rgbClr val="FEFEFE"/>
        </a:solidFill>
        <a:effectLst/>
      </p:bgPr>
    </p:bg>
    <p:spTree>
      <p:nvGrpSpPr>
        <p:cNvPr id="1" name=""/>
        <p:cNvGrpSpPr/>
        <p:nvPr/>
      </p:nvGrpSpPr>
      <p:grpSpPr>
        <a:xfrm>
          <a:off x="0" y="0"/>
          <a:ext cx="0" cy="0"/>
          <a:chOff x="0" y="0"/>
          <a:chExt cx="0" cy="0"/>
        </a:xfrm>
      </p:grpSpPr>
      <p:sp>
        <p:nvSpPr>
          <p:cNvPr id="17" name="Round Single Corner of Rectangle 16">
            <a:extLst>
              <a:ext uri="{FF2B5EF4-FFF2-40B4-BE49-F238E27FC236}">
                <a16:creationId xmlns:a16="http://schemas.microsoft.com/office/drawing/2014/main" id="{8C499EBF-F873-4104-B8B8-DB0183B846B3}"/>
              </a:ext>
            </a:extLst>
          </p:cNvPr>
          <p:cNvSpPr/>
          <p:nvPr userDrawn="1"/>
        </p:nvSpPr>
        <p:spPr>
          <a:xfrm>
            <a:off x="0" y="6652631"/>
            <a:ext cx="613144" cy="218431"/>
          </a:xfrm>
          <a:prstGeom prst="round1Rect">
            <a:avLst>
              <a:gd name="adj" fmla="val 29706"/>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3C88953-B55D-34FB-165B-56722B88D70F}"/>
              </a:ext>
            </a:extLst>
          </p:cNvPr>
          <p:cNvSpPr>
            <a:spLocks noGrp="1"/>
          </p:cNvSpPr>
          <p:nvPr>
            <p:ph type="title"/>
          </p:nvPr>
        </p:nvSpPr>
        <p:spPr>
          <a:xfrm>
            <a:off x="695326" y="205369"/>
            <a:ext cx="10008878" cy="510012"/>
          </a:xfrm>
          <a:prstGeom prst="rect">
            <a:avLst/>
          </a:prstGeom>
        </p:spPr>
        <p:txBody>
          <a:bodyPr vert="horz" wrap="square" lIns="90000" tIns="46800" rIns="90000" bIns="46800" rtlCol="0" anchor="ctr">
            <a:spAutoFit/>
          </a:body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902B8CA-A044-A9E6-AC1F-D517A80AE629}"/>
              </a:ext>
            </a:extLst>
          </p:cNvPr>
          <p:cNvSpPr>
            <a:spLocks noGrp="1"/>
          </p:cNvSpPr>
          <p:nvPr>
            <p:ph type="sldNum" sz="quarter" idx="4"/>
          </p:nvPr>
        </p:nvSpPr>
        <p:spPr>
          <a:xfrm>
            <a:off x="104787" y="6574297"/>
            <a:ext cx="402170" cy="365125"/>
          </a:xfrm>
          <a:prstGeom prst="rect">
            <a:avLst/>
          </a:prstGeom>
        </p:spPr>
        <p:txBody>
          <a:bodyPr vert="horz" lIns="91440" tIns="45720" rIns="91440" bIns="45720" rtlCol="0" anchor="ctr"/>
          <a:lstStyle>
            <a:lvl1pPr algn="ctr">
              <a:defRPr sz="900">
                <a:solidFill>
                  <a:schemeClr val="bg1"/>
                </a:solidFill>
                <a:latin typeface="Arial" panose="020B0604020202020204" pitchFamily="34" charset="0"/>
                <a:cs typeface="Arial" panose="020B0604020202020204" pitchFamily="34" charset="0"/>
              </a:defRPr>
            </a:lvl1pPr>
          </a:lstStyle>
          <a:p>
            <a:fld id="{FD07FD9B-4AE9-9F4C-8531-3CD957D46700}" type="slidenum">
              <a:rPr lang="en-US" smtClean="0"/>
              <a:pPr/>
              <a:t>‹#›</a:t>
            </a:fld>
            <a:endParaRPr lang="en-US"/>
          </a:p>
        </p:txBody>
      </p:sp>
      <p:sp>
        <p:nvSpPr>
          <p:cNvPr id="11" name="TextBox 10">
            <a:extLst>
              <a:ext uri="{FF2B5EF4-FFF2-40B4-BE49-F238E27FC236}">
                <a16:creationId xmlns:a16="http://schemas.microsoft.com/office/drawing/2014/main" id="{0B2C54D5-CDB5-4819-1D79-AB9831426F93}"/>
              </a:ext>
            </a:extLst>
          </p:cNvPr>
          <p:cNvSpPr txBox="1"/>
          <p:nvPr userDrawn="1"/>
        </p:nvSpPr>
        <p:spPr>
          <a:xfrm>
            <a:off x="8633178" y="5594348"/>
            <a:ext cx="3378203"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Conserving Resources, Preserving the Future</a:t>
            </a:r>
          </a:p>
        </p:txBody>
      </p:sp>
      <p:sp>
        <p:nvSpPr>
          <p:cNvPr id="12" name="TextBox 11">
            <a:extLst>
              <a:ext uri="{FF2B5EF4-FFF2-40B4-BE49-F238E27FC236}">
                <a16:creationId xmlns:a16="http://schemas.microsoft.com/office/drawing/2014/main" id="{F70CBD11-7873-19B5-64C6-FD583E30C8F8}"/>
              </a:ext>
            </a:extLst>
          </p:cNvPr>
          <p:cNvSpPr txBox="1"/>
          <p:nvPr userDrawn="1"/>
        </p:nvSpPr>
        <p:spPr>
          <a:xfrm>
            <a:off x="960969" y="6468674"/>
            <a:ext cx="2918180" cy="276999"/>
          </a:xfrm>
          <a:prstGeom prst="rect">
            <a:avLst/>
          </a:prstGeom>
          <a:noFill/>
        </p:spPr>
        <p:txBody>
          <a:bodyPr wrap="square" rtlCol="0">
            <a:spAutoFit/>
          </a:bodyPr>
          <a:lstStyle/>
          <a:p>
            <a:r>
              <a:rPr lang="en-US" sz="1200">
                <a:solidFill>
                  <a:schemeClr val="bg1"/>
                </a:solidFill>
                <a:latin typeface="Arial" panose="020B0604020202020204" pitchFamily="34" charset="0"/>
                <a:cs typeface="Arial" panose="020B0604020202020204" pitchFamily="34" charset="0"/>
              </a:rPr>
              <a:t>Confidential and Internal Purpose only </a:t>
            </a:r>
          </a:p>
        </p:txBody>
      </p:sp>
      <p:sp>
        <p:nvSpPr>
          <p:cNvPr id="13" name="TextBox 12">
            <a:extLst>
              <a:ext uri="{FF2B5EF4-FFF2-40B4-BE49-F238E27FC236}">
                <a16:creationId xmlns:a16="http://schemas.microsoft.com/office/drawing/2014/main" id="{CBA56A29-718C-2012-2916-F2B7880C40F8}"/>
              </a:ext>
            </a:extLst>
          </p:cNvPr>
          <p:cNvSpPr txBox="1"/>
          <p:nvPr userDrawn="1"/>
        </p:nvSpPr>
        <p:spPr>
          <a:xfrm>
            <a:off x="8621480" y="6547053"/>
            <a:ext cx="3373639" cy="230832"/>
          </a:xfrm>
          <a:prstGeom prst="rect">
            <a:avLst/>
          </a:prstGeom>
          <a:noFill/>
        </p:spPr>
        <p:txBody>
          <a:bodyPr wrap="square" rtlCol="0">
            <a:spAutoFit/>
          </a:bodyPr>
          <a:lstStyle/>
          <a:p>
            <a:r>
              <a:rPr lang="en-US" sz="900">
                <a:solidFill>
                  <a:schemeClr val="bg1"/>
                </a:solidFill>
                <a:latin typeface="Arial" panose="020B0604020202020204" pitchFamily="34" charset="0"/>
                <a:cs typeface="Arial" panose="020B0604020202020204" pitchFamily="34" charset="0"/>
              </a:rPr>
              <a:t>Conserving Resources, Preserving the Future</a:t>
            </a:r>
          </a:p>
        </p:txBody>
      </p:sp>
      <p:sp>
        <p:nvSpPr>
          <p:cNvPr id="18" name="Round Single Corner of Rectangle 17">
            <a:extLst>
              <a:ext uri="{FF2B5EF4-FFF2-40B4-BE49-F238E27FC236}">
                <a16:creationId xmlns:a16="http://schemas.microsoft.com/office/drawing/2014/main" id="{532D2287-4145-8267-342C-6505BF719ABB}"/>
              </a:ext>
            </a:extLst>
          </p:cNvPr>
          <p:cNvSpPr/>
          <p:nvPr userDrawn="1"/>
        </p:nvSpPr>
        <p:spPr>
          <a:xfrm flipH="1">
            <a:off x="687570" y="6652631"/>
            <a:ext cx="11504421" cy="218431"/>
          </a:xfrm>
          <a:prstGeom prst="round1Rect">
            <a:avLst>
              <a:gd name="adj" fmla="val 32993"/>
            </a:avLst>
          </a:prstGeom>
          <a:solidFill>
            <a:srgbClr val="EE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51157FDE-9927-9F81-7ABE-D2010D7612CE}"/>
              </a:ext>
            </a:extLst>
          </p:cNvPr>
          <p:cNvSpPr txBox="1"/>
          <p:nvPr userDrawn="1"/>
        </p:nvSpPr>
        <p:spPr>
          <a:xfrm>
            <a:off x="8610600" y="6633750"/>
            <a:ext cx="3378203" cy="246221"/>
          </a:xfrm>
          <a:prstGeom prst="rect">
            <a:avLst/>
          </a:prstGeom>
          <a:noFill/>
        </p:spPr>
        <p:txBody>
          <a:bodyPr wrap="square" rtlCol="0">
            <a:spAutoFit/>
          </a:bodyPr>
          <a:lstStyle/>
          <a:p>
            <a:r>
              <a:rPr lang="en-US" sz="1000">
                <a:solidFill>
                  <a:schemeClr val="bg1"/>
                </a:solidFill>
                <a:latin typeface="Arial" panose="020B0604020202020204" pitchFamily="34" charset="0"/>
                <a:cs typeface="Arial" panose="020B0604020202020204" pitchFamily="34" charset="0"/>
              </a:rPr>
              <a:t>Conserving Resources, Preserving the Future.</a:t>
            </a:r>
          </a:p>
        </p:txBody>
      </p:sp>
      <p:pic>
        <p:nvPicPr>
          <p:cNvPr id="3" name="Picture 2" descr="A logo for a company&#10;&#10;AI-generated content may be incorrect.">
            <a:extLst>
              <a:ext uri="{FF2B5EF4-FFF2-40B4-BE49-F238E27FC236}">
                <a16:creationId xmlns:a16="http://schemas.microsoft.com/office/drawing/2014/main" id="{C0C90D96-C173-A9F1-EEFE-A16F61C4DC58}"/>
              </a:ext>
            </a:extLst>
          </p:cNvPr>
          <p:cNvPicPr>
            <a:picLocks noChangeAspect="1"/>
          </p:cNvPicPr>
          <p:nvPr userDrawn="1"/>
        </p:nvPicPr>
        <p:blipFill>
          <a:blip r:embed="rId9" cstate="print">
            <a:extLst>
              <a:ext uri="{28A0092B-C50C-407E-A947-70E740481C1C}">
                <a14:useLocalDpi xmlns:a14="http://schemas.microsoft.com/office/drawing/2010/main"/>
              </a:ext>
            </a:extLst>
          </a:blip>
          <a:stretch>
            <a:fillRect/>
          </a:stretch>
        </p:blipFill>
        <p:spPr>
          <a:xfrm>
            <a:off x="10704203" y="1"/>
            <a:ext cx="1488352" cy="1325564"/>
          </a:xfrm>
          <a:prstGeom prst="rect">
            <a:avLst/>
          </a:prstGeom>
        </p:spPr>
      </p:pic>
    </p:spTree>
    <p:extLst>
      <p:ext uri="{BB962C8B-B14F-4D97-AF65-F5344CB8AC3E}">
        <p14:creationId xmlns:p14="http://schemas.microsoft.com/office/powerpoint/2010/main" val="3000918217"/>
      </p:ext>
    </p:extLst>
  </p:cSld>
  <p:clrMap bg1="lt1" tx1="dk1" bg2="lt2" tx2="dk2" accent1="accent1" accent2="accent2" accent3="accent3" accent4="accent4" accent5="accent5" accent6="accent6" hlink="hlink" folHlink="folHlink"/>
  <p:sldLayoutIdLst>
    <p:sldLayoutId id="2147484030" r:id="rId1"/>
    <p:sldLayoutId id="2147484031" r:id="rId2"/>
    <p:sldLayoutId id="2147484032" r:id="rId3"/>
    <p:sldLayoutId id="2147484033" r:id="rId4"/>
    <p:sldLayoutId id="2147484034" r:id="rId5"/>
    <p:sldLayoutId id="2147484035" r:id="rId6"/>
    <p:sldLayoutId id="2147484037" r:id="rId7"/>
  </p:sldLayoutIdLst>
  <p:hf hdr="0" ftr="0"/>
  <p:txStyles>
    <p:title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38">
          <p15:clr>
            <a:srgbClr val="F26B43"/>
          </p15:clr>
        </p15:guide>
        <p15:guide id="3" orient="horz" pos="31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6.xml"/></Relationships>
</file>

<file path=ppt/slides/_rels/slide2.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png"/><Relationship Id="rId1" Type="http://schemas.openxmlformats.org/officeDocument/2006/relationships/slideLayout" Target="../slideLayouts/slideLayout281.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xml.rels><?xml version="1.0" encoding="UTF-8" standalone="yes"?>
<Relationships xmlns="http://schemas.openxmlformats.org/package/2006/relationships"><Relationship Id="rId8" Type="http://schemas.openxmlformats.org/officeDocument/2006/relationships/image" Target="../media/image55.jpeg"/><Relationship Id="rId13" Type="http://schemas.openxmlformats.org/officeDocument/2006/relationships/image" Target="../media/image60.png"/><Relationship Id="rId18" Type="http://schemas.openxmlformats.org/officeDocument/2006/relationships/image" Target="../media/image65.png"/><Relationship Id="rId3" Type="http://schemas.openxmlformats.org/officeDocument/2006/relationships/image" Target="../media/image50.png"/><Relationship Id="rId21" Type="http://schemas.openxmlformats.org/officeDocument/2006/relationships/image" Target="../media/image68.svg"/><Relationship Id="rId7" Type="http://schemas.openxmlformats.org/officeDocument/2006/relationships/image" Target="../media/image54.jpeg"/><Relationship Id="rId12" Type="http://schemas.openxmlformats.org/officeDocument/2006/relationships/image" Target="../media/image59.png"/><Relationship Id="rId17" Type="http://schemas.openxmlformats.org/officeDocument/2006/relationships/image" Target="../media/image64.png"/><Relationship Id="rId2" Type="http://schemas.openxmlformats.org/officeDocument/2006/relationships/notesSlide" Target="../notesSlides/notesSlide2.xml"/><Relationship Id="rId16" Type="http://schemas.openxmlformats.org/officeDocument/2006/relationships/image" Target="../media/image63.jpeg"/><Relationship Id="rId20" Type="http://schemas.openxmlformats.org/officeDocument/2006/relationships/image" Target="../media/image67.svg"/><Relationship Id="rId1" Type="http://schemas.openxmlformats.org/officeDocument/2006/relationships/slideLayout" Target="../slideLayouts/slideLayout215.xml"/><Relationship Id="rId6" Type="http://schemas.openxmlformats.org/officeDocument/2006/relationships/image" Target="../media/image53.jpeg"/><Relationship Id="rId11" Type="http://schemas.openxmlformats.org/officeDocument/2006/relationships/image" Target="../media/image58.jpeg"/><Relationship Id="rId24" Type="http://schemas.openxmlformats.org/officeDocument/2006/relationships/image" Target="../media/image71.svg"/><Relationship Id="rId5" Type="http://schemas.openxmlformats.org/officeDocument/2006/relationships/image" Target="../media/image52.png"/><Relationship Id="rId15" Type="http://schemas.openxmlformats.org/officeDocument/2006/relationships/image" Target="../media/image62.png"/><Relationship Id="rId23" Type="http://schemas.openxmlformats.org/officeDocument/2006/relationships/image" Target="../media/image70.svg"/><Relationship Id="rId10" Type="http://schemas.openxmlformats.org/officeDocument/2006/relationships/image" Target="../media/image57.png"/><Relationship Id="rId19" Type="http://schemas.openxmlformats.org/officeDocument/2006/relationships/image" Target="../media/image66.png"/><Relationship Id="rId4" Type="http://schemas.openxmlformats.org/officeDocument/2006/relationships/image" Target="../media/image51.png"/><Relationship Id="rId9" Type="http://schemas.openxmlformats.org/officeDocument/2006/relationships/image" Target="../media/image56.png"/><Relationship Id="rId14" Type="http://schemas.openxmlformats.org/officeDocument/2006/relationships/image" Target="../media/image61.jpeg"/><Relationship Id="rId22" Type="http://schemas.openxmlformats.org/officeDocument/2006/relationships/image" Target="../media/image69.sv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8" Type="http://schemas.openxmlformats.org/officeDocument/2006/relationships/image" Target="../media/image76.png"/><Relationship Id="rId13" Type="http://schemas.openxmlformats.org/officeDocument/2006/relationships/image" Target="../media/image81.png"/><Relationship Id="rId3" Type="http://schemas.openxmlformats.org/officeDocument/2006/relationships/image" Target="../media/image72.png"/><Relationship Id="rId7" Type="http://schemas.openxmlformats.org/officeDocument/2006/relationships/image" Target="../media/image75.png"/><Relationship Id="rId12" Type="http://schemas.openxmlformats.org/officeDocument/2006/relationships/image" Target="../media/image80.png"/><Relationship Id="rId2" Type="http://schemas.openxmlformats.org/officeDocument/2006/relationships/notesSlide" Target="../notesSlides/notesSlide3.xml"/><Relationship Id="rId1" Type="http://schemas.openxmlformats.org/officeDocument/2006/relationships/slideLayout" Target="../slideLayouts/slideLayout51.xml"/><Relationship Id="rId6" Type="http://schemas.microsoft.com/office/2007/relationships/hdphoto" Target="../media/hdphoto1.wdp"/><Relationship Id="rId11" Type="http://schemas.openxmlformats.org/officeDocument/2006/relationships/image" Target="../media/image79.png"/><Relationship Id="rId5" Type="http://schemas.openxmlformats.org/officeDocument/2006/relationships/image" Target="../media/image74.png"/><Relationship Id="rId15" Type="http://schemas.openxmlformats.org/officeDocument/2006/relationships/image" Target="../media/image83.png"/><Relationship Id="rId10" Type="http://schemas.openxmlformats.org/officeDocument/2006/relationships/image" Target="../media/image78.png"/><Relationship Id="rId4" Type="http://schemas.openxmlformats.org/officeDocument/2006/relationships/image" Target="../media/image73.png"/><Relationship Id="rId9" Type="http://schemas.openxmlformats.org/officeDocument/2006/relationships/image" Target="../media/image77.png"/><Relationship Id="rId14" Type="http://schemas.openxmlformats.org/officeDocument/2006/relationships/image" Target="../media/image82.png"/></Relationships>
</file>

<file path=ppt/slides/_rels/slide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87.xml"/><Relationship Id="rId5" Type="http://schemas.openxmlformats.org/officeDocument/2006/relationships/image" Target="../media/image87.jpeg"/><Relationship Id="rId4" Type="http://schemas.openxmlformats.org/officeDocument/2006/relationships/image" Target="../media/image86.jpeg"/></Relationships>
</file>

<file path=ppt/slides/_rels/slide7.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xml"/><Relationship Id="rId1" Type="http://schemas.openxmlformats.org/officeDocument/2006/relationships/slideLayout" Target="../slideLayouts/slideLayout76.xml"/></Relationships>
</file>

<file path=ppt/slides/_rels/slide8.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51.xml"/></Relationships>
</file>

<file path=ppt/slides/_rels/slide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5.xml"/><Relationship Id="rId1" Type="http://schemas.openxmlformats.org/officeDocument/2006/relationships/slideLayout" Target="../slideLayouts/slideLayout76.xml"/></Relationships>
</file>

<file path=ppt/slides/_rels/slide10.xml.rels><?xml version="1.0" encoding="UTF-8" standalone="yes"?>
<Relationships xmlns="http://schemas.openxmlformats.org/package/2006/relationships"><Relationship Id="rId8" Type="http://schemas.openxmlformats.org/officeDocument/2006/relationships/image" Target="../media/image95.png"/><Relationship Id="rId3" Type="http://schemas.microsoft.com/office/2007/relationships/hdphoto" Target="../media/hdphoto2.wdp"/><Relationship Id="rId7" Type="http://schemas.openxmlformats.org/officeDocument/2006/relationships/image" Target="../media/image94.png"/><Relationship Id="rId2" Type="http://schemas.openxmlformats.org/officeDocument/2006/relationships/image" Target="../media/image91.png"/><Relationship Id="rId1" Type="http://schemas.openxmlformats.org/officeDocument/2006/relationships/slideLayout" Target="../slideLayouts/slideLayout51.xml"/><Relationship Id="rId6" Type="http://schemas.openxmlformats.org/officeDocument/2006/relationships/image" Target="../media/image80.png"/><Relationship Id="rId5" Type="http://schemas.openxmlformats.org/officeDocument/2006/relationships/image" Target="../media/image93.png"/><Relationship Id="rId4" Type="http://schemas.openxmlformats.org/officeDocument/2006/relationships/image" Target="../media/image92.png"/></Relationships>
</file>

<file path=ppt/slides/_rels/slide11.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6.xml"/><Relationship Id="rId1" Type="http://schemas.openxmlformats.org/officeDocument/2006/relationships/slideLayout" Target="../slideLayouts/slideLayout7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7.xml"/></Relationships>
</file>

<file path=ppt/slides/_rels/slide1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jpeg"/><Relationship Id="rId1" Type="http://schemas.openxmlformats.org/officeDocument/2006/relationships/slideLayout" Target="../slideLayouts/slideLayout320.xml"/></Relationships>
</file>

<file path=ppt/slides/_rels/slide15.xml.rels><?xml version="1.0" encoding="UTF-8" standalone="yes"?>
<Relationships xmlns="http://schemas.openxmlformats.org/package/2006/relationships"><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notesSlide" Target="../notesSlides/notesSlide7.xml"/><Relationship Id="rId1" Type="http://schemas.openxmlformats.org/officeDocument/2006/relationships/slideLayout" Target="../slideLayouts/slideLayout320.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1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320.xml"/></Relationships>
</file>

<file path=ppt/slides/_rels/slide17.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320.xml"/></Relationships>
</file>

<file path=ppt/slides/_rels/slide18.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8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F016DFC-1D03-1F29-410D-19634FC61DB2}"/>
              </a:ext>
            </a:extLst>
          </p:cNvPr>
          <p:cNvSpPr>
            <a:spLocks noGrp="1"/>
          </p:cNvSpPr>
          <p:nvPr>
            <p:ph type="ctrTitle"/>
          </p:nvPr>
        </p:nvSpPr>
        <p:spPr>
          <a:xfrm>
            <a:off x="1117600" y="3191952"/>
            <a:ext cx="10914415" cy="886397"/>
          </a:xfrm>
        </p:spPr>
        <p:txBody>
          <a:bodyPr wrap="square" lIns="0" tIns="0" rIns="0" bIns="0">
            <a:spAutoFit/>
          </a:bodyPr>
          <a:lstStyle/>
          <a:p>
            <a:r>
              <a:rPr lang="en-US" sz="3200">
                <a:effectLst/>
                <a:ea typeface="Calibri" panose="020F0502020204030204" pitchFamily="34" charset="0"/>
              </a:rPr>
              <a:t>Engineering Energy Transition through </a:t>
            </a:r>
            <a:br>
              <a:rPr lang="en-US" sz="3200">
                <a:effectLst/>
                <a:ea typeface="Calibri" panose="020F0502020204030204" pitchFamily="34" charset="0"/>
              </a:rPr>
            </a:br>
            <a:r>
              <a:rPr lang="en-US" sz="3200">
                <a:effectLst/>
                <a:ea typeface="Calibri" panose="020F0502020204030204" pitchFamily="34" charset="0"/>
              </a:rPr>
              <a:t>Efficient Thermal Solutions</a:t>
            </a:r>
          </a:p>
        </p:txBody>
      </p:sp>
      <p:sp>
        <p:nvSpPr>
          <p:cNvPr id="11" name="Date Placeholder 11">
            <a:extLst>
              <a:ext uri="{FF2B5EF4-FFF2-40B4-BE49-F238E27FC236}">
                <a16:creationId xmlns:a16="http://schemas.microsoft.com/office/drawing/2014/main" id="{DEABEDFA-639E-5CDB-3D43-46246589B6FC}"/>
              </a:ext>
            </a:extLst>
          </p:cNvPr>
          <p:cNvSpPr>
            <a:spLocks noGrp="1"/>
          </p:cNvSpPr>
          <p:nvPr>
            <p:ph type="dt" sz="half" idx="10"/>
          </p:nvPr>
        </p:nvSpPr>
        <p:spPr>
          <a:xfrm>
            <a:off x="911225" y="6209510"/>
            <a:ext cx="2743200" cy="365125"/>
          </a:xfrm>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fld id="{28FE5C37-08B6-514E-96CA-016F883CBFF9}" type="datetime4">
              <a:rPr kumimoji="0" lang="en-IN"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l" defTabSz="914400" rtl="0" eaLnBrk="1" fontAlgn="auto" latinLnBrk="0" hangingPunct="1">
                <a:lnSpc>
                  <a:spcPct val="100000"/>
                </a:lnSpc>
                <a:spcBef>
                  <a:spcPts val="0"/>
                </a:spcBef>
                <a:spcAft>
                  <a:spcPts val="0"/>
                </a:spcAft>
                <a:buClrTx/>
                <a:buSzTx/>
                <a:buFontTx/>
                <a:buNone/>
                <a:tabLst/>
                <a:defRPr/>
              </a:pPr>
              <a:t>14 May 2026</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99024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60F5-A297-5E41-6ABE-35595C472394}"/>
              </a:ext>
            </a:extLst>
          </p:cNvPr>
          <p:cNvSpPr>
            <a:spLocks noGrp="1"/>
          </p:cNvSpPr>
          <p:nvPr>
            <p:ph type="title"/>
          </p:nvPr>
        </p:nvSpPr>
        <p:spPr>
          <a:xfrm>
            <a:off x="588437" y="515189"/>
            <a:ext cx="9824190" cy="439224"/>
          </a:xfrm>
        </p:spPr>
        <p:txBody>
          <a:bodyPr/>
          <a:lstStyle/>
          <a:p>
            <a:r>
              <a:rPr lang="en-US" sz="2800"/>
              <a:t>Thermax Group at a Glance</a:t>
            </a:r>
          </a:p>
        </p:txBody>
      </p:sp>
      <p:sp>
        <p:nvSpPr>
          <p:cNvPr id="31" name="Arc 30">
            <a:extLst>
              <a:ext uri="{FF2B5EF4-FFF2-40B4-BE49-F238E27FC236}">
                <a16:creationId xmlns:a16="http://schemas.microsoft.com/office/drawing/2014/main" id="{270E87CC-4F63-3CE7-981A-B1E8BD56F9D3}"/>
              </a:ext>
            </a:extLst>
          </p:cNvPr>
          <p:cNvSpPr/>
          <p:nvPr/>
        </p:nvSpPr>
        <p:spPr>
          <a:xfrm>
            <a:off x="4216400" y="2775115"/>
            <a:ext cx="3476625" cy="3473450"/>
          </a:xfrm>
          <a:prstGeom prst="arc">
            <a:avLst>
              <a:gd name="adj1" fmla="val 10800897"/>
              <a:gd name="adj2" fmla="val 13510334"/>
            </a:avLst>
          </a:prstGeom>
          <a:ln w="114300" cap="rnd">
            <a:solidFill>
              <a:srgbClr val="BFBFBF"/>
            </a:solidFill>
          </a:ln>
        </p:spPr>
        <p:style>
          <a:lnRef idx="1">
            <a:schemeClr val="accent1"/>
          </a:lnRef>
          <a:fillRef idx="0">
            <a:schemeClr val="accent1"/>
          </a:fillRef>
          <a:effectRef idx="0">
            <a:schemeClr val="accent1"/>
          </a:effectRef>
          <a:fontRef idx="minor">
            <a:schemeClr val="tx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2" name="Arc 31">
            <a:extLst>
              <a:ext uri="{FF2B5EF4-FFF2-40B4-BE49-F238E27FC236}">
                <a16:creationId xmlns:a16="http://schemas.microsoft.com/office/drawing/2014/main" id="{EB32C7A7-B28B-1B62-B2FC-B831B886BFFD}"/>
              </a:ext>
            </a:extLst>
          </p:cNvPr>
          <p:cNvSpPr/>
          <p:nvPr/>
        </p:nvSpPr>
        <p:spPr>
          <a:xfrm rot="2700000">
            <a:off x="4217194" y="2774322"/>
            <a:ext cx="3476625" cy="3475037"/>
          </a:xfrm>
          <a:prstGeom prst="arc">
            <a:avLst>
              <a:gd name="adj1" fmla="val 10800897"/>
              <a:gd name="adj2" fmla="val 13510334"/>
            </a:avLst>
          </a:prstGeom>
          <a:ln w="114300" cap="rnd">
            <a:solidFill>
              <a:srgbClr val="A6A6A6"/>
            </a:solidFill>
          </a:ln>
        </p:spPr>
        <p:style>
          <a:lnRef idx="1">
            <a:schemeClr val="accent1"/>
          </a:lnRef>
          <a:fillRef idx="0">
            <a:schemeClr val="accent1"/>
          </a:fillRef>
          <a:effectRef idx="0">
            <a:schemeClr val="accent1"/>
          </a:effectRef>
          <a:fontRef idx="minor">
            <a:schemeClr val="tx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 name="Arc 32">
            <a:extLst>
              <a:ext uri="{FF2B5EF4-FFF2-40B4-BE49-F238E27FC236}">
                <a16:creationId xmlns:a16="http://schemas.microsoft.com/office/drawing/2014/main" id="{845F56E3-1278-0CAC-A4B8-553746A2E4C5}"/>
              </a:ext>
            </a:extLst>
          </p:cNvPr>
          <p:cNvSpPr/>
          <p:nvPr/>
        </p:nvSpPr>
        <p:spPr>
          <a:xfrm rot="5400000">
            <a:off x="4217194" y="2774322"/>
            <a:ext cx="3476625" cy="3475037"/>
          </a:xfrm>
          <a:prstGeom prst="arc">
            <a:avLst>
              <a:gd name="adj1" fmla="val 10800897"/>
              <a:gd name="adj2" fmla="val 13489616"/>
            </a:avLst>
          </a:prstGeom>
          <a:ln w="114300" cap="rnd">
            <a:solidFill>
              <a:srgbClr val="727272"/>
            </a:solidFill>
          </a:ln>
        </p:spPr>
        <p:style>
          <a:lnRef idx="1">
            <a:schemeClr val="accent1"/>
          </a:lnRef>
          <a:fillRef idx="0">
            <a:schemeClr val="accent1"/>
          </a:fillRef>
          <a:effectRef idx="0">
            <a:schemeClr val="accent1"/>
          </a:effectRef>
          <a:fontRef idx="minor">
            <a:schemeClr val="tx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4" name="Arc 33">
            <a:extLst>
              <a:ext uri="{FF2B5EF4-FFF2-40B4-BE49-F238E27FC236}">
                <a16:creationId xmlns:a16="http://schemas.microsoft.com/office/drawing/2014/main" id="{269ED12A-8DD8-1C23-45F2-75DE441C1EEE}"/>
              </a:ext>
            </a:extLst>
          </p:cNvPr>
          <p:cNvSpPr/>
          <p:nvPr/>
        </p:nvSpPr>
        <p:spPr>
          <a:xfrm rot="8100000">
            <a:off x="4216400" y="2775115"/>
            <a:ext cx="3476625" cy="3473450"/>
          </a:xfrm>
          <a:prstGeom prst="arc">
            <a:avLst>
              <a:gd name="adj1" fmla="val 10824533"/>
              <a:gd name="adj2" fmla="val 13510334"/>
            </a:avLst>
          </a:prstGeom>
          <a:ln w="114300" cap="rnd">
            <a:solidFill>
              <a:srgbClr val="4C4C4C"/>
            </a:solidFill>
          </a:ln>
        </p:spPr>
        <p:style>
          <a:lnRef idx="1">
            <a:schemeClr val="accent1"/>
          </a:lnRef>
          <a:fillRef idx="0">
            <a:schemeClr val="accent1"/>
          </a:fillRef>
          <a:effectRef idx="0">
            <a:schemeClr val="accent1"/>
          </a:effectRef>
          <a:fontRef idx="minor">
            <a:schemeClr val="tx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5" name="Oval 34">
            <a:extLst>
              <a:ext uri="{FF2B5EF4-FFF2-40B4-BE49-F238E27FC236}">
                <a16:creationId xmlns:a16="http://schemas.microsoft.com/office/drawing/2014/main" id="{BD6C4B78-5727-D194-7637-74ECC03ACE6D}"/>
              </a:ext>
            </a:extLst>
          </p:cNvPr>
          <p:cNvSpPr>
            <a:spLocks noChangeAspect="1"/>
          </p:cNvSpPr>
          <p:nvPr/>
        </p:nvSpPr>
        <p:spPr>
          <a:xfrm>
            <a:off x="4141788" y="4435640"/>
            <a:ext cx="152400" cy="152400"/>
          </a:xfrm>
          <a:prstGeom prst="ellipse">
            <a:avLst/>
          </a:prstGeom>
          <a:solidFill>
            <a:srgbClr val="FF0D0D"/>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6" name="Oval 35">
            <a:extLst>
              <a:ext uri="{FF2B5EF4-FFF2-40B4-BE49-F238E27FC236}">
                <a16:creationId xmlns:a16="http://schemas.microsoft.com/office/drawing/2014/main" id="{43B44894-95E6-F5BA-C7E9-70B40C2E76CA}"/>
              </a:ext>
            </a:extLst>
          </p:cNvPr>
          <p:cNvSpPr>
            <a:spLocks noChangeAspect="1"/>
          </p:cNvSpPr>
          <p:nvPr/>
        </p:nvSpPr>
        <p:spPr>
          <a:xfrm>
            <a:off x="4656138" y="3206915"/>
            <a:ext cx="152400" cy="152400"/>
          </a:xfrm>
          <a:prstGeom prst="ellipse">
            <a:avLst/>
          </a:prstGeom>
          <a:solidFill>
            <a:srgbClr val="FF0D0D"/>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7" name="Oval 36">
            <a:extLst>
              <a:ext uri="{FF2B5EF4-FFF2-40B4-BE49-F238E27FC236}">
                <a16:creationId xmlns:a16="http://schemas.microsoft.com/office/drawing/2014/main" id="{DA6ADF85-53AB-7212-7CEF-7D2D0B3807D3}"/>
              </a:ext>
            </a:extLst>
          </p:cNvPr>
          <p:cNvSpPr>
            <a:spLocks noChangeAspect="1"/>
          </p:cNvSpPr>
          <p:nvPr/>
        </p:nvSpPr>
        <p:spPr>
          <a:xfrm>
            <a:off x="5876925" y="2697328"/>
            <a:ext cx="152400" cy="152400"/>
          </a:xfrm>
          <a:prstGeom prst="ellipse">
            <a:avLst/>
          </a:prstGeom>
          <a:solidFill>
            <a:srgbClr val="FF0D0D"/>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8" name="Oval 37">
            <a:extLst>
              <a:ext uri="{FF2B5EF4-FFF2-40B4-BE49-F238E27FC236}">
                <a16:creationId xmlns:a16="http://schemas.microsoft.com/office/drawing/2014/main" id="{DCD820E8-A479-E916-0819-A2D27443BEAA}"/>
              </a:ext>
            </a:extLst>
          </p:cNvPr>
          <p:cNvSpPr>
            <a:spLocks noChangeAspect="1"/>
          </p:cNvSpPr>
          <p:nvPr/>
        </p:nvSpPr>
        <p:spPr>
          <a:xfrm>
            <a:off x="7105650" y="3206915"/>
            <a:ext cx="152400" cy="152400"/>
          </a:xfrm>
          <a:prstGeom prst="ellipse">
            <a:avLst/>
          </a:prstGeom>
          <a:solidFill>
            <a:srgbClr val="FF0D0D"/>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9" name="Oval 38">
            <a:extLst>
              <a:ext uri="{FF2B5EF4-FFF2-40B4-BE49-F238E27FC236}">
                <a16:creationId xmlns:a16="http://schemas.microsoft.com/office/drawing/2014/main" id="{23FA23B5-28B1-D7E6-DD0C-642FD7E89E20}"/>
              </a:ext>
            </a:extLst>
          </p:cNvPr>
          <p:cNvSpPr>
            <a:spLocks noChangeAspect="1"/>
          </p:cNvSpPr>
          <p:nvPr/>
        </p:nvSpPr>
        <p:spPr>
          <a:xfrm>
            <a:off x="7613650" y="4435640"/>
            <a:ext cx="152400" cy="152400"/>
          </a:xfrm>
          <a:prstGeom prst="ellipse">
            <a:avLst/>
          </a:prstGeom>
          <a:solidFill>
            <a:srgbClr val="FF0D0D"/>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0" name="Rectangle 39">
            <a:extLst>
              <a:ext uri="{FF2B5EF4-FFF2-40B4-BE49-F238E27FC236}">
                <a16:creationId xmlns:a16="http://schemas.microsoft.com/office/drawing/2014/main" id="{7B149562-A589-EF84-284F-A94D89F07813}"/>
              </a:ext>
            </a:extLst>
          </p:cNvPr>
          <p:cNvSpPr/>
          <p:nvPr/>
        </p:nvSpPr>
        <p:spPr>
          <a:xfrm>
            <a:off x="190500" y="4289590"/>
            <a:ext cx="2657475" cy="446276"/>
          </a:xfrm>
          <a:prstGeom prst="rect">
            <a:avLst/>
          </a:prstGeom>
        </p:spPr>
        <p:txBody>
          <a:bodyPr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Revenue</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rgbClr val="000000"/>
                </a:solidFill>
                <a:effectLst/>
                <a:uLnTx/>
                <a:uFillTx/>
                <a:latin typeface="Arial"/>
                <a:ea typeface="+mn-ea"/>
                <a:cs typeface="+mn-cs"/>
              </a:rPr>
              <a:t>Rs. 10,389 crore</a:t>
            </a:r>
            <a:endParaRPr kumimoji="0" lang="en-US"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1" name="Oval 61">
            <a:extLst>
              <a:ext uri="{FF2B5EF4-FFF2-40B4-BE49-F238E27FC236}">
                <a16:creationId xmlns:a16="http://schemas.microsoft.com/office/drawing/2014/main" id="{2D313257-0543-723B-674F-074390DC27C5}"/>
              </a:ext>
            </a:extLst>
          </p:cNvPr>
          <p:cNvSpPr>
            <a:spLocks noChangeArrowheads="1"/>
          </p:cNvSpPr>
          <p:nvPr/>
        </p:nvSpPr>
        <p:spPr bwMode="auto">
          <a:xfrm>
            <a:off x="8002588" y="4005428"/>
            <a:ext cx="969962" cy="968375"/>
          </a:xfrm>
          <a:prstGeom prst="ellipse">
            <a:avLst/>
          </a:prstGeom>
          <a:solidFill>
            <a:srgbClr val="000000"/>
          </a:solidFill>
          <a:ln>
            <a:noFill/>
          </a:ln>
        </p:spPr>
        <p:txBody>
          <a:bodyPr lIns="121920" tIns="60960" rIns="121920" bIns="6096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2" name="Oval 59">
            <a:extLst>
              <a:ext uri="{FF2B5EF4-FFF2-40B4-BE49-F238E27FC236}">
                <a16:creationId xmlns:a16="http://schemas.microsoft.com/office/drawing/2014/main" id="{6A068213-2923-7CE8-BFD5-9153AAD1AA0C}"/>
              </a:ext>
            </a:extLst>
          </p:cNvPr>
          <p:cNvSpPr>
            <a:spLocks noChangeArrowheads="1"/>
          </p:cNvSpPr>
          <p:nvPr/>
        </p:nvSpPr>
        <p:spPr bwMode="auto">
          <a:xfrm>
            <a:off x="7339013" y="2324265"/>
            <a:ext cx="969962" cy="971550"/>
          </a:xfrm>
          <a:prstGeom prst="ellipse">
            <a:avLst/>
          </a:prstGeom>
          <a:solidFill>
            <a:srgbClr val="4C4C4C"/>
          </a:solidFill>
          <a:ln>
            <a:noFill/>
          </a:ln>
        </p:spPr>
        <p:txBody>
          <a:bodyPr lIns="121920" tIns="60960" rIns="121920" bIns="6096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3" name="Oval 60">
            <a:extLst>
              <a:ext uri="{FF2B5EF4-FFF2-40B4-BE49-F238E27FC236}">
                <a16:creationId xmlns:a16="http://schemas.microsoft.com/office/drawing/2014/main" id="{6BB6CA01-58CC-49F7-73B2-55F11E9A380F}"/>
              </a:ext>
            </a:extLst>
          </p:cNvPr>
          <p:cNvSpPr>
            <a:spLocks noChangeArrowheads="1"/>
          </p:cNvSpPr>
          <p:nvPr/>
        </p:nvSpPr>
        <p:spPr bwMode="auto">
          <a:xfrm>
            <a:off x="5472113" y="1503528"/>
            <a:ext cx="966787" cy="971550"/>
          </a:xfrm>
          <a:prstGeom prst="ellipse">
            <a:avLst/>
          </a:prstGeom>
          <a:solidFill>
            <a:srgbClr val="727272"/>
          </a:solidFill>
          <a:ln>
            <a:noFill/>
          </a:ln>
        </p:spPr>
        <p:txBody>
          <a:bodyPr lIns="121920" tIns="60960" rIns="121920" bIns="6096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4" name="Oval 62">
            <a:extLst>
              <a:ext uri="{FF2B5EF4-FFF2-40B4-BE49-F238E27FC236}">
                <a16:creationId xmlns:a16="http://schemas.microsoft.com/office/drawing/2014/main" id="{724DC51E-1A59-97AD-E4E2-C66BA068FA8D}"/>
              </a:ext>
            </a:extLst>
          </p:cNvPr>
          <p:cNvSpPr>
            <a:spLocks noChangeArrowheads="1"/>
          </p:cNvSpPr>
          <p:nvPr/>
        </p:nvSpPr>
        <p:spPr bwMode="auto">
          <a:xfrm rot="21540000">
            <a:off x="3603625" y="2325853"/>
            <a:ext cx="966788" cy="968375"/>
          </a:xfrm>
          <a:prstGeom prst="ellipse">
            <a:avLst/>
          </a:prstGeom>
          <a:solidFill>
            <a:srgbClr val="A6A6A6"/>
          </a:solidFill>
          <a:ln>
            <a:noFill/>
          </a:ln>
        </p:spPr>
        <p:txBody>
          <a:bodyPr lIns="121920" tIns="60960" rIns="121920" bIns="6096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5" name="Rectangle 44">
            <a:extLst>
              <a:ext uri="{FF2B5EF4-FFF2-40B4-BE49-F238E27FC236}">
                <a16:creationId xmlns:a16="http://schemas.microsoft.com/office/drawing/2014/main" id="{66F1460C-60C7-6D86-F6BE-73C6D160B973}"/>
              </a:ext>
            </a:extLst>
          </p:cNvPr>
          <p:cNvSpPr/>
          <p:nvPr/>
        </p:nvSpPr>
        <p:spPr>
          <a:xfrm>
            <a:off x="346075" y="2608428"/>
            <a:ext cx="3100388" cy="446276"/>
          </a:xfrm>
          <a:prstGeom prst="rect">
            <a:avLst/>
          </a:prstGeom>
        </p:spPr>
        <p:txBody>
          <a:bodyPr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Installations in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90+ Countries</a:t>
            </a:r>
            <a:endPar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6" name="Oval 35">
            <a:extLst>
              <a:ext uri="{FF2B5EF4-FFF2-40B4-BE49-F238E27FC236}">
                <a16:creationId xmlns:a16="http://schemas.microsoft.com/office/drawing/2014/main" id="{CA0E3141-C54C-9C79-17F6-DE8E5290488B}"/>
              </a:ext>
            </a:extLst>
          </p:cNvPr>
          <p:cNvSpPr>
            <a:spLocks noChangeArrowheads="1"/>
          </p:cNvSpPr>
          <p:nvPr/>
        </p:nvSpPr>
        <p:spPr bwMode="auto">
          <a:xfrm>
            <a:off x="3003550" y="4038765"/>
            <a:ext cx="901700" cy="901700"/>
          </a:xfrm>
          <a:prstGeom prst="ellipse">
            <a:avLst/>
          </a:prstGeom>
          <a:solidFill>
            <a:srgbClr val="BFBFBF"/>
          </a:solidFill>
          <a:ln>
            <a:noFill/>
          </a:ln>
        </p:spPr>
        <p:txBody>
          <a:bodyPr lIns="121920" tIns="60960" rIns="121920" bIns="6096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7" name="Rectangle 46">
            <a:extLst>
              <a:ext uri="{FF2B5EF4-FFF2-40B4-BE49-F238E27FC236}">
                <a16:creationId xmlns:a16="http://schemas.microsoft.com/office/drawing/2014/main" id="{20FA7171-F144-96ED-BAA4-4A362F2595E2}"/>
              </a:ext>
            </a:extLst>
          </p:cNvPr>
          <p:cNvSpPr/>
          <p:nvPr/>
        </p:nvSpPr>
        <p:spPr>
          <a:xfrm>
            <a:off x="9137650" y="4289590"/>
            <a:ext cx="2787650" cy="738664"/>
          </a:xfrm>
          <a:prstGeom prst="rect">
            <a:avLst/>
          </a:prstGeom>
        </p:spPr>
        <p:txBody>
          <a:bodyPr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16 Manufacturing Locations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(12 in India, 4 International)</a:t>
            </a:r>
          </a:p>
        </p:txBody>
      </p:sp>
      <p:sp>
        <p:nvSpPr>
          <p:cNvPr id="48" name="Rectangle 47">
            <a:extLst>
              <a:ext uri="{FF2B5EF4-FFF2-40B4-BE49-F238E27FC236}">
                <a16:creationId xmlns:a16="http://schemas.microsoft.com/office/drawing/2014/main" id="{303017F4-9ABB-5759-4A54-4F43452F6AA4}"/>
              </a:ext>
            </a:extLst>
          </p:cNvPr>
          <p:cNvSpPr/>
          <p:nvPr/>
        </p:nvSpPr>
        <p:spPr>
          <a:xfrm>
            <a:off x="8509000" y="2608428"/>
            <a:ext cx="2914650" cy="446276"/>
          </a:xfrm>
          <a:prstGeom prst="rect">
            <a:avLst/>
          </a:prstGeom>
        </p:spPr>
        <p:txBody>
          <a:bodyPr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Sales and Service Presence 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30+ Countries</a:t>
            </a:r>
          </a:p>
        </p:txBody>
      </p:sp>
      <p:pic>
        <p:nvPicPr>
          <p:cNvPr id="49" name="Picture 48">
            <a:extLst>
              <a:ext uri="{FF2B5EF4-FFF2-40B4-BE49-F238E27FC236}">
                <a16:creationId xmlns:a16="http://schemas.microsoft.com/office/drawing/2014/main" id="{FB588AF9-1A1B-BBD9-87F1-777F3FEADB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6913" y="4234028"/>
            <a:ext cx="365125" cy="423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9">
            <a:extLst>
              <a:ext uri="{FF2B5EF4-FFF2-40B4-BE49-F238E27FC236}">
                <a16:creationId xmlns:a16="http://schemas.microsoft.com/office/drawing/2014/main" id="{5A0B95BD-F9FC-2E23-B71A-536E277118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825" y="2475078"/>
            <a:ext cx="547688" cy="63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24">
            <a:extLst>
              <a:ext uri="{FF2B5EF4-FFF2-40B4-BE49-F238E27FC236}">
                <a16:creationId xmlns:a16="http://schemas.microsoft.com/office/drawing/2014/main" id="{F89397C7-22D9-2D39-7E8D-C5584BC871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3413" y="4202278"/>
            <a:ext cx="457200" cy="52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Rectangle 51">
            <a:extLst>
              <a:ext uri="{FF2B5EF4-FFF2-40B4-BE49-F238E27FC236}">
                <a16:creationId xmlns:a16="http://schemas.microsoft.com/office/drawing/2014/main" id="{D9EC1D29-9B8B-F91F-D457-497EAB6FDA20}"/>
              </a:ext>
            </a:extLst>
          </p:cNvPr>
          <p:cNvSpPr/>
          <p:nvPr/>
        </p:nvSpPr>
        <p:spPr>
          <a:xfrm>
            <a:off x="4732338" y="1009371"/>
            <a:ext cx="4708525" cy="446276"/>
          </a:xfrm>
          <a:prstGeom prst="rect">
            <a:avLst/>
          </a:prstGeom>
        </p:spPr>
        <p:txBody>
          <a:bodyPr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rgbClr val="000000"/>
                </a:solidFill>
                <a:effectLst/>
                <a:uLnTx/>
                <a:uFillTx/>
                <a:latin typeface="Arial"/>
                <a:ea typeface="+mn-ea"/>
                <a:cs typeface="+mn-cs"/>
              </a:rPr>
              <a:t>7,854 </a:t>
            </a:r>
            <a:r>
              <a:rPr kumimoji="0" lang="en-US"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Employees*, Globally</a:t>
            </a:r>
          </a:p>
        </p:txBody>
      </p:sp>
      <p:pic>
        <p:nvPicPr>
          <p:cNvPr id="53" name="Picture 6" descr="Green Earth Png, Transparent Png , Transparent Png Image - PNGitem">
            <a:extLst>
              <a:ext uri="{FF2B5EF4-FFF2-40B4-BE49-F238E27FC236}">
                <a16:creationId xmlns:a16="http://schemas.microsoft.com/office/drawing/2014/main" id="{D7B5FDBC-71DC-FEF6-2385-E8544BD61561}"/>
              </a:ext>
            </a:extLst>
          </p:cNvPr>
          <p:cNvPicPr>
            <a:picLocks noChangeAspect="1" noChangeArrowheads="1"/>
          </p:cNvPicPr>
          <p:nvPr/>
        </p:nvPicPr>
        <p:blipFill>
          <a:blip r:embed="rId5"/>
          <a:srcRect/>
          <a:stretch>
            <a:fillRect/>
          </a:stretch>
        </p:blipFill>
        <p:spPr bwMode="auto">
          <a:xfrm>
            <a:off x="3759104" y="2814889"/>
            <a:ext cx="4371245" cy="3883155"/>
          </a:xfrm>
          <a:prstGeom prst="rect">
            <a:avLst/>
          </a:prstGeom>
          <a:noFill/>
          <a:effectLst>
            <a:softEdge rad="635000"/>
          </a:effectLst>
        </p:spPr>
      </p:pic>
      <p:pic>
        <p:nvPicPr>
          <p:cNvPr id="54" name="Picture 53">
            <a:extLst>
              <a:ext uri="{FF2B5EF4-FFF2-40B4-BE49-F238E27FC236}">
                <a16:creationId xmlns:a16="http://schemas.microsoft.com/office/drawing/2014/main" id="{657D958F-8949-5DE7-912E-5048AAA0EA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09694" y="1781656"/>
            <a:ext cx="700742" cy="356740"/>
          </a:xfrm>
          <a:prstGeom prst="rect">
            <a:avLst/>
          </a:prstGeom>
        </p:spPr>
      </p:pic>
      <p:pic>
        <p:nvPicPr>
          <p:cNvPr id="55" name="Picture 54">
            <a:extLst>
              <a:ext uri="{FF2B5EF4-FFF2-40B4-BE49-F238E27FC236}">
                <a16:creationId xmlns:a16="http://schemas.microsoft.com/office/drawing/2014/main" id="{D53CB8F8-BAE8-ED4B-3CB2-1E47B6F857D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438657" y="2396726"/>
            <a:ext cx="766304" cy="766304"/>
          </a:xfrm>
          <a:prstGeom prst="rect">
            <a:avLst/>
          </a:prstGeom>
        </p:spPr>
      </p:pic>
      <p:sp>
        <p:nvSpPr>
          <p:cNvPr id="3" name="TextBox 2">
            <a:extLst>
              <a:ext uri="{FF2B5EF4-FFF2-40B4-BE49-F238E27FC236}">
                <a16:creationId xmlns:a16="http://schemas.microsoft.com/office/drawing/2014/main" id="{76064E85-04C0-B8D7-A15D-D6843E7B1101}"/>
              </a:ext>
            </a:extLst>
          </p:cNvPr>
          <p:cNvSpPr txBox="1"/>
          <p:nvPr/>
        </p:nvSpPr>
        <p:spPr>
          <a:xfrm>
            <a:off x="189878" y="6117980"/>
            <a:ext cx="1764145" cy="43088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a:ea typeface="+mn-ea"/>
                <a:cs typeface="+mn-cs"/>
              </a:rPr>
              <a:t>*FY 2024-25 data </a:t>
            </a:r>
            <a:endPar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 name="TextBox 55">
            <a:extLst>
              <a:ext uri="{FF2B5EF4-FFF2-40B4-BE49-F238E27FC236}">
                <a16:creationId xmlns:a16="http://schemas.microsoft.com/office/drawing/2014/main" id="{B9DBD146-F226-F707-9638-D8E0CA3E9E0B}"/>
              </a:ext>
            </a:extLst>
          </p:cNvPr>
          <p:cNvSpPr txBox="1"/>
          <p:nvPr/>
        </p:nvSpPr>
        <p:spPr>
          <a:xfrm>
            <a:off x="9965430" y="5962110"/>
            <a:ext cx="2433218" cy="6001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a:ea typeface="+mn-ea"/>
                <a:cs typeface="+mn-cs"/>
              </a:rPr>
              <a:t>* Includes permanent employees, FTCs, and permanent workers</a:t>
            </a:r>
            <a:endPar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C91E773A-951C-3827-C989-1CDE699C647F}"/>
              </a:ext>
            </a:extLst>
          </p:cNvPr>
          <p:cNvSpPr txBox="1"/>
          <p:nvPr/>
        </p:nvSpPr>
        <p:spPr>
          <a:xfrm>
            <a:off x="617481" y="1122336"/>
            <a:ext cx="2225417"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Trusted Partner in</a:t>
            </a:r>
          </a:p>
        </p:txBody>
      </p:sp>
      <p:sp>
        <p:nvSpPr>
          <p:cNvPr id="6" name="Rectangle 5">
            <a:extLst>
              <a:ext uri="{FF2B5EF4-FFF2-40B4-BE49-F238E27FC236}">
                <a16:creationId xmlns:a16="http://schemas.microsoft.com/office/drawing/2014/main" id="{D17301B6-252D-8F55-2D43-DC72AD31C813}"/>
              </a:ext>
            </a:extLst>
          </p:cNvPr>
          <p:cNvSpPr/>
          <p:nvPr/>
        </p:nvSpPr>
        <p:spPr>
          <a:xfrm>
            <a:off x="617481" y="1445021"/>
            <a:ext cx="5269037"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white"/>
                </a:solidFill>
                <a:effectLst/>
                <a:highlight>
                  <a:srgbClr val="03730D"/>
                </a:highlight>
                <a:uLnTx/>
                <a:uFillTx/>
                <a:latin typeface="Arial" panose="020B0604020202020204" pitchFamily="34" charset="0"/>
                <a:ea typeface="+mn-ea"/>
                <a:cs typeface="Arial" panose="020B0604020202020204" pitchFamily="34" charset="0"/>
              </a:rPr>
              <a:t>Energy Transition</a:t>
            </a:r>
            <a:endParaRPr kumimoji="0" lang="en-IN" sz="2000" b="1" i="0" u="none" strike="noStrike" kern="1200" cap="none" spc="0" normalizeH="0" baseline="0" noProof="0">
              <a:ln>
                <a:noFill/>
              </a:ln>
              <a:solidFill>
                <a:prstClr val="white"/>
              </a:solidFill>
              <a:effectLst/>
              <a:highlight>
                <a:srgbClr val="03730D"/>
              </a:highligh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7136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31E564C-8D98-DC4E-20E2-6ACD0FB9A049}"/>
              </a:ext>
            </a:extLst>
          </p:cNvPr>
          <p:cNvGrpSpPr/>
          <p:nvPr/>
        </p:nvGrpSpPr>
        <p:grpSpPr>
          <a:xfrm>
            <a:off x="2852973" y="130611"/>
            <a:ext cx="6200190" cy="6128760"/>
            <a:chOff x="2852973" y="130611"/>
            <a:chExt cx="6200190" cy="6128760"/>
          </a:xfrm>
        </p:grpSpPr>
        <p:pic>
          <p:nvPicPr>
            <p:cNvPr id="53" name="Graphic 52">
              <a:extLst>
                <a:ext uri="{FF2B5EF4-FFF2-40B4-BE49-F238E27FC236}">
                  <a16:creationId xmlns:a16="http://schemas.microsoft.com/office/drawing/2014/main" id="{ABCF02DA-218B-0AE5-013A-55EDCF2D4CE7}"/>
                </a:ext>
              </a:extLst>
            </p:cNvPr>
            <p:cNvPicPr>
              <a:picLocks/>
            </p:cNvPicPr>
            <p:nvPr/>
          </p:nvPicPr>
          <p:blipFill>
            <a:blip r:embed="rId3">
              <a:extLst>
                <a:ext uri="{28A0092B-C50C-407E-A947-70E740481C1C}">
                  <a14:useLocalDpi xmlns:a14="http://schemas.microsoft.com/office/drawing/2010/main" val="0"/>
                </a:ext>
              </a:extLst>
            </a:blip>
            <a:srcRect/>
            <a:stretch/>
          </p:blipFill>
          <p:spPr>
            <a:xfrm>
              <a:off x="2852973" y="130611"/>
              <a:ext cx="3181530" cy="6120000"/>
            </a:xfrm>
            <a:prstGeom prst="rect">
              <a:avLst/>
            </a:prstGeom>
          </p:spPr>
        </p:pic>
        <p:pic>
          <p:nvPicPr>
            <p:cNvPr id="58" name="Picture 57" descr="A screen shot of a black background&#10;&#10;Description automatically generated">
              <a:extLst>
                <a:ext uri="{FF2B5EF4-FFF2-40B4-BE49-F238E27FC236}">
                  <a16:creationId xmlns:a16="http://schemas.microsoft.com/office/drawing/2014/main" id="{49BB4701-C286-3AEE-24E0-74FAEB41639E}"/>
                </a:ext>
              </a:extLst>
            </p:cNvPr>
            <p:cNvPicPr>
              <a:picLocks/>
            </p:cNvPicPr>
            <p:nvPr/>
          </p:nvPicPr>
          <p:blipFill>
            <a:blip r:embed="rId4">
              <a:extLst>
                <a:ext uri="{28A0092B-C50C-407E-A947-70E740481C1C}">
                  <a14:useLocalDpi xmlns:a14="http://schemas.microsoft.com/office/drawing/2010/main" val="0"/>
                </a:ext>
              </a:extLst>
            </a:blip>
            <a:stretch>
              <a:fillRect/>
            </a:stretch>
          </p:blipFill>
          <p:spPr>
            <a:xfrm>
              <a:off x="5871945" y="139371"/>
              <a:ext cx="3181218" cy="6120000"/>
            </a:xfrm>
            <a:prstGeom prst="rect">
              <a:avLst/>
            </a:prstGeom>
          </p:spPr>
        </p:pic>
      </p:grpSp>
      <p:sp>
        <p:nvSpPr>
          <p:cNvPr id="2" name="Slide Number Placeholder 1"/>
          <p:cNvSpPr>
            <a:spLocks noGrp="1"/>
          </p:cNvSpPr>
          <p:nvPr>
            <p:ph type="sldNum" sz="quarter" idx="4294967295"/>
          </p:nvPr>
        </p:nvSpPr>
        <p:spPr>
          <a:xfrm>
            <a:off x="104787" y="6446837"/>
            <a:ext cx="40217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prstClr val="white"/>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A9A66EA5-A609-4076-92FD-0872CC745A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2511" y="4514903"/>
            <a:ext cx="867594" cy="800263"/>
          </a:xfrm>
          <a:prstGeom prst="rect">
            <a:avLst/>
          </a:prstGeom>
          <a:ln>
            <a:solidFill>
              <a:schemeClr val="bg1">
                <a:lumMod val="65000"/>
              </a:schemeClr>
            </a:solidFill>
          </a:ln>
        </p:spPr>
      </p:pic>
      <p:pic>
        <p:nvPicPr>
          <p:cNvPr id="5" name="Picture 4">
            <a:extLst>
              <a:ext uri="{FF2B5EF4-FFF2-40B4-BE49-F238E27FC236}">
                <a16:creationId xmlns:a16="http://schemas.microsoft.com/office/drawing/2014/main" id="{B791BACB-69A6-433B-937B-FACE3C61ECC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0800000">
            <a:off x="352589" y="2767764"/>
            <a:ext cx="866406" cy="742123"/>
          </a:xfrm>
          <a:prstGeom prst="rect">
            <a:avLst/>
          </a:prstGeom>
          <a:ln>
            <a:solidFill>
              <a:schemeClr val="bg1">
                <a:lumMod val="65000"/>
              </a:schemeClr>
            </a:solidFill>
          </a:ln>
        </p:spPr>
      </p:pic>
      <p:pic>
        <p:nvPicPr>
          <p:cNvPr id="6" name="Picture 5">
            <a:extLst>
              <a:ext uri="{FF2B5EF4-FFF2-40B4-BE49-F238E27FC236}">
                <a16:creationId xmlns:a16="http://schemas.microsoft.com/office/drawing/2014/main" id="{91E20A88-C009-4C39-9C81-209A6CEC72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55092" y="1886481"/>
            <a:ext cx="862432" cy="742124"/>
          </a:xfrm>
          <a:prstGeom prst="rect">
            <a:avLst/>
          </a:prstGeom>
          <a:ln>
            <a:solidFill>
              <a:schemeClr val="bg1">
                <a:lumMod val="65000"/>
              </a:schemeClr>
            </a:solidFill>
          </a:ln>
        </p:spPr>
      </p:pic>
      <p:pic>
        <p:nvPicPr>
          <p:cNvPr id="7" name="Picture 6">
            <a:extLst>
              <a:ext uri="{FF2B5EF4-FFF2-40B4-BE49-F238E27FC236}">
                <a16:creationId xmlns:a16="http://schemas.microsoft.com/office/drawing/2014/main" id="{7461DEF5-B923-41EB-B6EC-C71F3889830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7691" y="938620"/>
            <a:ext cx="862431" cy="742124"/>
          </a:xfrm>
          <a:prstGeom prst="rect">
            <a:avLst/>
          </a:prstGeom>
          <a:ln>
            <a:solidFill>
              <a:schemeClr val="bg1">
                <a:lumMod val="65000"/>
              </a:schemeClr>
            </a:solidFill>
          </a:ln>
        </p:spPr>
      </p:pic>
      <p:sp>
        <p:nvSpPr>
          <p:cNvPr id="14" name="TextBox 13">
            <a:extLst>
              <a:ext uri="{FF2B5EF4-FFF2-40B4-BE49-F238E27FC236}">
                <a16:creationId xmlns:a16="http://schemas.microsoft.com/office/drawing/2014/main" id="{45397966-CAB3-4BD9-B40B-5FBDB336E2E3}"/>
              </a:ext>
            </a:extLst>
          </p:cNvPr>
          <p:cNvSpPr txBox="1"/>
          <p:nvPr/>
        </p:nvSpPr>
        <p:spPr>
          <a:xfrm>
            <a:off x="1239641" y="1381222"/>
            <a:ext cx="93598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Power</a:t>
            </a:r>
            <a:endParaRPr kumimoji="0" lang="en-US"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endParaRPr>
          </a:p>
        </p:txBody>
      </p:sp>
      <p:sp>
        <p:nvSpPr>
          <p:cNvPr id="15" name="TextBox 14">
            <a:extLst>
              <a:ext uri="{FF2B5EF4-FFF2-40B4-BE49-F238E27FC236}">
                <a16:creationId xmlns:a16="http://schemas.microsoft.com/office/drawing/2014/main" id="{6F5F979D-7601-4C06-96D2-A3D6B932C996}"/>
              </a:ext>
            </a:extLst>
          </p:cNvPr>
          <p:cNvSpPr txBox="1"/>
          <p:nvPr/>
        </p:nvSpPr>
        <p:spPr>
          <a:xfrm>
            <a:off x="1253544" y="2277279"/>
            <a:ext cx="1599020" cy="276999"/>
          </a:xfrm>
          <a:prstGeom prst="rect">
            <a:avLst/>
          </a:prstGeom>
          <a:noFill/>
        </p:spPr>
        <p:txBody>
          <a:bodyPr wrap="square" lIns="91440" tIns="45720" rIns="91440" bIns="45720" rtlCol="0" anchor="t">
            <a:spAutoFit/>
          </a:bodyPr>
          <a:lstStyle/>
          <a:p>
            <a:pPr>
              <a:defRPr/>
            </a:pPr>
            <a:r>
              <a:rPr lang="en-IN" sz="1200">
                <a:solidFill>
                  <a:prstClr val="black">
                    <a:lumMod val="65000"/>
                    <a:lumOff val="35000"/>
                  </a:prstClr>
                </a:solidFill>
                <a:latin typeface="Arial"/>
                <a:cs typeface="Arial"/>
              </a:rPr>
              <a:t>Process Heating</a:t>
            </a:r>
            <a:endParaRPr kumimoji="0" lang="en-US"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endParaRPr>
          </a:p>
        </p:txBody>
      </p:sp>
      <p:sp>
        <p:nvSpPr>
          <p:cNvPr id="16" name="TextBox 15">
            <a:extLst>
              <a:ext uri="{FF2B5EF4-FFF2-40B4-BE49-F238E27FC236}">
                <a16:creationId xmlns:a16="http://schemas.microsoft.com/office/drawing/2014/main" id="{B31FBDA0-15E6-45D9-91C0-B9066816AEF7}"/>
              </a:ext>
            </a:extLst>
          </p:cNvPr>
          <p:cNvSpPr txBox="1"/>
          <p:nvPr/>
        </p:nvSpPr>
        <p:spPr>
          <a:xfrm>
            <a:off x="1288699" y="3143700"/>
            <a:ext cx="1579228" cy="276999"/>
          </a:xfrm>
          <a:prstGeom prst="rect">
            <a:avLst/>
          </a:prstGeom>
          <a:noFill/>
        </p:spPr>
        <p:txBody>
          <a:bodyPr wrap="square" lIns="91440" tIns="45720" rIns="91440" bIns="45720" rtlCol="0" anchor="t">
            <a:spAutoFit/>
          </a:bodyPr>
          <a:lstStyle/>
          <a:p>
            <a:pPr>
              <a:defRPr/>
            </a:pPr>
            <a:r>
              <a:rPr kumimoji="0" lang="en-IN" sz="1200" b="0" i="0" u="none" strike="noStrike" kern="1200" cap="none" spc="0" normalizeH="0" baseline="0" noProof="0">
                <a:ln>
                  <a:noFill/>
                </a:ln>
                <a:solidFill>
                  <a:prstClr val="black">
                    <a:lumMod val="65000"/>
                    <a:lumOff val="35000"/>
                  </a:prstClr>
                </a:solidFill>
                <a:effectLst/>
                <a:uLnTx/>
                <a:uFillTx/>
                <a:latin typeface="Arial"/>
                <a:cs typeface="Arial"/>
              </a:rPr>
              <a:t>Cooling</a:t>
            </a:r>
            <a:r>
              <a:rPr lang="en-IN" sz="1200">
                <a:solidFill>
                  <a:prstClr val="black">
                    <a:lumMod val="65000"/>
                    <a:lumOff val="35000"/>
                  </a:prstClr>
                </a:solidFill>
                <a:latin typeface="Arial"/>
                <a:cs typeface="Arial"/>
              </a:rPr>
              <a:t> and Heating</a:t>
            </a:r>
            <a:endParaRPr kumimoji="0" lang="en-US"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endParaRPr>
          </a:p>
        </p:txBody>
      </p:sp>
      <p:sp>
        <p:nvSpPr>
          <p:cNvPr id="17" name="TextBox 16">
            <a:extLst>
              <a:ext uri="{FF2B5EF4-FFF2-40B4-BE49-F238E27FC236}">
                <a16:creationId xmlns:a16="http://schemas.microsoft.com/office/drawing/2014/main" id="{089D9B79-2BD9-4A74-8D7A-B92A5001056E}"/>
              </a:ext>
            </a:extLst>
          </p:cNvPr>
          <p:cNvSpPr txBox="1"/>
          <p:nvPr/>
        </p:nvSpPr>
        <p:spPr>
          <a:xfrm>
            <a:off x="1277840" y="3981893"/>
            <a:ext cx="115197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Water Treatment</a:t>
            </a:r>
            <a:endParaRPr kumimoji="0" lang="en-US"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43324ECC-AB82-4157-BD9E-45E73F0D43FD}"/>
              </a:ext>
            </a:extLst>
          </p:cNvPr>
          <p:cNvSpPr txBox="1"/>
          <p:nvPr/>
        </p:nvSpPr>
        <p:spPr>
          <a:xfrm>
            <a:off x="1299569" y="4991189"/>
            <a:ext cx="115197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Chemicals</a:t>
            </a:r>
            <a:endParaRPr kumimoji="0" lang="en-US"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endParaRPr>
          </a:p>
        </p:txBody>
      </p:sp>
      <p:pic>
        <p:nvPicPr>
          <p:cNvPr id="20" name="Picture 19" descr="factory outline.png">
            <a:extLst>
              <a:ext uri="{FF2B5EF4-FFF2-40B4-BE49-F238E27FC236}">
                <a16:creationId xmlns:a16="http://schemas.microsoft.com/office/drawing/2014/main" id="{DE0A5117-F437-460A-A0B8-8CD22D328A64}"/>
              </a:ext>
            </a:extLst>
          </p:cNvPr>
          <p:cNvPicPr>
            <a:picLocks noChangeAspect="1"/>
          </p:cNvPicPr>
          <p:nvPr/>
        </p:nvPicPr>
        <p:blipFill>
          <a:blip r:embed="rId9" cstate="print"/>
          <a:stretch>
            <a:fillRect/>
          </a:stretch>
        </p:blipFill>
        <p:spPr>
          <a:xfrm>
            <a:off x="3903826" y="2217405"/>
            <a:ext cx="4098484" cy="2017822"/>
          </a:xfrm>
          <a:prstGeom prst="rect">
            <a:avLst/>
          </a:prstGeom>
        </p:spPr>
      </p:pic>
      <p:grpSp>
        <p:nvGrpSpPr>
          <p:cNvPr id="44" name="Group 43">
            <a:extLst>
              <a:ext uri="{FF2B5EF4-FFF2-40B4-BE49-F238E27FC236}">
                <a16:creationId xmlns:a16="http://schemas.microsoft.com/office/drawing/2014/main" id="{78DADAD4-BCA4-9F1E-C35A-EB143CD3C963}"/>
              </a:ext>
            </a:extLst>
          </p:cNvPr>
          <p:cNvGrpSpPr/>
          <p:nvPr/>
        </p:nvGrpSpPr>
        <p:grpSpPr>
          <a:xfrm>
            <a:off x="5132019" y="4525640"/>
            <a:ext cx="1642099" cy="972714"/>
            <a:chOff x="5013272" y="4525640"/>
            <a:chExt cx="1642099" cy="972714"/>
          </a:xfrm>
        </p:grpSpPr>
        <p:pic>
          <p:nvPicPr>
            <p:cNvPr id="21" name="Picture 20" descr="Right arrow.png">
              <a:extLst>
                <a:ext uri="{FF2B5EF4-FFF2-40B4-BE49-F238E27FC236}">
                  <a16:creationId xmlns:a16="http://schemas.microsoft.com/office/drawing/2014/main" id="{9B3BE303-6936-41A3-9F92-ED0843F8CCDD}"/>
                </a:ext>
              </a:extLst>
            </p:cNvPr>
            <p:cNvPicPr>
              <a:picLocks noChangeAspect="1"/>
            </p:cNvPicPr>
            <p:nvPr/>
          </p:nvPicPr>
          <p:blipFill>
            <a:blip r:embed="rId10" cstate="print"/>
            <a:stretch>
              <a:fillRect/>
            </a:stretch>
          </p:blipFill>
          <p:spPr>
            <a:xfrm rot="5400000">
              <a:off x="5582512" y="4497450"/>
              <a:ext cx="503618" cy="559998"/>
            </a:xfrm>
            <a:prstGeom prst="rect">
              <a:avLst/>
            </a:prstGeom>
          </p:spPr>
        </p:pic>
        <p:sp>
          <p:nvSpPr>
            <p:cNvPr id="22" name="TextBox 21">
              <a:extLst>
                <a:ext uri="{FF2B5EF4-FFF2-40B4-BE49-F238E27FC236}">
                  <a16:creationId xmlns:a16="http://schemas.microsoft.com/office/drawing/2014/main" id="{44AC5972-2387-4361-8E05-2DB22845C7C7}"/>
                </a:ext>
              </a:extLst>
            </p:cNvPr>
            <p:cNvSpPr txBox="1"/>
            <p:nvPr/>
          </p:nvSpPr>
          <p:spPr>
            <a:xfrm>
              <a:off x="5013272" y="5159800"/>
              <a:ext cx="164209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0" i="0" u="none" strike="noStrike" kern="1200" cap="none" spc="0" normalizeH="0" baseline="0" noProof="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Desired Product</a:t>
              </a:r>
            </a:p>
          </p:txBody>
        </p:sp>
      </p:grpSp>
      <p:sp>
        <p:nvSpPr>
          <p:cNvPr id="24" name="TextBox 23">
            <a:extLst>
              <a:ext uri="{FF2B5EF4-FFF2-40B4-BE49-F238E27FC236}">
                <a16:creationId xmlns:a16="http://schemas.microsoft.com/office/drawing/2014/main" id="{728DB396-5B12-4755-9AF9-CE14E8A79FF6}"/>
              </a:ext>
            </a:extLst>
          </p:cNvPr>
          <p:cNvSpPr txBox="1"/>
          <p:nvPr/>
        </p:nvSpPr>
        <p:spPr>
          <a:xfrm>
            <a:off x="8726775" y="3240049"/>
            <a:ext cx="935982"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Waste</a:t>
            </a:r>
          </a:p>
        </p:txBody>
      </p:sp>
      <p:sp>
        <p:nvSpPr>
          <p:cNvPr id="25" name="TextBox 24">
            <a:extLst>
              <a:ext uri="{FF2B5EF4-FFF2-40B4-BE49-F238E27FC236}">
                <a16:creationId xmlns:a16="http://schemas.microsoft.com/office/drawing/2014/main" id="{58BC980F-6685-4494-9625-E84302107651}"/>
              </a:ext>
            </a:extLst>
          </p:cNvPr>
          <p:cNvSpPr txBox="1"/>
          <p:nvPr/>
        </p:nvSpPr>
        <p:spPr>
          <a:xfrm>
            <a:off x="1613094" y="3339010"/>
            <a:ext cx="935982"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Utilities</a:t>
            </a:r>
          </a:p>
        </p:txBody>
      </p:sp>
      <p:pic>
        <p:nvPicPr>
          <p:cNvPr id="29" name="Picture 28">
            <a:extLst>
              <a:ext uri="{FF2B5EF4-FFF2-40B4-BE49-F238E27FC236}">
                <a16:creationId xmlns:a16="http://schemas.microsoft.com/office/drawing/2014/main" id="{73C7A098-E599-493D-81A0-823CB5EE8AE7}"/>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10880" r="7188"/>
          <a:stretch/>
        </p:blipFill>
        <p:spPr>
          <a:xfrm>
            <a:off x="336669" y="3612793"/>
            <a:ext cx="878635" cy="800264"/>
          </a:xfrm>
          <a:prstGeom prst="rect">
            <a:avLst/>
          </a:prstGeom>
          <a:ln>
            <a:solidFill>
              <a:schemeClr val="bg1">
                <a:lumMod val="65000"/>
              </a:schemeClr>
            </a:solidFill>
          </a:ln>
        </p:spPr>
      </p:pic>
      <p:grpSp>
        <p:nvGrpSpPr>
          <p:cNvPr id="45" name="Group 44">
            <a:extLst>
              <a:ext uri="{FF2B5EF4-FFF2-40B4-BE49-F238E27FC236}">
                <a16:creationId xmlns:a16="http://schemas.microsoft.com/office/drawing/2014/main" id="{FE48AE04-A6F9-4DD5-8C1B-B030DEA099D8}"/>
              </a:ext>
            </a:extLst>
          </p:cNvPr>
          <p:cNvGrpSpPr/>
          <p:nvPr/>
        </p:nvGrpSpPr>
        <p:grpSpPr>
          <a:xfrm>
            <a:off x="9543983" y="1332854"/>
            <a:ext cx="2311924" cy="1310469"/>
            <a:chOff x="9651192" y="2797696"/>
            <a:chExt cx="2311924" cy="1310469"/>
          </a:xfrm>
        </p:grpSpPr>
        <p:pic>
          <p:nvPicPr>
            <p:cNvPr id="32" name="Picture 31">
              <a:extLst>
                <a:ext uri="{FF2B5EF4-FFF2-40B4-BE49-F238E27FC236}">
                  <a16:creationId xmlns:a16="http://schemas.microsoft.com/office/drawing/2014/main" id="{BE2B3C2F-810E-4AFA-94D7-78495729ACC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128460" y="2797696"/>
              <a:ext cx="1834656" cy="1310469"/>
            </a:xfrm>
            <a:prstGeom prst="rect">
              <a:avLst/>
            </a:prstGeom>
            <a:ln>
              <a:solidFill>
                <a:schemeClr val="bg1">
                  <a:lumMod val="65000"/>
                </a:schemeClr>
              </a:solidFill>
            </a:ln>
          </p:spPr>
        </p:pic>
        <p:pic>
          <p:nvPicPr>
            <p:cNvPr id="33" name="Picture 32" descr="air circle.png">
              <a:extLst>
                <a:ext uri="{FF2B5EF4-FFF2-40B4-BE49-F238E27FC236}">
                  <a16:creationId xmlns:a16="http://schemas.microsoft.com/office/drawing/2014/main" id="{E51A9FDF-AF32-4CE9-A0B8-2C983A5A1CFF}"/>
                </a:ext>
              </a:extLst>
            </p:cNvPr>
            <p:cNvPicPr>
              <a:picLocks noChangeAspect="1"/>
            </p:cNvPicPr>
            <p:nvPr/>
          </p:nvPicPr>
          <p:blipFill>
            <a:blip r:embed="rId13" cstate="print"/>
            <a:stretch>
              <a:fillRect/>
            </a:stretch>
          </p:blipFill>
          <p:spPr>
            <a:xfrm>
              <a:off x="9651192" y="2958137"/>
              <a:ext cx="946852" cy="946852"/>
            </a:xfrm>
            <a:prstGeom prst="rect">
              <a:avLst/>
            </a:prstGeom>
          </p:spPr>
        </p:pic>
        <p:sp>
          <p:nvSpPr>
            <p:cNvPr id="34" name="TextBox 33">
              <a:extLst>
                <a:ext uri="{FF2B5EF4-FFF2-40B4-BE49-F238E27FC236}">
                  <a16:creationId xmlns:a16="http://schemas.microsoft.com/office/drawing/2014/main" id="{4E65CE37-21E9-4E7D-BE9F-690AE89FA8FA}"/>
                </a:ext>
              </a:extLst>
            </p:cNvPr>
            <p:cNvSpPr txBox="1"/>
            <p:nvPr/>
          </p:nvSpPr>
          <p:spPr>
            <a:xfrm>
              <a:off x="9677122" y="3247455"/>
              <a:ext cx="935982" cy="4154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Clean </a:t>
              </a:r>
              <a:b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br>
              <a: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Air </a:t>
              </a:r>
            </a:p>
          </p:txBody>
        </p:sp>
      </p:grpSp>
      <p:grpSp>
        <p:nvGrpSpPr>
          <p:cNvPr id="46" name="Group 45">
            <a:extLst>
              <a:ext uri="{FF2B5EF4-FFF2-40B4-BE49-F238E27FC236}">
                <a16:creationId xmlns:a16="http://schemas.microsoft.com/office/drawing/2014/main" id="{FAA924AE-0CEF-4106-971B-51E7BC496F10}"/>
              </a:ext>
            </a:extLst>
          </p:cNvPr>
          <p:cNvGrpSpPr/>
          <p:nvPr/>
        </p:nvGrpSpPr>
        <p:grpSpPr>
          <a:xfrm>
            <a:off x="9531565" y="4514444"/>
            <a:ext cx="2336761" cy="1310469"/>
            <a:chOff x="9655308" y="1173507"/>
            <a:chExt cx="2336761" cy="1310469"/>
          </a:xfrm>
        </p:grpSpPr>
        <p:pic>
          <p:nvPicPr>
            <p:cNvPr id="36" name="Picture 35" descr="Wastewater treatment.jpg">
              <a:extLst>
                <a:ext uri="{FF2B5EF4-FFF2-40B4-BE49-F238E27FC236}">
                  <a16:creationId xmlns:a16="http://schemas.microsoft.com/office/drawing/2014/main" id="{A4A85911-A457-4FBA-A09E-E05E5B297FBD}"/>
                </a:ext>
              </a:extLst>
            </p:cNvPr>
            <p:cNvPicPr>
              <a:picLocks noChangeAspect="1"/>
            </p:cNvPicPr>
            <p:nvPr/>
          </p:nvPicPr>
          <p:blipFill>
            <a:blip r:embed="rId14" cstate="print"/>
            <a:stretch>
              <a:fillRect/>
            </a:stretch>
          </p:blipFill>
          <p:spPr>
            <a:xfrm>
              <a:off x="10099507" y="1173507"/>
              <a:ext cx="1892562" cy="1310469"/>
            </a:xfrm>
            <a:prstGeom prst="rect">
              <a:avLst/>
            </a:prstGeom>
            <a:ln>
              <a:solidFill>
                <a:schemeClr val="bg1">
                  <a:lumMod val="65000"/>
                </a:schemeClr>
              </a:solidFill>
            </a:ln>
          </p:spPr>
        </p:pic>
        <p:pic>
          <p:nvPicPr>
            <p:cNvPr id="37" name="Picture 36" descr="Waste circle.png">
              <a:extLst>
                <a:ext uri="{FF2B5EF4-FFF2-40B4-BE49-F238E27FC236}">
                  <a16:creationId xmlns:a16="http://schemas.microsoft.com/office/drawing/2014/main" id="{23659F29-123E-4A1E-9307-61DB2F1BB5B6}"/>
                </a:ext>
              </a:extLst>
            </p:cNvPr>
            <p:cNvPicPr>
              <a:picLocks noChangeAspect="1"/>
            </p:cNvPicPr>
            <p:nvPr/>
          </p:nvPicPr>
          <p:blipFill>
            <a:blip r:embed="rId15" cstate="print"/>
            <a:stretch>
              <a:fillRect/>
            </a:stretch>
          </p:blipFill>
          <p:spPr>
            <a:xfrm>
              <a:off x="9655308" y="1343347"/>
              <a:ext cx="970788" cy="970788"/>
            </a:xfrm>
            <a:prstGeom prst="rect">
              <a:avLst/>
            </a:prstGeom>
          </p:spPr>
        </p:pic>
        <p:sp>
          <p:nvSpPr>
            <p:cNvPr id="38" name="TextBox 37">
              <a:extLst>
                <a:ext uri="{FF2B5EF4-FFF2-40B4-BE49-F238E27FC236}">
                  <a16:creationId xmlns:a16="http://schemas.microsoft.com/office/drawing/2014/main" id="{DE2BE4A0-3985-4D3D-BFEE-914173A91E5B}"/>
                </a:ext>
              </a:extLst>
            </p:cNvPr>
            <p:cNvSpPr txBox="1"/>
            <p:nvPr/>
          </p:nvSpPr>
          <p:spPr>
            <a:xfrm>
              <a:off x="9672711" y="1629033"/>
              <a:ext cx="935982" cy="4154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Clean Water</a:t>
              </a:r>
            </a:p>
          </p:txBody>
        </p:sp>
      </p:grpSp>
      <p:grpSp>
        <p:nvGrpSpPr>
          <p:cNvPr id="50" name="Group 49">
            <a:extLst>
              <a:ext uri="{FF2B5EF4-FFF2-40B4-BE49-F238E27FC236}">
                <a16:creationId xmlns:a16="http://schemas.microsoft.com/office/drawing/2014/main" id="{343595F6-47DC-43EA-8E5D-D31C8E3C6B65}"/>
              </a:ext>
            </a:extLst>
          </p:cNvPr>
          <p:cNvGrpSpPr/>
          <p:nvPr/>
        </p:nvGrpSpPr>
        <p:grpSpPr>
          <a:xfrm>
            <a:off x="9520329" y="2923649"/>
            <a:ext cx="2359233" cy="1310469"/>
            <a:chOff x="9674031" y="4374024"/>
            <a:chExt cx="2359233" cy="1310469"/>
          </a:xfrm>
        </p:grpSpPr>
        <p:pic>
          <p:nvPicPr>
            <p:cNvPr id="40" name="Picture 39">
              <a:extLst>
                <a:ext uri="{FF2B5EF4-FFF2-40B4-BE49-F238E27FC236}">
                  <a16:creationId xmlns:a16="http://schemas.microsoft.com/office/drawing/2014/main" id="{C2C8F3F0-BAB2-4BC4-B8E3-A4C5BB0130A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140702" y="4374024"/>
              <a:ext cx="1892562" cy="1310469"/>
            </a:xfrm>
            <a:prstGeom prst="rect">
              <a:avLst/>
            </a:prstGeom>
            <a:ln>
              <a:solidFill>
                <a:schemeClr val="bg1">
                  <a:lumMod val="65000"/>
                </a:schemeClr>
              </a:solidFill>
            </a:ln>
          </p:spPr>
        </p:pic>
        <p:pic>
          <p:nvPicPr>
            <p:cNvPr id="41" name="Picture 40" descr="air circle.png">
              <a:extLst>
                <a:ext uri="{FF2B5EF4-FFF2-40B4-BE49-F238E27FC236}">
                  <a16:creationId xmlns:a16="http://schemas.microsoft.com/office/drawing/2014/main" id="{E557C873-A4C3-42B7-B914-654DC5F48800}"/>
                </a:ext>
              </a:extLst>
            </p:cNvPr>
            <p:cNvPicPr>
              <a:picLocks noChangeAspect="1"/>
            </p:cNvPicPr>
            <p:nvPr/>
          </p:nvPicPr>
          <p:blipFill>
            <a:blip r:embed="rId17" cstate="print"/>
            <a:stretch>
              <a:fillRect/>
            </a:stretch>
          </p:blipFill>
          <p:spPr>
            <a:xfrm>
              <a:off x="9674031" y="4603694"/>
              <a:ext cx="946852" cy="946852"/>
            </a:xfrm>
            <a:prstGeom prst="rect">
              <a:avLst/>
            </a:prstGeom>
          </p:spPr>
        </p:pic>
        <p:sp>
          <p:nvSpPr>
            <p:cNvPr id="42" name="TextBox 41">
              <a:extLst>
                <a:ext uri="{FF2B5EF4-FFF2-40B4-BE49-F238E27FC236}">
                  <a16:creationId xmlns:a16="http://schemas.microsoft.com/office/drawing/2014/main" id="{63846920-E819-48EE-9787-ABF84B16EE38}"/>
                </a:ext>
              </a:extLst>
            </p:cNvPr>
            <p:cNvSpPr txBox="1"/>
            <p:nvPr/>
          </p:nvSpPr>
          <p:spPr>
            <a:xfrm>
              <a:off x="9675515" y="4884950"/>
              <a:ext cx="935982" cy="57708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Clean</a:t>
              </a:r>
              <a:b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br>
              <a: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Energy</a:t>
              </a:r>
              <a:br>
                <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br>
              <a:endParaRPr kumimoji="0" lang="en-IN" sz="105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pic>
        <p:nvPicPr>
          <p:cNvPr id="47" name="Picture 46" descr="Right arrow.png">
            <a:extLst>
              <a:ext uri="{FF2B5EF4-FFF2-40B4-BE49-F238E27FC236}">
                <a16:creationId xmlns:a16="http://schemas.microsoft.com/office/drawing/2014/main" id="{9B3BE303-6936-41A3-9F92-ED0843F8CCDD}"/>
              </a:ext>
            </a:extLst>
          </p:cNvPr>
          <p:cNvPicPr>
            <a:picLocks noChangeAspect="1"/>
          </p:cNvPicPr>
          <p:nvPr/>
        </p:nvPicPr>
        <p:blipFill>
          <a:blip r:embed="rId10" cstate="print"/>
          <a:stretch>
            <a:fillRect/>
          </a:stretch>
        </p:blipFill>
        <p:spPr>
          <a:xfrm>
            <a:off x="8685659" y="3470429"/>
            <a:ext cx="503617" cy="559998"/>
          </a:xfrm>
          <a:prstGeom prst="rect">
            <a:avLst/>
          </a:prstGeom>
        </p:spPr>
      </p:pic>
      <p:pic>
        <p:nvPicPr>
          <p:cNvPr id="48" name="Picture 47" descr="Right arrow.png">
            <a:extLst>
              <a:ext uri="{FF2B5EF4-FFF2-40B4-BE49-F238E27FC236}">
                <a16:creationId xmlns:a16="http://schemas.microsoft.com/office/drawing/2014/main" id="{9B3BE303-6936-41A3-9F92-ED0843F8CCDD}"/>
              </a:ext>
            </a:extLst>
          </p:cNvPr>
          <p:cNvPicPr>
            <a:picLocks noChangeAspect="1"/>
          </p:cNvPicPr>
          <p:nvPr/>
        </p:nvPicPr>
        <p:blipFill>
          <a:blip r:embed="rId10" cstate="print"/>
          <a:stretch>
            <a:fillRect/>
          </a:stretch>
        </p:blipFill>
        <p:spPr>
          <a:xfrm>
            <a:off x="2283165" y="3470429"/>
            <a:ext cx="503617" cy="559998"/>
          </a:xfrm>
          <a:prstGeom prst="rect">
            <a:avLst/>
          </a:prstGeom>
        </p:spPr>
      </p:pic>
      <p:grpSp>
        <p:nvGrpSpPr>
          <p:cNvPr id="39" name="Group 38">
            <a:extLst>
              <a:ext uri="{FF2B5EF4-FFF2-40B4-BE49-F238E27FC236}">
                <a16:creationId xmlns:a16="http://schemas.microsoft.com/office/drawing/2014/main" id="{F8B01942-8CC0-E5C1-90C4-3D4048A7E4B3}"/>
              </a:ext>
            </a:extLst>
          </p:cNvPr>
          <p:cNvGrpSpPr/>
          <p:nvPr/>
        </p:nvGrpSpPr>
        <p:grpSpPr>
          <a:xfrm>
            <a:off x="5200115" y="1131130"/>
            <a:ext cx="1505906" cy="966736"/>
            <a:chOff x="5081368" y="1131130"/>
            <a:chExt cx="1505906" cy="966736"/>
          </a:xfrm>
        </p:grpSpPr>
        <p:sp>
          <p:nvSpPr>
            <p:cNvPr id="23" name="TextBox 22">
              <a:extLst>
                <a:ext uri="{FF2B5EF4-FFF2-40B4-BE49-F238E27FC236}">
                  <a16:creationId xmlns:a16="http://schemas.microsoft.com/office/drawing/2014/main" id="{68DD6C63-F90F-46E4-8BD8-63174856EA8B}"/>
                </a:ext>
              </a:extLst>
            </p:cNvPr>
            <p:cNvSpPr txBox="1"/>
            <p:nvPr/>
          </p:nvSpPr>
          <p:spPr>
            <a:xfrm>
              <a:off x="5081368" y="1131130"/>
              <a:ext cx="150590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0" i="0" u="none" strike="noStrike" kern="1200" cap="none" spc="0" normalizeH="0" baseline="0" noProof="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Raw Material</a:t>
              </a:r>
            </a:p>
          </p:txBody>
        </p:sp>
        <p:pic>
          <p:nvPicPr>
            <p:cNvPr id="49" name="Picture 48" descr="Right arrow.png">
              <a:extLst>
                <a:ext uri="{FF2B5EF4-FFF2-40B4-BE49-F238E27FC236}">
                  <a16:creationId xmlns:a16="http://schemas.microsoft.com/office/drawing/2014/main" id="{9B3BE303-6936-41A3-9F92-ED0843F8CCDD}"/>
                </a:ext>
              </a:extLst>
            </p:cNvPr>
            <p:cNvPicPr>
              <a:picLocks noChangeAspect="1"/>
            </p:cNvPicPr>
            <p:nvPr/>
          </p:nvPicPr>
          <p:blipFill>
            <a:blip r:embed="rId10" cstate="print"/>
            <a:stretch>
              <a:fillRect/>
            </a:stretch>
          </p:blipFill>
          <p:spPr>
            <a:xfrm rot="5400000">
              <a:off x="5582513" y="1566059"/>
              <a:ext cx="503617" cy="559998"/>
            </a:xfrm>
            <a:prstGeom prst="rect">
              <a:avLst/>
            </a:prstGeom>
          </p:spPr>
        </p:pic>
      </p:grpSp>
      <p:pic>
        <p:nvPicPr>
          <p:cNvPr id="52" name="Picture 51">
            <a:extLst>
              <a:ext uri="{FF2B5EF4-FFF2-40B4-BE49-F238E27FC236}">
                <a16:creationId xmlns:a16="http://schemas.microsoft.com/office/drawing/2014/main" id="{EED1F479-20E3-4147-B222-CB24BF4B2698}"/>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370177" y="5417012"/>
            <a:ext cx="929392" cy="802573"/>
          </a:xfrm>
          <a:prstGeom prst="rect">
            <a:avLst/>
          </a:prstGeom>
          <a:ln>
            <a:solidFill>
              <a:schemeClr val="bg1">
                <a:lumMod val="65000"/>
              </a:schemeClr>
            </a:solidFill>
          </a:ln>
        </p:spPr>
      </p:pic>
      <p:sp>
        <p:nvSpPr>
          <p:cNvPr id="54" name="TextBox 53">
            <a:extLst>
              <a:ext uri="{FF2B5EF4-FFF2-40B4-BE49-F238E27FC236}">
                <a16:creationId xmlns:a16="http://schemas.microsoft.com/office/drawing/2014/main" id="{BE576151-E250-498A-A775-9763158D0D2C}"/>
              </a:ext>
            </a:extLst>
          </p:cNvPr>
          <p:cNvSpPr txBox="1"/>
          <p:nvPr/>
        </p:nvSpPr>
        <p:spPr>
          <a:xfrm>
            <a:off x="1299569" y="5928002"/>
            <a:ext cx="269683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Build-Own-Operate-Maintain</a:t>
            </a:r>
            <a:endParaRPr kumimoji="0" lang="en-US" sz="1200" b="0" i="0" u="none" strike="noStrike" kern="1200" cap="none" spc="0" normalizeH="0" baseline="0" noProof="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endParaRPr>
          </a:p>
        </p:txBody>
      </p:sp>
      <p:sp>
        <p:nvSpPr>
          <p:cNvPr id="8" name="Title 3">
            <a:extLst>
              <a:ext uri="{FF2B5EF4-FFF2-40B4-BE49-F238E27FC236}">
                <a16:creationId xmlns:a16="http://schemas.microsoft.com/office/drawing/2014/main" id="{F1EA6741-1CF5-40E2-896E-3C5691DA2482}"/>
              </a:ext>
            </a:extLst>
          </p:cNvPr>
          <p:cNvSpPr txBox="1">
            <a:spLocks/>
          </p:cNvSpPr>
          <p:nvPr/>
        </p:nvSpPr>
        <p:spPr>
          <a:xfrm>
            <a:off x="592223" y="386077"/>
            <a:ext cx="7183963" cy="537712"/>
          </a:xfrm>
          <a:prstGeom prst="rect">
            <a:avLst/>
          </a:prstGeom>
        </p:spPr>
        <p:txBody>
          <a:bodyPr/>
          <a:lst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Arial" panose="020B0604020202020204" pitchFamily="34" charset="0"/>
                <a:ea typeface="+mj-ea"/>
                <a:cs typeface="Arial" panose="020B0604020202020204" pitchFamily="34" charset="0"/>
              </a:rPr>
              <a:t>Our Business Model</a:t>
            </a:r>
            <a:endParaRPr kumimoji="0" lang="en-IN" sz="2800" b="1" i="0" u="none" strike="noStrike" kern="1200" cap="none" spc="0" normalizeH="0" baseline="0" noProof="0">
              <a:ln>
                <a:noFill/>
              </a:ln>
              <a:solidFill>
                <a:prstClr val="black"/>
              </a:solidFill>
              <a:effectLst/>
              <a:uLnTx/>
              <a:uFillTx/>
              <a:latin typeface="Arial" panose="020B0604020202020204" pitchFamily="34" charset="0"/>
              <a:ea typeface="+mj-ea"/>
              <a:cs typeface="Arial" panose="020B0604020202020204" pitchFamily="34" charset="0"/>
            </a:endParaRPr>
          </a:p>
        </p:txBody>
      </p:sp>
      <p:grpSp>
        <p:nvGrpSpPr>
          <p:cNvPr id="55" name="Group 54">
            <a:extLst>
              <a:ext uri="{FF2B5EF4-FFF2-40B4-BE49-F238E27FC236}">
                <a16:creationId xmlns:a16="http://schemas.microsoft.com/office/drawing/2014/main" id="{C88F2BCE-51B7-4A33-AC0F-CB076BF2B4D3}"/>
              </a:ext>
            </a:extLst>
          </p:cNvPr>
          <p:cNvGrpSpPr/>
          <p:nvPr/>
        </p:nvGrpSpPr>
        <p:grpSpPr>
          <a:xfrm>
            <a:off x="64287" y="5584985"/>
            <a:ext cx="454411" cy="466626"/>
            <a:chOff x="86052" y="5714295"/>
            <a:chExt cx="454411" cy="466626"/>
          </a:xfrm>
        </p:grpSpPr>
        <p:sp>
          <p:nvSpPr>
            <p:cNvPr id="31" name="Oval 30">
              <a:extLst>
                <a:ext uri="{FF2B5EF4-FFF2-40B4-BE49-F238E27FC236}">
                  <a16:creationId xmlns:a16="http://schemas.microsoft.com/office/drawing/2014/main" id="{923B5312-7421-A275-0737-607AB9D5873B}"/>
                </a:ext>
              </a:extLst>
            </p:cNvPr>
            <p:cNvSpPr/>
            <p:nvPr/>
          </p:nvSpPr>
          <p:spPr>
            <a:xfrm>
              <a:off x="111657" y="5746008"/>
              <a:ext cx="403200" cy="403200"/>
            </a:xfrm>
            <a:prstGeom prst="ellipse">
              <a:avLst/>
            </a:prstGeom>
            <a:solidFill>
              <a:srgbClr val="5B5B5B"/>
            </a:solid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a:ea typeface="+mn-ea"/>
                <a:cs typeface="+mn-cs"/>
              </a:endParaRPr>
            </a:p>
          </p:txBody>
        </p:sp>
        <p:pic>
          <p:nvPicPr>
            <p:cNvPr id="19" name="Picture 18" descr="A logo with a hand holding a gear&#10;&#10;Description automatically generated">
              <a:extLst>
                <a:ext uri="{FF2B5EF4-FFF2-40B4-BE49-F238E27FC236}">
                  <a16:creationId xmlns:a16="http://schemas.microsoft.com/office/drawing/2014/main" id="{5E2F237E-CA0E-2978-FDC4-A69D4717A672}"/>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86052" y="5714295"/>
              <a:ext cx="454411" cy="466626"/>
            </a:xfrm>
            <a:prstGeom prst="rect">
              <a:avLst/>
            </a:prstGeom>
          </p:spPr>
        </p:pic>
      </p:grpSp>
      <p:grpSp>
        <p:nvGrpSpPr>
          <p:cNvPr id="59" name="Group 58">
            <a:extLst>
              <a:ext uri="{FF2B5EF4-FFF2-40B4-BE49-F238E27FC236}">
                <a16:creationId xmlns:a16="http://schemas.microsoft.com/office/drawing/2014/main" id="{50A4652C-C96E-F980-4328-0FD7C969DA6C}"/>
              </a:ext>
            </a:extLst>
          </p:cNvPr>
          <p:cNvGrpSpPr/>
          <p:nvPr/>
        </p:nvGrpSpPr>
        <p:grpSpPr>
          <a:xfrm>
            <a:off x="64287" y="4713434"/>
            <a:ext cx="403200" cy="403200"/>
            <a:chOff x="138897" y="4731806"/>
            <a:chExt cx="403200" cy="403200"/>
          </a:xfrm>
        </p:grpSpPr>
        <p:sp>
          <p:nvSpPr>
            <p:cNvPr id="51" name="Oval 50">
              <a:extLst>
                <a:ext uri="{FF2B5EF4-FFF2-40B4-BE49-F238E27FC236}">
                  <a16:creationId xmlns:a16="http://schemas.microsoft.com/office/drawing/2014/main" id="{70D1D13B-1861-51C7-0856-469EE562D360}"/>
                </a:ext>
              </a:extLst>
            </p:cNvPr>
            <p:cNvSpPr/>
            <p:nvPr/>
          </p:nvSpPr>
          <p:spPr>
            <a:xfrm>
              <a:off x="138897" y="4731806"/>
              <a:ext cx="403200" cy="403200"/>
            </a:xfrm>
            <a:prstGeom prst="ellipse">
              <a:avLst/>
            </a:prstGeom>
            <a:solidFill>
              <a:srgbClr val="5B5B5B"/>
            </a:solid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a:ea typeface="+mn-ea"/>
                <a:cs typeface="+mn-cs"/>
              </a:endParaRPr>
            </a:p>
          </p:txBody>
        </p:sp>
        <p:pic>
          <p:nvPicPr>
            <p:cNvPr id="57" name="Graphic 56">
              <a:extLst>
                <a:ext uri="{FF2B5EF4-FFF2-40B4-BE49-F238E27FC236}">
                  <a16:creationId xmlns:a16="http://schemas.microsoft.com/office/drawing/2014/main" id="{891761CC-93D9-94AA-BD0E-5CA04A929A9A}"/>
                </a:ext>
              </a:extLst>
            </p:cNvPr>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240485" y="4795294"/>
              <a:ext cx="200025" cy="276225"/>
            </a:xfrm>
            <a:prstGeom prst="rect">
              <a:avLst/>
            </a:prstGeom>
          </p:spPr>
        </p:pic>
      </p:grpSp>
      <p:grpSp>
        <p:nvGrpSpPr>
          <p:cNvPr id="64" name="Group 63">
            <a:extLst>
              <a:ext uri="{FF2B5EF4-FFF2-40B4-BE49-F238E27FC236}">
                <a16:creationId xmlns:a16="http://schemas.microsoft.com/office/drawing/2014/main" id="{0EBFB3C6-A6DE-E5BE-BA3A-1774F4206CE0}"/>
              </a:ext>
            </a:extLst>
          </p:cNvPr>
          <p:cNvGrpSpPr/>
          <p:nvPr/>
        </p:nvGrpSpPr>
        <p:grpSpPr>
          <a:xfrm>
            <a:off x="64287" y="2055943"/>
            <a:ext cx="403200" cy="403200"/>
            <a:chOff x="73221" y="2067426"/>
            <a:chExt cx="403200" cy="403200"/>
          </a:xfrm>
        </p:grpSpPr>
        <p:sp>
          <p:nvSpPr>
            <p:cNvPr id="61" name="Oval 60">
              <a:extLst>
                <a:ext uri="{FF2B5EF4-FFF2-40B4-BE49-F238E27FC236}">
                  <a16:creationId xmlns:a16="http://schemas.microsoft.com/office/drawing/2014/main" id="{FA8D07B1-1CA5-C7DC-8527-C2EB09785391}"/>
                </a:ext>
              </a:extLst>
            </p:cNvPr>
            <p:cNvSpPr/>
            <p:nvPr/>
          </p:nvSpPr>
          <p:spPr>
            <a:xfrm>
              <a:off x="73221" y="2067426"/>
              <a:ext cx="403200" cy="403200"/>
            </a:xfrm>
            <a:prstGeom prst="ellipse">
              <a:avLst/>
            </a:prstGeom>
            <a:solidFill>
              <a:srgbClr val="5B5B5B"/>
            </a:solid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a:ea typeface="+mn-ea"/>
                <a:cs typeface="+mn-cs"/>
              </a:endParaRPr>
            </a:p>
          </p:txBody>
        </p:sp>
        <p:pic>
          <p:nvPicPr>
            <p:cNvPr id="63" name="Graphic 62">
              <a:extLst>
                <a:ext uri="{FF2B5EF4-FFF2-40B4-BE49-F238E27FC236}">
                  <a16:creationId xmlns:a16="http://schemas.microsoft.com/office/drawing/2014/main" id="{67C876C0-7751-061B-1CB6-F288C1CC94F6}"/>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174809" y="2140439"/>
              <a:ext cx="200025" cy="257175"/>
            </a:xfrm>
            <a:prstGeom prst="rect">
              <a:avLst/>
            </a:prstGeom>
          </p:spPr>
        </p:pic>
      </p:grpSp>
      <p:grpSp>
        <p:nvGrpSpPr>
          <p:cNvPr id="67" name="Group 66">
            <a:extLst>
              <a:ext uri="{FF2B5EF4-FFF2-40B4-BE49-F238E27FC236}">
                <a16:creationId xmlns:a16="http://schemas.microsoft.com/office/drawing/2014/main" id="{1658AAD5-51D6-2809-04A0-7321AE1F6039}"/>
              </a:ext>
            </a:extLst>
          </p:cNvPr>
          <p:cNvGrpSpPr/>
          <p:nvPr/>
        </p:nvGrpSpPr>
        <p:grpSpPr>
          <a:xfrm>
            <a:off x="64287" y="2937225"/>
            <a:ext cx="403200" cy="403200"/>
            <a:chOff x="82751" y="2937226"/>
            <a:chExt cx="403200" cy="403200"/>
          </a:xfrm>
        </p:grpSpPr>
        <p:sp>
          <p:nvSpPr>
            <p:cNvPr id="65" name="Oval 64">
              <a:extLst>
                <a:ext uri="{FF2B5EF4-FFF2-40B4-BE49-F238E27FC236}">
                  <a16:creationId xmlns:a16="http://schemas.microsoft.com/office/drawing/2014/main" id="{B3292A57-78AE-23BB-1529-1280870108A3}"/>
                </a:ext>
              </a:extLst>
            </p:cNvPr>
            <p:cNvSpPr/>
            <p:nvPr/>
          </p:nvSpPr>
          <p:spPr>
            <a:xfrm>
              <a:off x="82751" y="2937226"/>
              <a:ext cx="403200" cy="403200"/>
            </a:xfrm>
            <a:prstGeom prst="ellipse">
              <a:avLst/>
            </a:prstGeom>
            <a:solidFill>
              <a:srgbClr val="5B5B5B"/>
            </a:solid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50" b="0" i="0" u="none" strike="noStrike" kern="1200" cap="none" spc="0" normalizeH="0" baseline="0" noProof="0">
                <a:ln>
                  <a:noFill/>
                </a:ln>
                <a:solidFill>
                  <a:prstClr val="white"/>
                </a:solidFill>
                <a:effectLst/>
                <a:uLnTx/>
                <a:uFillTx/>
                <a:latin typeface="Calibri"/>
                <a:ea typeface="+mn-ea"/>
                <a:cs typeface="+mn-cs"/>
              </a:endParaRPr>
            </a:p>
          </p:txBody>
        </p:sp>
        <p:sp>
          <p:nvSpPr>
            <p:cNvPr id="28" name="Freeform 6">
              <a:extLst>
                <a:ext uri="{FF2B5EF4-FFF2-40B4-BE49-F238E27FC236}">
                  <a16:creationId xmlns:a16="http://schemas.microsoft.com/office/drawing/2014/main" id="{678FD5F6-8BE2-4999-BA55-CE34EA6A48A8}"/>
                </a:ext>
              </a:extLst>
            </p:cNvPr>
            <p:cNvSpPr>
              <a:spLocks noChangeAspect="1"/>
            </p:cNvSpPr>
            <p:nvPr/>
          </p:nvSpPr>
          <p:spPr bwMode="auto">
            <a:xfrm>
              <a:off x="159450" y="3024469"/>
              <a:ext cx="239044" cy="228715"/>
            </a:xfrm>
            <a:custGeom>
              <a:avLst/>
              <a:gdLst>
                <a:gd name="T0" fmla="*/ 1747 w 2596"/>
                <a:gd name="T1" fmla="*/ 0 h 2480"/>
                <a:gd name="T2" fmla="*/ 1832 w 2596"/>
                <a:gd name="T3" fmla="*/ 313 h 2480"/>
                <a:gd name="T4" fmla="*/ 2132 w 2596"/>
                <a:gd name="T5" fmla="*/ 231 h 2480"/>
                <a:gd name="T6" fmla="*/ 2218 w 2596"/>
                <a:gd name="T7" fmla="*/ 549 h 2480"/>
                <a:gd name="T8" fmla="*/ 1817 w 2596"/>
                <a:gd name="T9" fmla="*/ 657 h 2480"/>
                <a:gd name="T10" fmla="*/ 1581 w 2596"/>
                <a:gd name="T11" fmla="*/ 1072 h 2480"/>
                <a:gd name="T12" fmla="*/ 2075 w 2596"/>
                <a:gd name="T13" fmla="*/ 1069 h 2480"/>
                <a:gd name="T14" fmla="*/ 2363 w 2596"/>
                <a:gd name="T15" fmla="*/ 781 h 2480"/>
                <a:gd name="T16" fmla="*/ 2596 w 2596"/>
                <a:gd name="T17" fmla="*/ 1013 h 2480"/>
                <a:gd name="T18" fmla="*/ 2365 w 2596"/>
                <a:gd name="T19" fmla="*/ 1243 h 2480"/>
                <a:gd name="T20" fmla="*/ 2584 w 2596"/>
                <a:gd name="T21" fmla="*/ 1462 h 2480"/>
                <a:gd name="T22" fmla="*/ 2353 w 2596"/>
                <a:gd name="T23" fmla="*/ 1695 h 2480"/>
                <a:gd name="T24" fmla="*/ 2056 w 2596"/>
                <a:gd name="T25" fmla="*/ 1398 h 2480"/>
                <a:gd name="T26" fmla="*/ 1579 w 2596"/>
                <a:gd name="T27" fmla="*/ 1400 h 2480"/>
                <a:gd name="T28" fmla="*/ 1813 w 2596"/>
                <a:gd name="T29" fmla="*/ 1812 h 2480"/>
                <a:gd name="T30" fmla="*/ 2236 w 2596"/>
                <a:gd name="T31" fmla="*/ 1918 h 2480"/>
                <a:gd name="T32" fmla="*/ 2158 w 2596"/>
                <a:gd name="T33" fmla="*/ 2236 h 2480"/>
                <a:gd name="T34" fmla="*/ 1842 w 2596"/>
                <a:gd name="T35" fmla="*/ 2156 h 2480"/>
                <a:gd name="T36" fmla="*/ 1767 w 2596"/>
                <a:gd name="T37" fmla="*/ 2457 h 2480"/>
                <a:gd name="T38" fmla="*/ 1449 w 2596"/>
                <a:gd name="T39" fmla="*/ 2378 h 2480"/>
                <a:gd name="T40" fmla="*/ 1543 w 2596"/>
                <a:gd name="T41" fmla="*/ 1999 h 2480"/>
                <a:gd name="T42" fmla="*/ 1297 w 2596"/>
                <a:gd name="T43" fmla="*/ 1568 h 2480"/>
                <a:gd name="T44" fmla="*/ 1059 w 2596"/>
                <a:gd name="T45" fmla="*/ 1984 h 2480"/>
                <a:gd name="T46" fmla="*/ 1174 w 2596"/>
                <a:gd name="T47" fmla="*/ 2391 h 2480"/>
                <a:gd name="T48" fmla="*/ 858 w 2596"/>
                <a:gd name="T49" fmla="*/ 2480 h 2480"/>
                <a:gd name="T50" fmla="*/ 770 w 2596"/>
                <a:gd name="T51" fmla="*/ 2168 h 2480"/>
                <a:gd name="T52" fmla="*/ 472 w 2596"/>
                <a:gd name="T53" fmla="*/ 2252 h 2480"/>
                <a:gd name="T54" fmla="*/ 383 w 2596"/>
                <a:gd name="T55" fmla="*/ 1936 h 2480"/>
                <a:gd name="T56" fmla="*/ 771 w 2596"/>
                <a:gd name="T57" fmla="*/ 1826 h 2480"/>
                <a:gd name="T58" fmla="*/ 1013 w 2596"/>
                <a:gd name="T59" fmla="*/ 1403 h 2480"/>
                <a:gd name="T60" fmla="*/ 528 w 2596"/>
                <a:gd name="T61" fmla="*/ 1405 h 2480"/>
                <a:gd name="T62" fmla="*/ 235 w 2596"/>
                <a:gd name="T63" fmla="*/ 1705 h 2480"/>
                <a:gd name="T64" fmla="*/ 0 w 2596"/>
                <a:gd name="T65" fmla="*/ 1476 h 2480"/>
                <a:gd name="T66" fmla="*/ 228 w 2596"/>
                <a:gd name="T67" fmla="*/ 1243 h 2480"/>
                <a:gd name="T68" fmla="*/ 7 w 2596"/>
                <a:gd name="T69" fmla="*/ 1026 h 2480"/>
                <a:gd name="T70" fmla="*/ 236 w 2596"/>
                <a:gd name="T71" fmla="*/ 792 h 2480"/>
                <a:gd name="T72" fmla="*/ 528 w 2596"/>
                <a:gd name="T73" fmla="*/ 1078 h 2480"/>
                <a:gd name="T74" fmla="*/ 1015 w 2596"/>
                <a:gd name="T75" fmla="*/ 1076 h 2480"/>
                <a:gd name="T76" fmla="*/ 775 w 2596"/>
                <a:gd name="T77" fmla="*/ 656 h 2480"/>
                <a:gd name="T78" fmla="*/ 364 w 2596"/>
                <a:gd name="T79" fmla="*/ 549 h 2480"/>
                <a:gd name="T80" fmla="*/ 447 w 2596"/>
                <a:gd name="T81" fmla="*/ 231 h 2480"/>
                <a:gd name="T82" fmla="*/ 761 w 2596"/>
                <a:gd name="T83" fmla="*/ 313 h 2480"/>
                <a:gd name="T84" fmla="*/ 839 w 2596"/>
                <a:gd name="T85" fmla="*/ 14 h 2480"/>
                <a:gd name="T86" fmla="*/ 1157 w 2596"/>
                <a:gd name="T87" fmla="*/ 96 h 2480"/>
                <a:gd name="T88" fmla="*/ 1055 w 2596"/>
                <a:gd name="T89" fmla="*/ 485 h 2480"/>
                <a:gd name="T90" fmla="*/ 1297 w 2596"/>
                <a:gd name="T91" fmla="*/ 907 h 2480"/>
                <a:gd name="T92" fmla="*/ 1539 w 2596"/>
                <a:gd name="T93" fmla="*/ 484 h 2480"/>
                <a:gd name="T94" fmla="*/ 1431 w 2596"/>
                <a:gd name="T95" fmla="*/ 86 h 2480"/>
                <a:gd name="T96" fmla="*/ 1747 w 2596"/>
                <a:gd name="T97" fmla="*/ 0 h 2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596" h="2480">
                  <a:moveTo>
                    <a:pt x="1747" y="0"/>
                  </a:moveTo>
                  <a:lnTo>
                    <a:pt x="1832" y="313"/>
                  </a:lnTo>
                  <a:lnTo>
                    <a:pt x="2132" y="231"/>
                  </a:lnTo>
                  <a:lnTo>
                    <a:pt x="2218" y="549"/>
                  </a:lnTo>
                  <a:lnTo>
                    <a:pt x="1817" y="657"/>
                  </a:lnTo>
                  <a:lnTo>
                    <a:pt x="1581" y="1072"/>
                  </a:lnTo>
                  <a:lnTo>
                    <a:pt x="2075" y="1069"/>
                  </a:lnTo>
                  <a:lnTo>
                    <a:pt x="2363" y="781"/>
                  </a:lnTo>
                  <a:lnTo>
                    <a:pt x="2596" y="1013"/>
                  </a:lnTo>
                  <a:lnTo>
                    <a:pt x="2365" y="1243"/>
                  </a:lnTo>
                  <a:lnTo>
                    <a:pt x="2584" y="1462"/>
                  </a:lnTo>
                  <a:lnTo>
                    <a:pt x="2353" y="1695"/>
                  </a:lnTo>
                  <a:lnTo>
                    <a:pt x="2056" y="1398"/>
                  </a:lnTo>
                  <a:lnTo>
                    <a:pt x="1579" y="1400"/>
                  </a:lnTo>
                  <a:lnTo>
                    <a:pt x="1813" y="1812"/>
                  </a:lnTo>
                  <a:lnTo>
                    <a:pt x="2236" y="1918"/>
                  </a:lnTo>
                  <a:lnTo>
                    <a:pt x="2158" y="2236"/>
                  </a:lnTo>
                  <a:lnTo>
                    <a:pt x="1842" y="2156"/>
                  </a:lnTo>
                  <a:lnTo>
                    <a:pt x="1767" y="2457"/>
                  </a:lnTo>
                  <a:lnTo>
                    <a:pt x="1449" y="2378"/>
                  </a:lnTo>
                  <a:lnTo>
                    <a:pt x="1543" y="1999"/>
                  </a:lnTo>
                  <a:lnTo>
                    <a:pt x="1297" y="1568"/>
                  </a:lnTo>
                  <a:lnTo>
                    <a:pt x="1059" y="1984"/>
                  </a:lnTo>
                  <a:lnTo>
                    <a:pt x="1174" y="2391"/>
                  </a:lnTo>
                  <a:lnTo>
                    <a:pt x="858" y="2480"/>
                  </a:lnTo>
                  <a:lnTo>
                    <a:pt x="770" y="2168"/>
                  </a:lnTo>
                  <a:lnTo>
                    <a:pt x="472" y="2252"/>
                  </a:lnTo>
                  <a:lnTo>
                    <a:pt x="383" y="1936"/>
                  </a:lnTo>
                  <a:lnTo>
                    <a:pt x="771" y="1826"/>
                  </a:lnTo>
                  <a:lnTo>
                    <a:pt x="1013" y="1403"/>
                  </a:lnTo>
                  <a:lnTo>
                    <a:pt x="528" y="1405"/>
                  </a:lnTo>
                  <a:lnTo>
                    <a:pt x="235" y="1705"/>
                  </a:lnTo>
                  <a:lnTo>
                    <a:pt x="0" y="1476"/>
                  </a:lnTo>
                  <a:lnTo>
                    <a:pt x="228" y="1243"/>
                  </a:lnTo>
                  <a:lnTo>
                    <a:pt x="7" y="1026"/>
                  </a:lnTo>
                  <a:lnTo>
                    <a:pt x="236" y="792"/>
                  </a:lnTo>
                  <a:lnTo>
                    <a:pt x="528" y="1078"/>
                  </a:lnTo>
                  <a:lnTo>
                    <a:pt x="1015" y="1076"/>
                  </a:lnTo>
                  <a:lnTo>
                    <a:pt x="775" y="656"/>
                  </a:lnTo>
                  <a:lnTo>
                    <a:pt x="364" y="549"/>
                  </a:lnTo>
                  <a:lnTo>
                    <a:pt x="447" y="231"/>
                  </a:lnTo>
                  <a:lnTo>
                    <a:pt x="761" y="313"/>
                  </a:lnTo>
                  <a:lnTo>
                    <a:pt x="839" y="14"/>
                  </a:lnTo>
                  <a:lnTo>
                    <a:pt x="1157" y="96"/>
                  </a:lnTo>
                  <a:lnTo>
                    <a:pt x="1055" y="485"/>
                  </a:lnTo>
                  <a:lnTo>
                    <a:pt x="1297" y="907"/>
                  </a:lnTo>
                  <a:lnTo>
                    <a:pt x="1539" y="484"/>
                  </a:lnTo>
                  <a:lnTo>
                    <a:pt x="1431" y="86"/>
                  </a:lnTo>
                  <a:lnTo>
                    <a:pt x="1747" y="0"/>
                  </a:lnTo>
                  <a:close/>
                </a:path>
              </a:pathLst>
            </a:custGeom>
            <a:solidFill>
              <a:srgbClr val="FFFFFF"/>
            </a:solidFill>
            <a:ln w="0">
              <a:solidFill>
                <a:srgbClr val="FFFFFF"/>
              </a:solidFill>
              <a:prstDash val="solid"/>
              <a:round/>
              <a:headEnd/>
              <a:tailEnd/>
            </a:ln>
          </p:spPr>
          <p:txBody>
            <a:bodyPr vert="horz" wrap="square" lIns="91428" tIns="45714" rIns="91428" bIns="45714"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71" name="Group 70">
            <a:extLst>
              <a:ext uri="{FF2B5EF4-FFF2-40B4-BE49-F238E27FC236}">
                <a16:creationId xmlns:a16="http://schemas.microsoft.com/office/drawing/2014/main" id="{DB8355B2-E8F9-1DDF-E700-044D461FDCF7}"/>
              </a:ext>
            </a:extLst>
          </p:cNvPr>
          <p:cNvGrpSpPr/>
          <p:nvPr/>
        </p:nvGrpSpPr>
        <p:grpSpPr>
          <a:xfrm>
            <a:off x="64287" y="3811325"/>
            <a:ext cx="403200" cy="403200"/>
            <a:chOff x="73221" y="3825330"/>
            <a:chExt cx="403200" cy="403200"/>
          </a:xfrm>
        </p:grpSpPr>
        <p:sp>
          <p:nvSpPr>
            <p:cNvPr id="68" name="Oval 67">
              <a:extLst>
                <a:ext uri="{FF2B5EF4-FFF2-40B4-BE49-F238E27FC236}">
                  <a16:creationId xmlns:a16="http://schemas.microsoft.com/office/drawing/2014/main" id="{AD88911E-C987-6075-049C-8B6F29359059}"/>
                </a:ext>
              </a:extLst>
            </p:cNvPr>
            <p:cNvSpPr/>
            <p:nvPr/>
          </p:nvSpPr>
          <p:spPr>
            <a:xfrm>
              <a:off x="73221" y="3825330"/>
              <a:ext cx="403200" cy="403200"/>
            </a:xfrm>
            <a:prstGeom prst="ellipse">
              <a:avLst/>
            </a:prstGeom>
            <a:solidFill>
              <a:srgbClr val="5B5B5B"/>
            </a:solid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a:ea typeface="+mn-ea"/>
                <a:cs typeface="+mn-cs"/>
              </a:endParaRPr>
            </a:p>
          </p:txBody>
        </p:sp>
        <p:pic>
          <p:nvPicPr>
            <p:cNvPr id="70" name="Graphic 69">
              <a:extLst>
                <a:ext uri="{FF2B5EF4-FFF2-40B4-BE49-F238E27FC236}">
                  <a16:creationId xmlns:a16="http://schemas.microsoft.com/office/drawing/2014/main" id="{B317C305-FBC2-C7BD-E83D-9F99734EE3F1}"/>
                </a:ext>
              </a:extLst>
            </p:cNvPr>
            <p:cNvPicPr>
              <a:picLocks noChangeAspect="1"/>
            </p:cNvPicPr>
            <p:nvPr/>
          </p:nvPicPr>
          <p:blipFill>
            <a:blip>
              <a:extLst>
                <a:ext uri="{96DAC541-7B7A-43D3-8B79-37D633B846F1}">
                  <asvg:svgBlip xmlns:asvg="http://schemas.microsoft.com/office/drawing/2016/SVG/main" r:embed="rId22"/>
                </a:ext>
              </a:extLst>
            </a:blip>
            <a:stretch>
              <a:fillRect/>
            </a:stretch>
          </p:blipFill>
          <p:spPr>
            <a:xfrm>
              <a:off x="148107" y="3892963"/>
              <a:ext cx="276225" cy="257175"/>
            </a:xfrm>
            <a:prstGeom prst="rect">
              <a:avLst/>
            </a:prstGeom>
          </p:spPr>
        </p:pic>
      </p:grpSp>
      <p:grpSp>
        <p:nvGrpSpPr>
          <p:cNvPr id="76" name="Group 75">
            <a:extLst>
              <a:ext uri="{FF2B5EF4-FFF2-40B4-BE49-F238E27FC236}">
                <a16:creationId xmlns:a16="http://schemas.microsoft.com/office/drawing/2014/main" id="{25BBB159-B43F-D720-1D8E-22674008BACF}"/>
              </a:ext>
            </a:extLst>
          </p:cNvPr>
          <p:cNvGrpSpPr/>
          <p:nvPr/>
        </p:nvGrpSpPr>
        <p:grpSpPr>
          <a:xfrm>
            <a:off x="64287" y="895470"/>
            <a:ext cx="403200" cy="832052"/>
            <a:chOff x="64287" y="929654"/>
            <a:chExt cx="403200" cy="832052"/>
          </a:xfrm>
        </p:grpSpPr>
        <p:grpSp>
          <p:nvGrpSpPr>
            <p:cNvPr id="75" name="Group 74">
              <a:extLst>
                <a:ext uri="{FF2B5EF4-FFF2-40B4-BE49-F238E27FC236}">
                  <a16:creationId xmlns:a16="http://schemas.microsoft.com/office/drawing/2014/main" id="{8CDB4A8D-7631-A8BF-4ECA-A08EA1F0547B}"/>
                </a:ext>
              </a:extLst>
            </p:cNvPr>
            <p:cNvGrpSpPr/>
            <p:nvPr/>
          </p:nvGrpSpPr>
          <p:grpSpPr>
            <a:xfrm>
              <a:off x="64287" y="929654"/>
              <a:ext cx="403200" cy="403200"/>
              <a:chOff x="116120" y="1013303"/>
              <a:chExt cx="403200" cy="403200"/>
            </a:xfrm>
          </p:grpSpPr>
          <p:sp>
            <p:nvSpPr>
              <p:cNvPr id="43" name="Oval 42">
                <a:extLst>
                  <a:ext uri="{FF2B5EF4-FFF2-40B4-BE49-F238E27FC236}">
                    <a16:creationId xmlns:a16="http://schemas.microsoft.com/office/drawing/2014/main" id="{4680CD00-FD14-741E-F502-0EECB158B458}"/>
                  </a:ext>
                </a:extLst>
              </p:cNvPr>
              <p:cNvSpPr/>
              <p:nvPr/>
            </p:nvSpPr>
            <p:spPr>
              <a:xfrm>
                <a:off x="116120" y="1013303"/>
                <a:ext cx="403200" cy="403200"/>
              </a:xfrm>
              <a:prstGeom prst="ellipse">
                <a:avLst/>
              </a:prstGeom>
              <a:solidFill>
                <a:srgbClr val="5B5B5B"/>
              </a:solid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a:ea typeface="+mn-ea"/>
                  <a:cs typeface="+mn-cs"/>
                </a:endParaRPr>
              </a:p>
            </p:txBody>
          </p:sp>
          <p:pic>
            <p:nvPicPr>
              <p:cNvPr id="60" name="Graphic 59">
                <a:extLst>
                  <a:ext uri="{FF2B5EF4-FFF2-40B4-BE49-F238E27FC236}">
                    <a16:creationId xmlns:a16="http://schemas.microsoft.com/office/drawing/2014/main" id="{70D8A221-3C1C-F26C-3A1B-6C152AFD6E47}"/>
                  </a:ext>
                </a:extLst>
              </p:cNvPr>
              <p:cNvPicPr>
                <a:picLocks noChangeAspect="1"/>
              </p:cNvPicPr>
              <p:nvPr/>
            </p:nvPicPr>
            <p:blipFill>
              <a:blip>
                <a:extLst>
                  <a:ext uri="{96DAC541-7B7A-43D3-8B79-37D633B846F1}">
                    <asvg:svgBlip xmlns:asvg="http://schemas.microsoft.com/office/drawing/2016/SVG/main" r:embed="rId23"/>
                  </a:ext>
                </a:extLst>
              </a:blip>
              <a:stretch>
                <a:fillRect/>
              </a:stretch>
            </p:blipFill>
            <p:spPr>
              <a:xfrm>
                <a:off x="161951" y="1097200"/>
                <a:ext cx="324000" cy="251583"/>
              </a:xfrm>
              <a:prstGeom prst="rect">
                <a:avLst/>
              </a:prstGeom>
            </p:spPr>
          </p:pic>
        </p:grpSp>
        <p:grpSp>
          <p:nvGrpSpPr>
            <p:cNvPr id="74" name="Group 73">
              <a:extLst>
                <a:ext uri="{FF2B5EF4-FFF2-40B4-BE49-F238E27FC236}">
                  <a16:creationId xmlns:a16="http://schemas.microsoft.com/office/drawing/2014/main" id="{FB1F179E-D139-7237-B55A-18E19A42045E}"/>
                </a:ext>
              </a:extLst>
            </p:cNvPr>
            <p:cNvGrpSpPr/>
            <p:nvPr/>
          </p:nvGrpSpPr>
          <p:grpSpPr>
            <a:xfrm>
              <a:off x="64287" y="1358506"/>
              <a:ext cx="403200" cy="403200"/>
              <a:chOff x="77372" y="1427175"/>
              <a:chExt cx="403200" cy="403200"/>
            </a:xfrm>
          </p:grpSpPr>
          <p:sp>
            <p:nvSpPr>
              <p:cNvPr id="26" name="Oval 25">
                <a:extLst>
                  <a:ext uri="{FF2B5EF4-FFF2-40B4-BE49-F238E27FC236}">
                    <a16:creationId xmlns:a16="http://schemas.microsoft.com/office/drawing/2014/main" id="{72DA220F-99A7-A447-E0E8-7A03F24E34B1}"/>
                  </a:ext>
                </a:extLst>
              </p:cNvPr>
              <p:cNvSpPr/>
              <p:nvPr/>
            </p:nvSpPr>
            <p:spPr>
              <a:xfrm>
                <a:off x="77372" y="1427175"/>
                <a:ext cx="403200" cy="403200"/>
              </a:xfrm>
              <a:prstGeom prst="ellipse">
                <a:avLst/>
              </a:prstGeom>
              <a:solidFill>
                <a:srgbClr val="5B5B5B"/>
              </a:solid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a:ea typeface="+mn-ea"/>
                  <a:cs typeface="+mn-cs"/>
                </a:endParaRPr>
              </a:p>
            </p:txBody>
          </p:sp>
          <p:pic>
            <p:nvPicPr>
              <p:cNvPr id="73" name="Graphic 72">
                <a:extLst>
                  <a:ext uri="{FF2B5EF4-FFF2-40B4-BE49-F238E27FC236}">
                    <a16:creationId xmlns:a16="http://schemas.microsoft.com/office/drawing/2014/main" id="{E617FEB7-B4EB-5555-860B-6A344116C9F9}"/>
                  </a:ext>
                </a:extLst>
              </p:cNvPr>
              <p:cNvPicPr>
                <a:picLocks noChangeAspect="1"/>
              </p:cNvPicPr>
              <p:nvPr/>
            </p:nvPicPr>
            <p:blipFill>
              <a:blip>
                <a:extLst>
                  <a:ext uri="{96DAC541-7B7A-43D3-8B79-37D633B846F1}">
                    <asvg:svgBlip xmlns:asvg="http://schemas.microsoft.com/office/drawing/2016/SVG/main" r:embed="rId24"/>
                  </a:ext>
                </a:extLst>
              </a:blip>
              <a:stretch>
                <a:fillRect/>
              </a:stretch>
            </p:blipFill>
            <p:spPr>
              <a:xfrm>
                <a:off x="183858" y="1479310"/>
                <a:ext cx="190229" cy="298931"/>
              </a:xfrm>
              <a:prstGeom prst="rect">
                <a:avLst/>
              </a:prstGeom>
            </p:spPr>
          </p:pic>
        </p:grpSp>
      </p:grpSp>
    </p:spTree>
    <p:extLst>
      <p:ext uri="{BB962C8B-B14F-4D97-AF65-F5344CB8AC3E}">
        <p14:creationId xmlns:p14="http://schemas.microsoft.com/office/powerpoint/2010/main" val="1021723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046F790-7368-9366-FA92-B6F6FDC9057E}"/>
              </a:ext>
            </a:extLst>
          </p:cNvPr>
          <p:cNvSpPr>
            <a:spLocks noGrp="1"/>
          </p:cNvSpPr>
          <p:nvPr>
            <p:ph sz="quarter" idx="13"/>
          </p:nvPr>
        </p:nvSpPr>
        <p:spPr>
          <a:xfrm>
            <a:off x="839788" y="2172713"/>
            <a:ext cx="3456709" cy="2287299"/>
          </a:xfrm>
        </p:spPr>
        <p:txBody>
          <a:bodyPr/>
          <a:lstStyle/>
          <a:p>
            <a:r>
              <a:rPr lang="en-US" sz="3200" b="1">
                <a:solidFill>
                  <a:schemeClr val="tx1"/>
                </a:solidFill>
              </a:rPr>
              <a:t>Cooling                    and</a:t>
            </a:r>
            <a:br>
              <a:rPr lang="en-US" sz="3200" b="1">
                <a:solidFill>
                  <a:schemeClr val="tx1"/>
                </a:solidFill>
              </a:rPr>
            </a:br>
            <a:r>
              <a:rPr lang="en-US" sz="3200" b="1">
                <a:solidFill>
                  <a:schemeClr val="tx1"/>
                </a:solidFill>
              </a:rPr>
              <a:t>Heating Solutions</a:t>
            </a:r>
            <a:endParaRPr lang="en-IN" sz="3200" b="1"/>
          </a:p>
        </p:txBody>
      </p:sp>
      <p:sp>
        <p:nvSpPr>
          <p:cNvPr id="3" name="Slide Number Placeholder 2">
            <a:extLst>
              <a:ext uri="{FF2B5EF4-FFF2-40B4-BE49-F238E27FC236}">
                <a16:creationId xmlns:a16="http://schemas.microsoft.com/office/drawing/2014/main" id="{EEB3D0D3-1B02-CF05-AA95-5D26E2910CDA}"/>
              </a:ext>
            </a:extLst>
          </p:cNvPr>
          <p:cNvSpPr>
            <a:spLocks noGrp="1"/>
          </p:cNvSpPr>
          <p:nvPr>
            <p:ph type="sldNum" sz="quarter" idx="4"/>
          </p:nvPr>
        </p:nvSpPr>
        <p:spPr/>
        <p:txBody>
          <a:bodyPr/>
          <a:lstStyle/>
          <a:p>
            <a:fld id="{FD07FD9B-4AE9-9F4C-8531-3CD957D46700}" type="slidenum">
              <a:rPr lang="en-US" smtClean="0">
                <a:solidFill>
                  <a:prstClr val="white"/>
                </a:solidFill>
              </a:rPr>
              <a:pPr/>
              <a:t>4</a:t>
            </a:fld>
            <a:endParaRPr lang="en-US">
              <a:solidFill>
                <a:prstClr val="white"/>
              </a:solidFill>
            </a:endParaRPr>
          </a:p>
        </p:txBody>
      </p:sp>
      <p:grpSp>
        <p:nvGrpSpPr>
          <p:cNvPr id="5" name="Group 4">
            <a:extLst>
              <a:ext uri="{FF2B5EF4-FFF2-40B4-BE49-F238E27FC236}">
                <a16:creationId xmlns:a16="http://schemas.microsoft.com/office/drawing/2014/main" id="{6CF71554-59D3-D06B-641E-D2480639E1B5}"/>
              </a:ext>
            </a:extLst>
          </p:cNvPr>
          <p:cNvGrpSpPr/>
          <p:nvPr/>
        </p:nvGrpSpPr>
        <p:grpSpPr>
          <a:xfrm>
            <a:off x="1240426" y="6530360"/>
            <a:ext cx="3436940" cy="230219"/>
            <a:chOff x="1240426" y="6530360"/>
            <a:chExt cx="3436940" cy="230219"/>
          </a:xfrm>
        </p:grpSpPr>
        <p:grpSp>
          <p:nvGrpSpPr>
            <p:cNvPr id="6" name="Graphic 210">
              <a:extLst>
                <a:ext uri="{FF2B5EF4-FFF2-40B4-BE49-F238E27FC236}">
                  <a16:creationId xmlns:a16="http://schemas.microsoft.com/office/drawing/2014/main" id="{C1B8883A-67A0-7F34-E6AF-E6A6153FF63B}"/>
                </a:ext>
              </a:extLst>
            </p:cNvPr>
            <p:cNvGrpSpPr/>
            <p:nvPr/>
          </p:nvGrpSpPr>
          <p:grpSpPr>
            <a:xfrm>
              <a:off x="1240426" y="6558328"/>
              <a:ext cx="179976" cy="177909"/>
              <a:chOff x="1809921" y="6375700"/>
              <a:chExt cx="414664" cy="409902"/>
            </a:xfrm>
            <a:solidFill>
              <a:srgbClr val="FFFFFF"/>
            </a:solidFill>
          </p:grpSpPr>
          <p:sp>
            <p:nvSpPr>
              <p:cNvPr id="143" name="Freeform 279">
                <a:extLst>
                  <a:ext uri="{FF2B5EF4-FFF2-40B4-BE49-F238E27FC236}">
                    <a16:creationId xmlns:a16="http://schemas.microsoft.com/office/drawing/2014/main" id="{C4D42DA2-E67B-B2AF-9162-ABDBC2939120}"/>
                  </a:ext>
                </a:extLst>
              </p:cNvPr>
              <p:cNvSpPr/>
              <p:nvPr/>
            </p:nvSpPr>
            <p:spPr>
              <a:xfrm>
                <a:off x="1809921" y="6375700"/>
                <a:ext cx="414664" cy="409902"/>
              </a:xfrm>
              <a:custGeom>
                <a:avLst/>
                <a:gdLst>
                  <a:gd name="csX0" fmla="*/ 108440 w 414664"/>
                  <a:gd name="csY0" fmla="*/ 0 h 409902"/>
                  <a:gd name="csX1" fmla="*/ 299722 w 414664"/>
                  <a:gd name="csY1" fmla="*/ 0 h 409902"/>
                  <a:gd name="csX2" fmla="*/ 313997 w 414664"/>
                  <a:gd name="csY2" fmla="*/ 0 h 409902"/>
                  <a:gd name="csX3" fmla="*/ 344450 w 414664"/>
                  <a:gd name="csY3" fmla="*/ 18097 h 409902"/>
                  <a:gd name="csX4" fmla="*/ 404404 w 414664"/>
                  <a:gd name="csY4" fmla="*/ 83820 h 409902"/>
                  <a:gd name="csX5" fmla="*/ 404404 w 414664"/>
                  <a:gd name="csY5" fmla="*/ 105728 h 409902"/>
                  <a:gd name="csX6" fmla="*/ 404404 w 414664"/>
                  <a:gd name="csY6" fmla="*/ 289560 h 409902"/>
                  <a:gd name="csX7" fmla="*/ 407259 w 414664"/>
                  <a:gd name="csY7" fmla="*/ 298132 h 409902"/>
                  <a:gd name="csX8" fmla="*/ 407259 w 414664"/>
                  <a:gd name="csY8" fmla="*/ 316230 h 409902"/>
                  <a:gd name="csX9" fmla="*/ 386322 w 414664"/>
                  <a:gd name="csY9" fmla="*/ 347663 h 409902"/>
                  <a:gd name="csX10" fmla="*/ 323513 w 414664"/>
                  <a:gd name="csY10" fmla="*/ 403860 h 409902"/>
                  <a:gd name="csX11" fmla="*/ 314948 w 414664"/>
                  <a:gd name="csY11" fmla="*/ 406718 h 409902"/>
                  <a:gd name="csX12" fmla="*/ 306384 w 414664"/>
                  <a:gd name="csY12" fmla="*/ 406718 h 409902"/>
                  <a:gd name="csX13" fmla="*/ 121763 w 414664"/>
                  <a:gd name="csY13" fmla="*/ 401003 h 409902"/>
                  <a:gd name="csX14" fmla="*/ 94165 w 414664"/>
                  <a:gd name="csY14" fmla="*/ 404813 h 409902"/>
                  <a:gd name="csX15" fmla="*/ 56099 w 414664"/>
                  <a:gd name="csY15" fmla="*/ 379095 h 409902"/>
                  <a:gd name="csX16" fmla="*/ 2806 w 414664"/>
                  <a:gd name="csY16" fmla="*/ 316230 h 409902"/>
                  <a:gd name="csX17" fmla="*/ 2806 w 414664"/>
                  <a:gd name="csY17" fmla="*/ 300038 h 409902"/>
                  <a:gd name="csX18" fmla="*/ 5661 w 414664"/>
                  <a:gd name="csY18" fmla="*/ 102870 h 409902"/>
                  <a:gd name="csX19" fmla="*/ 30404 w 414664"/>
                  <a:gd name="csY19" fmla="*/ 53340 h 409902"/>
                  <a:gd name="csX20" fmla="*/ 95117 w 414664"/>
                  <a:gd name="csY20" fmla="*/ 0 h 409902"/>
                  <a:gd name="csX21" fmla="*/ 107488 w 414664"/>
                  <a:gd name="csY21" fmla="*/ 0 h 409902"/>
                  <a:gd name="csX22" fmla="*/ 329223 w 414664"/>
                  <a:gd name="csY22" fmla="*/ 361950 h 409902"/>
                  <a:gd name="csX23" fmla="*/ 382516 w 414664"/>
                  <a:gd name="csY23" fmla="*/ 289560 h 409902"/>
                  <a:gd name="csX24" fmla="*/ 381564 w 414664"/>
                  <a:gd name="csY24" fmla="*/ 107632 h 409902"/>
                  <a:gd name="csX25" fmla="*/ 364434 w 414664"/>
                  <a:gd name="csY25" fmla="*/ 76200 h 409902"/>
                  <a:gd name="csX26" fmla="*/ 326368 w 414664"/>
                  <a:gd name="csY26" fmla="*/ 39053 h 409902"/>
                  <a:gd name="csX27" fmla="*/ 290205 w 414664"/>
                  <a:gd name="csY27" fmla="*/ 25718 h 409902"/>
                  <a:gd name="csX28" fmla="*/ 116053 w 414664"/>
                  <a:gd name="csY28" fmla="*/ 25718 h 409902"/>
                  <a:gd name="csX29" fmla="*/ 81793 w 414664"/>
                  <a:gd name="csY29" fmla="*/ 40957 h 409902"/>
                  <a:gd name="csX30" fmla="*/ 47534 w 414664"/>
                  <a:gd name="csY30" fmla="*/ 73343 h 409902"/>
                  <a:gd name="csX31" fmla="*/ 28501 w 414664"/>
                  <a:gd name="csY31" fmla="*/ 108585 h 409902"/>
                  <a:gd name="csX32" fmla="*/ 28501 w 414664"/>
                  <a:gd name="csY32" fmla="*/ 290513 h 409902"/>
                  <a:gd name="csX33" fmla="*/ 47534 w 414664"/>
                  <a:gd name="csY33" fmla="*/ 333375 h 409902"/>
                  <a:gd name="csX34" fmla="*/ 65615 w 414664"/>
                  <a:gd name="csY34" fmla="*/ 343853 h 409902"/>
                  <a:gd name="csX35" fmla="*/ 115101 w 414664"/>
                  <a:gd name="csY35" fmla="*/ 381953 h 409902"/>
                  <a:gd name="csX36" fmla="*/ 295915 w 414664"/>
                  <a:gd name="csY36" fmla="*/ 381953 h 409902"/>
                  <a:gd name="csX37" fmla="*/ 328272 w 414664"/>
                  <a:gd name="csY37" fmla="*/ 363855 h 4099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414664" h="409902">
                    <a:moveTo>
                      <a:pt x="108440" y="0"/>
                    </a:moveTo>
                    <a:cubicBezTo>
                      <a:pt x="156022" y="19050"/>
                      <a:pt x="253091" y="20003"/>
                      <a:pt x="299722" y="0"/>
                    </a:cubicBezTo>
                    <a:lnTo>
                      <a:pt x="313997" y="0"/>
                    </a:lnTo>
                    <a:cubicBezTo>
                      <a:pt x="324465" y="4763"/>
                      <a:pt x="334933" y="3810"/>
                      <a:pt x="344450" y="18097"/>
                    </a:cubicBezTo>
                    <a:cubicBezTo>
                      <a:pt x="367289" y="51435"/>
                      <a:pt x="396791" y="58103"/>
                      <a:pt x="404404" y="83820"/>
                    </a:cubicBezTo>
                    <a:cubicBezTo>
                      <a:pt x="412017" y="109538"/>
                      <a:pt x="406307" y="99060"/>
                      <a:pt x="404404" y="105728"/>
                    </a:cubicBezTo>
                    <a:cubicBezTo>
                      <a:pt x="387274" y="169545"/>
                      <a:pt x="381564" y="225743"/>
                      <a:pt x="404404" y="289560"/>
                    </a:cubicBezTo>
                    <a:cubicBezTo>
                      <a:pt x="427244" y="353378"/>
                      <a:pt x="404404" y="297180"/>
                      <a:pt x="407259" y="298132"/>
                    </a:cubicBezTo>
                    <a:lnTo>
                      <a:pt x="407259" y="316230"/>
                    </a:lnTo>
                    <a:cubicBezTo>
                      <a:pt x="402501" y="327660"/>
                      <a:pt x="402501" y="340043"/>
                      <a:pt x="386322" y="347663"/>
                    </a:cubicBezTo>
                    <a:cubicBezTo>
                      <a:pt x="354918" y="361950"/>
                      <a:pt x="351111" y="393382"/>
                      <a:pt x="323513" y="403860"/>
                    </a:cubicBezTo>
                    <a:cubicBezTo>
                      <a:pt x="295915" y="414338"/>
                      <a:pt x="316852" y="403860"/>
                      <a:pt x="314948" y="406718"/>
                    </a:cubicBezTo>
                    <a:lnTo>
                      <a:pt x="306384" y="406718"/>
                    </a:lnTo>
                    <a:cubicBezTo>
                      <a:pt x="247381" y="387668"/>
                      <a:pt x="182669" y="384810"/>
                      <a:pt x="121763" y="401003"/>
                    </a:cubicBezTo>
                    <a:cubicBezTo>
                      <a:pt x="60857" y="417195"/>
                      <a:pt x="104633" y="406718"/>
                      <a:pt x="94165" y="404813"/>
                    </a:cubicBezTo>
                    <a:cubicBezTo>
                      <a:pt x="83697" y="402907"/>
                      <a:pt x="62760" y="392430"/>
                      <a:pt x="56099" y="379095"/>
                    </a:cubicBezTo>
                    <a:cubicBezTo>
                      <a:pt x="32307" y="332422"/>
                      <a:pt x="14226" y="364807"/>
                      <a:pt x="2806" y="316230"/>
                    </a:cubicBezTo>
                    <a:lnTo>
                      <a:pt x="2806" y="300038"/>
                    </a:lnTo>
                    <a:cubicBezTo>
                      <a:pt x="27549" y="229553"/>
                      <a:pt x="22791" y="175260"/>
                      <a:pt x="5661" y="102870"/>
                    </a:cubicBezTo>
                    <a:cubicBezTo>
                      <a:pt x="-11469" y="30480"/>
                      <a:pt x="14226" y="61913"/>
                      <a:pt x="30404" y="53340"/>
                    </a:cubicBezTo>
                    <a:cubicBezTo>
                      <a:pt x="74180" y="30480"/>
                      <a:pt x="46582" y="11430"/>
                      <a:pt x="95117" y="0"/>
                    </a:cubicBezTo>
                    <a:lnTo>
                      <a:pt x="107488" y="0"/>
                    </a:lnTo>
                    <a:close/>
                    <a:moveTo>
                      <a:pt x="329223" y="361950"/>
                    </a:moveTo>
                    <a:cubicBezTo>
                      <a:pt x="358725" y="314325"/>
                      <a:pt x="382516" y="334328"/>
                      <a:pt x="382516" y="289560"/>
                    </a:cubicBezTo>
                    <a:cubicBezTo>
                      <a:pt x="360628" y="224790"/>
                      <a:pt x="366338" y="173355"/>
                      <a:pt x="381564" y="107632"/>
                    </a:cubicBezTo>
                    <a:cubicBezTo>
                      <a:pt x="396791" y="41910"/>
                      <a:pt x="374903" y="82868"/>
                      <a:pt x="364434" y="76200"/>
                    </a:cubicBezTo>
                    <a:cubicBezTo>
                      <a:pt x="348256" y="65722"/>
                      <a:pt x="335885" y="55245"/>
                      <a:pt x="326368" y="39053"/>
                    </a:cubicBezTo>
                    <a:cubicBezTo>
                      <a:pt x="316852" y="22860"/>
                      <a:pt x="304480" y="21907"/>
                      <a:pt x="290205" y="25718"/>
                    </a:cubicBezTo>
                    <a:cubicBezTo>
                      <a:pt x="233106" y="40005"/>
                      <a:pt x="174104" y="39053"/>
                      <a:pt x="116053" y="25718"/>
                    </a:cubicBezTo>
                    <a:cubicBezTo>
                      <a:pt x="58002" y="12382"/>
                      <a:pt x="89407" y="29528"/>
                      <a:pt x="81793" y="40957"/>
                    </a:cubicBezTo>
                    <a:cubicBezTo>
                      <a:pt x="74180" y="52388"/>
                      <a:pt x="61809" y="65722"/>
                      <a:pt x="47534" y="73343"/>
                    </a:cubicBezTo>
                    <a:cubicBezTo>
                      <a:pt x="33259" y="80963"/>
                      <a:pt x="25646" y="94297"/>
                      <a:pt x="28501" y="108585"/>
                    </a:cubicBezTo>
                    <a:cubicBezTo>
                      <a:pt x="43727" y="176213"/>
                      <a:pt x="45631" y="223838"/>
                      <a:pt x="28501" y="290513"/>
                    </a:cubicBezTo>
                    <a:cubicBezTo>
                      <a:pt x="11371" y="357188"/>
                      <a:pt x="34211" y="324803"/>
                      <a:pt x="47534" y="333375"/>
                    </a:cubicBezTo>
                    <a:cubicBezTo>
                      <a:pt x="60857" y="341947"/>
                      <a:pt x="58954" y="340043"/>
                      <a:pt x="65615" y="343853"/>
                    </a:cubicBezTo>
                    <a:cubicBezTo>
                      <a:pt x="72277" y="366713"/>
                      <a:pt x="91310" y="381000"/>
                      <a:pt x="115101" y="381953"/>
                    </a:cubicBezTo>
                    <a:cubicBezTo>
                      <a:pt x="175055" y="365760"/>
                      <a:pt x="235961" y="367665"/>
                      <a:pt x="295915" y="381953"/>
                    </a:cubicBezTo>
                    <a:cubicBezTo>
                      <a:pt x="309239" y="384810"/>
                      <a:pt x="321610" y="375285"/>
                      <a:pt x="328272" y="363855"/>
                    </a:cubicBezTo>
                    <a:close/>
                  </a:path>
                </a:pathLst>
              </a:custGeom>
              <a:solidFill>
                <a:srgbClr val="FFFFFF"/>
              </a:solidFill>
              <a:ln w="9512" cap="flat">
                <a:noFill/>
                <a:prstDash val="solid"/>
                <a:miter/>
              </a:ln>
            </p:spPr>
            <p:txBody>
              <a:bodyPr/>
              <a:lstStyle/>
              <a:p>
                <a:endParaRPr lang="en-US"/>
              </a:p>
            </p:txBody>
          </p:sp>
          <p:sp>
            <p:nvSpPr>
              <p:cNvPr id="144" name="Freeform 280">
                <a:extLst>
                  <a:ext uri="{FF2B5EF4-FFF2-40B4-BE49-F238E27FC236}">
                    <a16:creationId xmlns:a16="http://schemas.microsoft.com/office/drawing/2014/main" id="{26B36C63-8C03-A9E5-F9B9-30A09A7911ED}"/>
                  </a:ext>
                </a:extLst>
              </p:cNvPr>
              <p:cNvSpPr/>
              <p:nvPr/>
            </p:nvSpPr>
            <p:spPr>
              <a:xfrm>
                <a:off x="1947294" y="6429674"/>
                <a:ext cx="130157" cy="293424"/>
              </a:xfrm>
              <a:custGeom>
                <a:avLst/>
                <a:gdLst>
                  <a:gd name="csX0" fmla="*/ 96685 w 130157"/>
                  <a:gd name="csY0" fmla="*/ 278449 h 293424"/>
                  <a:gd name="csX1" fmla="*/ 5326 w 130157"/>
                  <a:gd name="csY1" fmla="*/ 274639 h 293424"/>
                  <a:gd name="csX2" fmla="*/ 5326 w 130157"/>
                  <a:gd name="csY2" fmla="*/ 235586 h 293424"/>
                  <a:gd name="csX3" fmla="*/ 15794 w 130157"/>
                  <a:gd name="csY3" fmla="*/ 239396 h 293424"/>
                  <a:gd name="csX4" fmla="*/ 64328 w 130157"/>
                  <a:gd name="csY4" fmla="*/ 255589 h 293424"/>
                  <a:gd name="csX5" fmla="*/ 92878 w 130157"/>
                  <a:gd name="csY5" fmla="*/ 214631 h 293424"/>
                  <a:gd name="csX6" fmla="*/ 67183 w 130157"/>
                  <a:gd name="csY6" fmla="*/ 170816 h 293424"/>
                  <a:gd name="csX7" fmla="*/ 43392 w 130157"/>
                  <a:gd name="csY7" fmla="*/ 156529 h 293424"/>
                  <a:gd name="csX8" fmla="*/ 16746 w 130157"/>
                  <a:gd name="csY8" fmla="*/ 27941 h 293424"/>
                  <a:gd name="csX9" fmla="*/ 117621 w 130157"/>
                  <a:gd name="csY9" fmla="*/ 22226 h 293424"/>
                  <a:gd name="csX10" fmla="*/ 117621 w 130157"/>
                  <a:gd name="csY10" fmla="*/ 61279 h 293424"/>
                  <a:gd name="csX11" fmla="*/ 108104 w 130157"/>
                  <a:gd name="csY11" fmla="*/ 58421 h 293424"/>
                  <a:gd name="csX12" fmla="*/ 65280 w 130157"/>
                  <a:gd name="csY12" fmla="*/ 38419 h 293424"/>
                  <a:gd name="csX13" fmla="*/ 37682 w 130157"/>
                  <a:gd name="csY13" fmla="*/ 57469 h 293424"/>
                  <a:gd name="csX14" fmla="*/ 52909 w 130157"/>
                  <a:gd name="csY14" fmla="*/ 115571 h 293424"/>
                  <a:gd name="csX15" fmla="*/ 126186 w 130157"/>
                  <a:gd name="csY15" fmla="*/ 184151 h 293424"/>
                  <a:gd name="csX16" fmla="*/ 97636 w 130157"/>
                  <a:gd name="csY16" fmla="*/ 276544 h 29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0157" h="293424">
                    <a:moveTo>
                      <a:pt x="96685" y="278449"/>
                    </a:moveTo>
                    <a:cubicBezTo>
                      <a:pt x="68135" y="300356"/>
                      <a:pt x="31021" y="297499"/>
                      <a:pt x="5326" y="274639"/>
                    </a:cubicBezTo>
                    <a:lnTo>
                      <a:pt x="5326" y="235586"/>
                    </a:lnTo>
                    <a:cubicBezTo>
                      <a:pt x="10084" y="234634"/>
                      <a:pt x="13891" y="235586"/>
                      <a:pt x="15794" y="239396"/>
                    </a:cubicBezTo>
                    <a:cubicBezTo>
                      <a:pt x="28166" y="252731"/>
                      <a:pt x="46247" y="259399"/>
                      <a:pt x="64328" y="255589"/>
                    </a:cubicBezTo>
                    <a:cubicBezTo>
                      <a:pt x="82410" y="251779"/>
                      <a:pt x="94781" y="234634"/>
                      <a:pt x="92878" y="214631"/>
                    </a:cubicBezTo>
                    <a:cubicBezTo>
                      <a:pt x="90975" y="194629"/>
                      <a:pt x="83361" y="181294"/>
                      <a:pt x="67183" y="170816"/>
                    </a:cubicBezTo>
                    <a:lnTo>
                      <a:pt x="43392" y="156529"/>
                    </a:lnTo>
                    <a:cubicBezTo>
                      <a:pt x="-1336" y="129859"/>
                      <a:pt x="-13707" y="70804"/>
                      <a:pt x="16746" y="27941"/>
                    </a:cubicBezTo>
                    <a:cubicBezTo>
                      <a:pt x="47199" y="-14921"/>
                      <a:pt x="86216" y="-1586"/>
                      <a:pt x="117621" y="22226"/>
                    </a:cubicBezTo>
                    <a:lnTo>
                      <a:pt x="117621" y="61279"/>
                    </a:lnTo>
                    <a:cubicBezTo>
                      <a:pt x="114766" y="63184"/>
                      <a:pt x="110008" y="61279"/>
                      <a:pt x="108104" y="58421"/>
                    </a:cubicBezTo>
                    <a:cubicBezTo>
                      <a:pt x="96685" y="46991"/>
                      <a:pt x="81458" y="39371"/>
                      <a:pt x="65280" y="38419"/>
                    </a:cubicBezTo>
                    <a:cubicBezTo>
                      <a:pt x="49102" y="37466"/>
                      <a:pt x="41489" y="45086"/>
                      <a:pt x="37682" y="57469"/>
                    </a:cubicBezTo>
                    <a:cubicBezTo>
                      <a:pt x="30069" y="79376"/>
                      <a:pt x="35779" y="100331"/>
                      <a:pt x="52909" y="115571"/>
                    </a:cubicBezTo>
                    <a:cubicBezTo>
                      <a:pt x="70038" y="130811"/>
                      <a:pt x="115718" y="153671"/>
                      <a:pt x="126186" y="184151"/>
                    </a:cubicBezTo>
                    <a:cubicBezTo>
                      <a:pt x="136654" y="214631"/>
                      <a:pt x="126186" y="254636"/>
                      <a:pt x="97636" y="276544"/>
                    </a:cubicBezTo>
                    <a:close/>
                  </a:path>
                </a:pathLst>
              </a:custGeom>
              <a:solidFill>
                <a:srgbClr val="FFFFFF"/>
              </a:solidFill>
              <a:ln w="9512" cap="flat">
                <a:noFill/>
                <a:prstDash val="solid"/>
                <a:miter/>
              </a:ln>
            </p:spPr>
            <p:txBody>
              <a:bodyPr/>
              <a:lstStyle/>
              <a:p>
                <a:endParaRPr lang="en-US"/>
              </a:p>
            </p:txBody>
          </p:sp>
        </p:grpSp>
        <p:grpSp>
          <p:nvGrpSpPr>
            <p:cNvPr id="7" name="Graphic 210">
              <a:extLst>
                <a:ext uri="{FF2B5EF4-FFF2-40B4-BE49-F238E27FC236}">
                  <a16:creationId xmlns:a16="http://schemas.microsoft.com/office/drawing/2014/main" id="{1196800D-0795-57FE-248D-914DD1A1B714}"/>
                </a:ext>
              </a:extLst>
            </p:cNvPr>
            <p:cNvGrpSpPr/>
            <p:nvPr/>
          </p:nvGrpSpPr>
          <p:grpSpPr>
            <a:xfrm>
              <a:off x="1574454" y="6558328"/>
              <a:ext cx="176787" cy="176527"/>
              <a:chOff x="2419873" y="6375700"/>
              <a:chExt cx="407315" cy="406717"/>
            </a:xfrm>
            <a:solidFill>
              <a:srgbClr val="FFFFFF"/>
            </a:solidFill>
          </p:grpSpPr>
          <p:sp>
            <p:nvSpPr>
              <p:cNvPr id="141" name="Freeform 277">
                <a:extLst>
                  <a:ext uri="{FF2B5EF4-FFF2-40B4-BE49-F238E27FC236}">
                    <a16:creationId xmlns:a16="http://schemas.microsoft.com/office/drawing/2014/main" id="{F473B5DD-806D-0388-C945-3E16D40954A8}"/>
                  </a:ext>
                </a:extLst>
              </p:cNvPr>
              <p:cNvSpPr/>
              <p:nvPr/>
            </p:nvSpPr>
            <p:spPr>
              <a:xfrm>
                <a:off x="2419873" y="6375700"/>
                <a:ext cx="407315" cy="406717"/>
              </a:xfrm>
              <a:custGeom>
                <a:avLst/>
                <a:gdLst>
                  <a:gd name="csX0" fmla="*/ 109448 w 407315"/>
                  <a:gd name="csY0" fmla="*/ 0 h 406717"/>
                  <a:gd name="csX1" fmla="*/ 299779 w 407315"/>
                  <a:gd name="csY1" fmla="*/ 0 h 406717"/>
                  <a:gd name="csX2" fmla="*/ 315957 w 407315"/>
                  <a:gd name="csY2" fmla="*/ 0 h 406717"/>
                  <a:gd name="csX3" fmla="*/ 376863 w 407315"/>
                  <a:gd name="csY3" fmla="*/ 48578 h 406717"/>
                  <a:gd name="csX4" fmla="*/ 407316 w 407315"/>
                  <a:gd name="csY4" fmla="*/ 91440 h 406717"/>
                  <a:gd name="csX5" fmla="*/ 407316 w 407315"/>
                  <a:gd name="csY5" fmla="*/ 104775 h 406717"/>
                  <a:gd name="csX6" fmla="*/ 392089 w 407315"/>
                  <a:gd name="csY6" fmla="*/ 218122 h 406717"/>
                  <a:gd name="csX7" fmla="*/ 407316 w 407315"/>
                  <a:gd name="csY7" fmla="*/ 293370 h 406717"/>
                  <a:gd name="csX8" fmla="*/ 407316 w 407315"/>
                  <a:gd name="csY8" fmla="*/ 319088 h 406717"/>
                  <a:gd name="csX9" fmla="*/ 357830 w 407315"/>
                  <a:gd name="csY9" fmla="*/ 377190 h 406717"/>
                  <a:gd name="csX10" fmla="*/ 318812 w 407315"/>
                  <a:gd name="csY10" fmla="*/ 406718 h 406717"/>
                  <a:gd name="csX11" fmla="*/ 294069 w 407315"/>
                  <a:gd name="csY11" fmla="*/ 406718 h 406717"/>
                  <a:gd name="csX12" fmla="*/ 112303 w 407315"/>
                  <a:gd name="csY12" fmla="*/ 406718 h 406717"/>
                  <a:gd name="csX13" fmla="*/ 87560 w 407315"/>
                  <a:gd name="csY13" fmla="*/ 406718 h 406717"/>
                  <a:gd name="csX14" fmla="*/ 24751 w 407315"/>
                  <a:gd name="csY14" fmla="*/ 354330 h 406717"/>
                  <a:gd name="csX15" fmla="*/ 1911 w 407315"/>
                  <a:gd name="csY15" fmla="*/ 320040 h 406717"/>
                  <a:gd name="csX16" fmla="*/ 8 w 407315"/>
                  <a:gd name="csY16" fmla="*/ 316230 h 406717"/>
                  <a:gd name="csX17" fmla="*/ 8 w 407315"/>
                  <a:gd name="csY17" fmla="*/ 298132 h 406717"/>
                  <a:gd name="csX18" fmla="*/ 1911 w 407315"/>
                  <a:gd name="csY18" fmla="*/ 287655 h 406717"/>
                  <a:gd name="csX19" fmla="*/ 15235 w 407315"/>
                  <a:gd name="csY19" fmla="*/ 219075 h 406717"/>
                  <a:gd name="csX20" fmla="*/ 6670 w 407315"/>
                  <a:gd name="csY20" fmla="*/ 125730 h 406717"/>
                  <a:gd name="csX21" fmla="*/ 32364 w 407315"/>
                  <a:gd name="csY21" fmla="*/ 48578 h 406717"/>
                  <a:gd name="csX22" fmla="*/ 90415 w 407315"/>
                  <a:gd name="csY22" fmla="*/ 953 h 406717"/>
                  <a:gd name="csX23" fmla="*/ 108497 w 407315"/>
                  <a:gd name="csY23" fmla="*/ 953 h 406717"/>
                  <a:gd name="csX24" fmla="*/ 337845 w 407315"/>
                  <a:gd name="csY24" fmla="*/ 351472 h 406717"/>
                  <a:gd name="csX25" fmla="*/ 376863 w 407315"/>
                  <a:gd name="csY25" fmla="*/ 308610 h 406717"/>
                  <a:gd name="csX26" fmla="*/ 365443 w 407315"/>
                  <a:gd name="csY26" fmla="*/ 215265 h 406717"/>
                  <a:gd name="csX27" fmla="*/ 373056 w 407315"/>
                  <a:gd name="csY27" fmla="*/ 132397 h 406717"/>
                  <a:gd name="csX28" fmla="*/ 352120 w 407315"/>
                  <a:gd name="csY28" fmla="*/ 66675 h 406717"/>
                  <a:gd name="csX29" fmla="*/ 329280 w 407315"/>
                  <a:gd name="csY29" fmla="*/ 43815 h 406717"/>
                  <a:gd name="csX30" fmla="*/ 283601 w 407315"/>
                  <a:gd name="csY30" fmla="*/ 25718 h 406717"/>
                  <a:gd name="csX31" fmla="*/ 200807 w 407315"/>
                  <a:gd name="csY31" fmla="*/ 37147 h 406717"/>
                  <a:gd name="csX32" fmla="*/ 118013 w 407315"/>
                  <a:gd name="csY32" fmla="*/ 25718 h 406717"/>
                  <a:gd name="csX33" fmla="*/ 72334 w 407315"/>
                  <a:gd name="csY33" fmla="*/ 44768 h 406717"/>
                  <a:gd name="csX34" fmla="*/ 49494 w 407315"/>
                  <a:gd name="csY34" fmla="*/ 67628 h 406717"/>
                  <a:gd name="csX35" fmla="*/ 28558 w 407315"/>
                  <a:gd name="csY35" fmla="*/ 132397 h 406717"/>
                  <a:gd name="csX36" fmla="*/ 28558 w 407315"/>
                  <a:gd name="csY36" fmla="*/ 263843 h 406717"/>
                  <a:gd name="csX37" fmla="*/ 25703 w 407315"/>
                  <a:gd name="csY37" fmla="*/ 313372 h 406717"/>
                  <a:gd name="csX38" fmla="*/ 64721 w 407315"/>
                  <a:gd name="csY38" fmla="*/ 354330 h 406717"/>
                  <a:gd name="csX39" fmla="*/ 118013 w 407315"/>
                  <a:gd name="csY39" fmla="*/ 380047 h 406717"/>
                  <a:gd name="csX40" fmla="*/ 198904 w 407315"/>
                  <a:gd name="csY40" fmla="*/ 368618 h 406717"/>
                  <a:gd name="csX41" fmla="*/ 281698 w 407315"/>
                  <a:gd name="csY41" fmla="*/ 380047 h 406717"/>
                  <a:gd name="csX42" fmla="*/ 335942 w 407315"/>
                  <a:gd name="csY42" fmla="*/ 351472 h 4067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407315" h="406717">
                    <a:moveTo>
                      <a:pt x="109448" y="0"/>
                    </a:moveTo>
                    <a:cubicBezTo>
                      <a:pt x="179871" y="19050"/>
                      <a:pt x="229357" y="18097"/>
                      <a:pt x="299779" y="0"/>
                    </a:cubicBezTo>
                    <a:lnTo>
                      <a:pt x="315957" y="0"/>
                    </a:lnTo>
                    <a:cubicBezTo>
                      <a:pt x="363540" y="13335"/>
                      <a:pt x="342603" y="31432"/>
                      <a:pt x="376863" y="48578"/>
                    </a:cubicBezTo>
                    <a:cubicBezTo>
                      <a:pt x="411122" y="65722"/>
                      <a:pt x="403509" y="73343"/>
                      <a:pt x="407316" y="91440"/>
                    </a:cubicBezTo>
                    <a:lnTo>
                      <a:pt x="407316" y="104775"/>
                    </a:lnTo>
                    <a:cubicBezTo>
                      <a:pt x="393041" y="145732"/>
                      <a:pt x="391138" y="174307"/>
                      <a:pt x="392089" y="218122"/>
                    </a:cubicBezTo>
                    <a:cubicBezTo>
                      <a:pt x="393041" y="261938"/>
                      <a:pt x="396848" y="263843"/>
                      <a:pt x="407316" y="293370"/>
                    </a:cubicBezTo>
                    <a:lnTo>
                      <a:pt x="407316" y="319088"/>
                    </a:lnTo>
                    <a:cubicBezTo>
                      <a:pt x="393041" y="367665"/>
                      <a:pt x="372105" y="345757"/>
                      <a:pt x="357830" y="377190"/>
                    </a:cubicBezTo>
                    <a:cubicBezTo>
                      <a:pt x="343555" y="408622"/>
                      <a:pt x="334990" y="402907"/>
                      <a:pt x="318812" y="406718"/>
                    </a:cubicBezTo>
                    <a:lnTo>
                      <a:pt x="294069" y="406718"/>
                    </a:lnTo>
                    <a:cubicBezTo>
                      <a:pt x="231260" y="388620"/>
                      <a:pt x="175112" y="388620"/>
                      <a:pt x="112303" y="406718"/>
                    </a:cubicBezTo>
                    <a:lnTo>
                      <a:pt x="87560" y="406718"/>
                    </a:lnTo>
                    <a:cubicBezTo>
                      <a:pt x="38074" y="390525"/>
                      <a:pt x="61866" y="370522"/>
                      <a:pt x="24751" y="354330"/>
                    </a:cubicBezTo>
                    <a:cubicBezTo>
                      <a:pt x="-12363" y="338138"/>
                      <a:pt x="3815" y="333375"/>
                      <a:pt x="1911" y="320040"/>
                    </a:cubicBezTo>
                    <a:cubicBezTo>
                      <a:pt x="8" y="306705"/>
                      <a:pt x="1911" y="316230"/>
                      <a:pt x="8" y="316230"/>
                    </a:cubicBezTo>
                    <a:lnTo>
                      <a:pt x="8" y="298132"/>
                    </a:lnTo>
                    <a:cubicBezTo>
                      <a:pt x="2863" y="296228"/>
                      <a:pt x="8" y="290513"/>
                      <a:pt x="1911" y="287655"/>
                    </a:cubicBezTo>
                    <a:cubicBezTo>
                      <a:pt x="12380" y="265747"/>
                      <a:pt x="15235" y="242888"/>
                      <a:pt x="15235" y="219075"/>
                    </a:cubicBezTo>
                    <a:cubicBezTo>
                      <a:pt x="15235" y="195263"/>
                      <a:pt x="15235" y="156210"/>
                      <a:pt x="6670" y="125730"/>
                    </a:cubicBezTo>
                    <a:cubicBezTo>
                      <a:pt x="-6653" y="95250"/>
                      <a:pt x="2863" y="62865"/>
                      <a:pt x="32364" y="48578"/>
                    </a:cubicBezTo>
                    <a:cubicBezTo>
                      <a:pt x="61866" y="34290"/>
                      <a:pt x="44736" y="14288"/>
                      <a:pt x="90415" y="953"/>
                    </a:cubicBezTo>
                    <a:lnTo>
                      <a:pt x="108497" y="953"/>
                    </a:lnTo>
                    <a:close/>
                    <a:moveTo>
                      <a:pt x="337845" y="351472"/>
                    </a:moveTo>
                    <a:cubicBezTo>
                      <a:pt x="346410" y="331470"/>
                      <a:pt x="369250" y="340043"/>
                      <a:pt x="376863" y="308610"/>
                    </a:cubicBezTo>
                    <a:cubicBezTo>
                      <a:pt x="384476" y="277178"/>
                      <a:pt x="365443" y="271463"/>
                      <a:pt x="365443" y="215265"/>
                    </a:cubicBezTo>
                    <a:cubicBezTo>
                      <a:pt x="365443" y="159068"/>
                      <a:pt x="365443" y="160020"/>
                      <a:pt x="373056" y="132397"/>
                    </a:cubicBezTo>
                    <a:cubicBezTo>
                      <a:pt x="384476" y="108585"/>
                      <a:pt x="375911" y="80010"/>
                      <a:pt x="352120" y="66675"/>
                    </a:cubicBezTo>
                    <a:cubicBezTo>
                      <a:pt x="328329" y="53340"/>
                      <a:pt x="334990" y="54293"/>
                      <a:pt x="329280" y="43815"/>
                    </a:cubicBezTo>
                    <a:cubicBezTo>
                      <a:pt x="323570" y="33338"/>
                      <a:pt x="300731" y="21907"/>
                      <a:pt x="283601" y="25718"/>
                    </a:cubicBezTo>
                    <a:cubicBezTo>
                      <a:pt x="256003" y="30480"/>
                      <a:pt x="229357" y="37147"/>
                      <a:pt x="200807" y="37147"/>
                    </a:cubicBezTo>
                    <a:cubicBezTo>
                      <a:pt x="172257" y="37147"/>
                      <a:pt x="145611" y="30480"/>
                      <a:pt x="118013" y="25718"/>
                    </a:cubicBezTo>
                    <a:cubicBezTo>
                      <a:pt x="90415" y="20955"/>
                      <a:pt x="80899" y="29528"/>
                      <a:pt x="72334" y="44768"/>
                    </a:cubicBezTo>
                    <a:cubicBezTo>
                      <a:pt x="63769" y="60007"/>
                      <a:pt x="59962" y="61913"/>
                      <a:pt x="49494" y="67628"/>
                    </a:cubicBezTo>
                    <a:cubicBezTo>
                      <a:pt x="25703" y="80963"/>
                      <a:pt x="17138" y="108585"/>
                      <a:pt x="28558" y="132397"/>
                    </a:cubicBezTo>
                    <a:cubicBezTo>
                      <a:pt x="38074" y="163830"/>
                      <a:pt x="40929" y="235268"/>
                      <a:pt x="28558" y="263843"/>
                    </a:cubicBezTo>
                    <a:cubicBezTo>
                      <a:pt x="16186" y="292418"/>
                      <a:pt x="19041" y="297180"/>
                      <a:pt x="25703" y="313372"/>
                    </a:cubicBezTo>
                    <a:cubicBezTo>
                      <a:pt x="37123" y="342900"/>
                      <a:pt x="53301" y="328613"/>
                      <a:pt x="64721" y="354330"/>
                    </a:cubicBezTo>
                    <a:cubicBezTo>
                      <a:pt x="76140" y="380047"/>
                      <a:pt x="96125" y="384810"/>
                      <a:pt x="118013" y="380047"/>
                    </a:cubicBezTo>
                    <a:cubicBezTo>
                      <a:pt x="139901" y="375285"/>
                      <a:pt x="171306" y="368618"/>
                      <a:pt x="198904" y="368618"/>
                    </a:cubicBezTo>
                    <a:cubicBezTo>
                      <a:pt x="226502" y="368618"/>
                      <a:pt x="254100" y="375285"/>
                      <a:pt x="281698" y="380047"/>
                    </a:cubicBezTo>
                    <a:cubicBezTo>
                      <a:pt x="309295" y="384810"/>
                      <a:pt x="326425" y="372428"/>
                      <a:pt x="335942" y="351472"/>
                    </a:cubicBezTo>
                    <a:close/>
                  </a:path>
                </a:pathLst>
              </a:custGeom>
              <a:solidFill>
                <a:srgbClr val="FFFFFF"/>
              </a:solidFill>
              <a:ln w="9512" cap="flat">
                <a:noFill/>
                <a:prstDash val="solid"/>
                <a:miter/>
              </a:ln>
            </p:spPr>
            <p:txBody>
              <a:bodyPr/>
              <a:lstStyle/>
              <a:p>
                <a:endParaRPr lang="en-US"/>
              </a:p>
            </p:txBody>
          </p:sp>
          <p:sp>
            <p:nvSpPr>
              <p:cNvPr id="142" name="Freeform 278">
                <a:extLst>
                  <a:ext uri="{FF2B5EF4-FFF2-40B4-BE49-F238E27FC236}">
                    <a16:creationId xmlns:a16="http://schemas.microsoft.com/office/drawing/2014/main" id="{2BAFE451-2B8C-9FD6-4C0D-44B279628BDD}"/>
                  </a:ext>
                </a:extLst>
              </p:cNvPr>
              <p:cNvSpPr/>
              <p:nvPr/>
            </p:nvSpPr>
            <p:spPr>
              <a:xfrm>
                <a:off x="2548355" y="6431897"/>
                <a:ext cx="141796" cy="288149"/>
              </a:xfrm>
              <a:custGeom>
                <a:avLst/>
                <a:gdLst>
                  <a:gd name="csX0" fmla="*/ 102779 w 141796"/>
                  <a:gd name="csY0" fmla="*/ 953 h 288149"/>
                  <a:gd name="csX1" fmla="*/ 141796 w 141796"/>
                  <a:gd name="csY1" fmla="*/ 953 h 288149"/>
                  <a:gd name="csX2" fmla="*/ 141796 w 141796"/>
                  <a:gd name="csY2" fmla="*/ 220980 h 288149"/>
                  <a:gd name="csX3" fmla="*/ 103730 w 141796"/>
                  <a:gd name="csY3" fmla="*/ 280988 h 288149"/>
                  <a:gd name="csX4" fmla="*/ 39018 w 141796"/>
                  <a:gd name="csY4" fmla="*/ 280988 h 288149"/>
                  <a:gd name="csX5" fmla="*/ 0 w 141796"/>
                  <a:gd name="csY5" fmla="*/ 220028 h 288149"/>
                  <a:gd name="csX6" fmla="*/ 0 w 141796"/>
                  <a:gd name="csY6" fmla="*/ 0 h 288149"/>
                  <a:gd name="csX7" fmla="*/ 39018 w 141796"/>
                  <a:gd name="csY7" fmla="*/ 0 h 288149"/>
                  <a:gd name="csX8" fmla="*/ 39018 w 141796"/>
                  <a:gd name="csY8" fmla="*/ 217170 h 288149"/>
                  <a:gd name="csX9" fmla="*/ 52341 w 141796"/>
                  <a:gd name="csY9" fmla="*/ 245745 h 288149"/>
                  <a:gd name="csX10" fmla="*/ 91359 w 141796"/>
                  <a:gd name="csY10" fmla="*/ 243840 h 288149"/>
                  <a:gd name="csX11" fmla="*/ 102779 w 141796"/>
                  <a:gd name="csY11" fmla="*/ 216218 h 288149"/>
                  <a:gd name="csX12" fmla="*/ 102779 w 141796"/>
                  <a:gd name="csY12" fmla="*/ 953 h 2881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1796" h="288149">
                    <a:moveTo>
                      <a:pt x="102779" y="953"/>
                    </a:moveTo>
                    <a:lnTo>
                      <a:pt x="141796" y="953"/>
                    </a:lnTo>
                    <a:cubicBezTo>
                      <a:pt x="141796" y="953"/>
                      <a:pt x="141796" y="220980"/>
                      <a:pt x="141796" y="220980"/>
                    </a:cubicBezTo>
                    <a:cubicBezTo>
                      <a:pt x="141796" y="248603"/>
                      <a:pt x="128473" y="270510"/>
                      <a:pt x="103730" y="280988"/>
                    </a:cubicBezTo>
                    <a:cubicBezTo>
                      <a:pt x="78987" y="291465"/>
                      <a:pt x="59954" y="289560"/>
                      <a:pt x="39018" y="280988"/>
                    </a:cubicBezTo>
                    <a:cubicBezTo>
                      <a:pt x="18081" y="272415"/>
                      <a:pt x="0" y="247650"/>
                      <a:pt x="0" y="220028"/>
                    </a:cubicBezTo>
                    <a:lnTo>
                      <a:pt x="0" y="0"/>
                    </a:lnTo>
                    <a:cubicBezTo>
                      <a:pt x="0" y="0"/>
                      <a:pt x="39018" y="0"/>
                      <a:pt x="39018" y="0"/>
                    </a:cubicBezTo>
                    <a:lnTo>
                      <a:pt x="39018" y="217170"/>
                    </a:lnTo>
                    <a:cubicBezTo>
                      <a:pt x="39018" y="228600"/>
                      <a:pt x="44728" y="239078"/>
                      <a:pt x="52341" y="245745"/>
                    </a:cubicBezTo>
                    <a:cubicBezTo>
                      <a:pt x="63761" y="256222"/>
                      <a:pt x="79939" y="255270"/>
                      <a:pt x="91359" y="243840"/>
                    </a:cubicBezTo>
                    <a:cubicBezTo>
                      <a:pt x="102779" y="232410"/>
                      <a:pt x="102779" y="226695"/>
                      <a:pt x="102779" y="216218"/>
                    </a:cubicBezTo>
                    <a:lnTo>
                      <a:pt x="102779" y="953"/>
                    </a:lnTo>
                    <a:close/>
                  </a:path>
                </a:pathLst>
              </a:custGeom>
              <a:solidFill>
                <a:srgbClr val="FFFFFF"/>
              </a:solidFill>
              <a:ln w="9512" cap="flat">
                <a:noFill/>
                <a:prstDash val="solid"/>
                <a:miter/>
              </a:ln>
            </p:spPr>
            <p:txBody>
              <a:bodyPr/>
              <a:lstStyle/>
              <a:p>
                <a:endParaRPr lang="en-US"/>
              </a:p>
            </p:txBody>
          </p:sp>
        </p:grpSp>
        <p:grpSp>
          <p:nvGrpSpPr>
            <p:cNvPr id="8" name="Graphic 210">
              <a:extLst>
                <a:ext uri="{FF2B5EF4-FFF2-40B4-BE49-F238E27FC236}">
                  <a16:creationId xmlns:a16="http://schemas.microsoft.com/office/drawing/2014/main" id="{2FA16721-C1DD-3FA1-F6D3-F2BD388CCA7A}"/>
                </a:ext>
              </a:extLst>
            </p:cNvPr>
            <p:cNvGrpSpPr/>
            <p:nvPr/>
          </p:nvGrpSpPr>
          <p:grpSpPr>
            <a:xfrm>
              <a:off x="2243562" y="6558818"/>
              <a:ext cx="183392" cy="174797"/>
              <a:chOff x="3652273" y="6376829"/>
              <a:chExt cx="422534" cy="402731"/>
            </a:xfrm>
            <a:solidFill>
              <a:srgbClr val="FFFFFF"/>
            </a:solidFill>
          </p:grpSpPr>
          <p:sp>
            <p:nvSpPr>
              <p:cNvPr id="135" name="Freeform 271">
                <a:extLst>
                  <a:ext uri="{FF2B5EF4-FFF2-40B4-BE49-F238E27FC236}">
                    <a16:creationId xmlns:a16="http://schemas.microsoft.com/office/drawing/2014/main" id="{55787D3E-2438-2C5E-BA62-07ED22C46113}"/>
                  </a:ext>
                </a:extLst>
              </p:cNvPr>
              <p:cNvSpPr/>
              <p:nvPr/>
            </p:nvSpPr>
            <p:spPr>
              <a:xfrm>
                <a:off x="3652273" y="6381415"/>
                <a:ext cx="342393" cy="398144"/>
              </a:xfrm>
              <a:custGeom>
                <a:avLst/>
                <a:gdLst>
                  <a:gd name="csX0" fmla="*/ 154168 w 342393"/>
                  <a:gd name="csY0" fmla="*/ 378142 h 398144"/>
                  <a:gd name="csX1" fmla="*/ 154168 w 342393"/>
                  <a:gd name="csY1" fmla="*/ 398145 h 398144"/>
                  <a:gd name="csX2" fmla="*/ 99924 w 342393"/>
                  <a:gd name="csY2" fmla="*/ 398145 h 398144"/>
                  <a:gd name="csX3" fmla="*/ 68519 w 342393"/>
                  <a:gd name="csY3" fmla="*/ 365760 h 398144"/>
                  <a:gd name="csX4" fmla="*/ 68519 w 342393"/>
                  <a:gd name="csY4" fmla="*/ 337185 h 398144"/>
                  <a:gd name="csX5" fmla="*/ 32356 w 342393"/>
                  <a:gd name="csY5" fmla="*/ 337185 h 398144"/>
                  <a:gd name="csX6" fmla="*/ 952 w 342393"/>
                  <a:gd name="csY6" fmla="*/ 305753 h 398144"/>
                  <a:gd name="csX7" fmla="*/ 952 w 342393"/>
                  <a:gd name="csY7" fmla="*/ 260985 h 398144"/>
                  <a:gd name="csX8" fmla="*/ 19033 w 342393"/>
                  <a:gd name="csY8" fmla="*/ 260985 h 398144"/>
                  <a:gd name="csX9" fmla="*/ 19033 w 342393"/>
                  <a:gd name="csY9" fmla="*/ 301942 h 398144"/>
                  <a:gd name="csX10" fmla="*/ 28550 w 342393"/>
                  <a:gd name="csY10" fmla="*/ 317182 h 398144"/>
                  <a:gd name="csX11" fmla="*/ 78036 w 342393"/>
                  <a:gd name="csY11" fmla="*/ 317182 h 398144"/>
                  <a:gd name="csX12" fmla="*/ 78036 w 342393"/>
                  <a:gd name="csY12" fmla="*/ 82867 h 398144"/>
                  <a:gd name="csX13" fmla="*/ 27598 w 342393"/>
                  <a:gd name="csY13" fmla="*/ 82867 h 398144"/>
                  <a:gd name="csX14" fmla="*/ 19033 w 342393"/>
                  <a:gd name="csY14" fmla="*/ 99060 h 398144"/>
                  <a:gd name="csX15" fmla="*/ 19033 w 342393"/>
                  <a:gd name="csY15" fmla="*/ 136207 h 398144"/>
                  <a:gd name="csX16" fmla="*/ 0 w 342393"/>
                  <a:gd name="csY16" fmla="*/ 136207 h 398144"/>
                  <a:gd name="csX17" fmla="*/ 0 w 342393"/>
                  <a:gd name="csY17" fmla="*/ 94297 h 398144"/>
                  <a:gd name="csX18" fmla="*/ 32356 w 342393"/>
                  <a:gd name="csY18" fmla="*/ 60960 h 398144"/>
                  <a:gd name="csX19" fmla="*/ 66616 w 342393"/>
                  <a:gd name="csY19" fmla="*/ 60960 h 398144"/>
                  <a:gd name="csX20" fmla="*/ 66616 w 342393"/>
                  <a:gd name="csY20" fmla="*/ 32385 h 398144"/>
                  <a:gd name="csX21" fmla="*/ 97069 w 342393"/>
                  <a:gd name="csY21" fmla="*/ 0 h 398144"/>
                  <a:gd name="csX22" fmla="*/ 152265 w 342393"/>
                  <a:gd name="csY22" fmla="*/ 0 h 398144"/>
                  <a:gd name="csX23" fmla="*/ 152265 w 342393"/>
                  <a:gd name="csY23" fmla="*/ 20003 h 398144"/>
                  <a:gd name="csX24" fmla="*/ 95165 w 342393"/>
                  <a:gd name="csY24" fmla="*/ 20003 h 398144"/>
                  <a:gd name="csX25" fmla="*/ 85649 w 342393"/>
                  <a:gd name="csY25" fmla="*/ 35242 h 398144"/>
                  <a:gd name="csX26" fmla="*/ 85649 w 342393"/>
                  <a:gd name="csY26" fmla="*/ 77153 h 398144"/>
                  <a:gd name="csX27" fmla="*/ 96117 w 342393"/>
                  <a:gd name="csY27" fmla="*/ 77153 h 398144"/>
                  <a:gd name="csX28" fmla="*/ 197944 w 342393"/>
                  <a:gd name="csY28" fmla="*/ 268605 h 398144"/>
                  <a:gd name="csX29" fmla="*/ 197944 w 342393"/>
                  <a:gd name="csY29" fmla="*/ 73342 h 398144"/>
                  <a:gd name="csX30" fmla="*/ 285496 w 342393"/>
                  <a:gd name="csY30" fmla="*/ 74295 h 398144"/>
                  <a:gd name="csX31" fmla="*/ 321659 w 342393"/>
                  <a:gd name="csY31" fmla="*/ 93345 h 398144"/>
                  <a:gd name="csX32" fmla="*/ 311191 w 342393"/>
                  <a:gd name="csY32" fmla="*/ 199072 h 398144"/>
                  <a:gd name="csX33" fmla="*/ 337837 w 342393"/>
                  <a:gd name="csY33" fmla="*/ 282892 h 398144"/>
                  <a:gd name="csX34" fmla="*/ 298819 w 342393"/>
                  <a:gd name="csY34" fmla="*/ 321945 h 398144"/>
                  <a:gd name="csX35" fmla="*/ 202702 w 342393"/>
                  <a:gd name="csY35" fmla="*/ 321945 h 398144"/>
                  <a:gd name="csX36" fmla="*/ 99924 w 342393"/>
                  <a:gd name="csY36" fmla="*/ 136207 h 398144"/>
                  <a:gd name="csX37" fmla="*/ 99924 w 342393"/>
                  <a:gd name="csY37" fmla="*/ 319088 h 398144"/>
                  <a:gd name="csX38" fmla="*/ 85649 w 342393"/>
                  <a:gd name="csY38" fmla="*/ 320040 h 398144"/>
                  <a:gd name="csX39" fmla="*/ 85649 w 342393"/>
                  <a:gd name="csY39" fmla="*/ 361950 h 398144"/>
                  <a:gd name="csX40" fmla="*/ 94214 w 342393"/>
                  <a:gd name="csY40" fmla="*/ 376238 h 398144"/>
                  <a:gd name="csX41" fmla="*/ 152265 w 342393"/>
                  <a:gd name="csY41" fmla="*/ 377190 h 398144"/>
                  <a:gd name="csX42" fmla="*/ 320707 w 342393"/>
                  <a:gd name="csY42" fmla="*/ 159067 h 398144"/>
                  <a:gd name="csX43" fmla="*/ 309287 w 342393"/>
                  <a:gd name="csY43" fmla="*/ 110490 h 398144"/>
                  <a:gd name="csX44" fmla="*/ 285496 w 342393"/>
                  <a:gd name="csY44" fmla="*/ 97155 h 398144"/>
                  <a:gd name="csX45" fmla="*/ 222687 w 342393"/>
                  <a:gd name="csY45" fmla="*/ 97155 h 398144"/>
                  <a:gd name="csX46" fmla="*/ 222687 w 342393"/>
                  <a:gd name="csY46" fmla="*/ 188595 h 398144"/>
                  <a:gd name="csX47" fmla="*/ 287399 w 342393"/>
                  <a:gd name="csY47" fmla="*/ 188595 h 398144"/>
                  <a:gd name="csX48" fmla="*/ 321659 w 342393"/>
                  <a:gd name="csY48" fmla="*/ 158115 h 398144"/>
                  <a:gd name="csX49" fmla="*/ 319756 w 342393"/>
                  <a:gd name="csY49" fmla="*/ 274320 h 398144"/>
                  <a:gd name="csX50" fmla="*/ 311191 w 342393"/>
                  <a:gd name="csY50" fmla="*/ 226695 h 398144"/>
                  <a:gd name="csX51" fmla="*/ 284544 w 342393"/>
                  <a:gd name="csY51" fmla="*/ 211455 h 398144"/>
                  <a:gd name="csX52" fmla="*/ 221735 w 342393"/>
                  <a:gd name="csY52" fmla="*/ 211455 h 398144"/>
                  <a:gd name="csX53" fmla="*/ 221735 w 342393"/>
                  <a:gd name="csY53" fmla="*/ 302895 h 398144"/>
                  <a:gd name="csX54" fmla="*/ 285496 w 342393"/>
                  <a:gd name="csY54" fmla="*/ 302895 h 398144"/>
                  <a:gd name="csX55" fmla="*/ 319756 w 342393"/>
                  <a:gd name="csY55" fmla="*/ 274320 h 3981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42393" h="398144">
                    <a:moveTo>
                      <a:pt x="154168" y="378142"/>
                    </a:moveTo>
                    <a:cubicBezTo>
                      <a:pt x="156071" y="384810"/>
                      <a:pt x="154168" y="391478"/>
                      <a:pt x="154168" y="398145"/>
                    </a:cubicBezTo>
                    <a:lnTo>
                      <a:pt x="99924" y="398145"/>
                    </a:lnTo>
                    <a:cubicBezTo>
                      <a:pt x="81842" y="398145"/>
                      <a:pt x="68519" y="382905"/>
                      <a:pt x="68519" y="365760"/>
                    </a:cubicBezTo>
                    <a:lnTo>
                      <a:pt x="68519" y="337185"/>
                    </a:lnTo>
                    <a:cubicBezTo>
                      <a:pt x="68519" y="337185"/>
                      <a:pt x="32356" y="337185"/>
                      <a:pt x="32356" y="337185"/>
                    </a:cubicBezTo>
                    <a:cubicBezTo>
                      <a:pt x="15227" y="337185"/>
                      <a:pt x="1903" y="322897"/>
                      <a:pt x="952" y="305753"/>
                    </a:cubicBezTo>
                    <a:lnTo>
                      <a:pt x="952" y="260985"/>
                    </a:lnTo>
                    <a:cubicBezTo>
                      <a:pt x="6662" y="260985"/>
                      <a:pt x="12371" y="260985"/>
                      <a:pt x="19033" y="260985"/>
                    </a:cubicBezTo>
                    <a:lnTo>
                      <a:pt x="19033" y="301942"/>
                    </a:lnTo>
                    <a:cubicBezTo>
                      <a:pt x="20936" y="307657"/>
                      <a:pt x="22840" y="316230"/>
                      <a:pt x="28550" y="317182"/>
                    </a:cubicBezTo>
                    <a:cubicBezTo>
                      <a:pt x="44728" y="319088"/>
                      <a:pt x="60906" y="317182"/>
                      <a:pt x="78036" y="317182"/>
                    </a:cubicBezTo>
                    <a:lnTo>
                      <a:pt x="78036" y="82867"/>
                    </a:lnTo>
                    <a:cubicBezTo>
                      <a:pt x="60906" y="82867"/>
                      <a:pt x="44728" y="80963"/>
                      <a:pt x="27598" y="82867"/>
                    </a:cubicBezTo>
                    <a:cubicBezTo>
                      <a:pt x="10468" y="84772"/>
                      <a:pt x="19033" y="94297"/>
                      <a:pt x="19033" y="99060"/>
                    </a:cubicBezTo>
                    <a:lnTo>
                      <a:pt x="19033" y="136207"/>
                    </a:lnTo>
                    <a:cubicBezTo>
                      <a:pt x="19033" y="136207"/>
                      <a:pt x="0" y="136207"/>
                      <a:pt x="0" y="136207"/>
                    </a:cubicBezTo>
                    <a:cubicBezTo>
                      <a:pt x="0" y="121920"/>
                      <a:pt x="0" y="107632"/>
                      <a:pt x="0" y="94297"/>
                    </a:cubicBezTo>
                    <a:cubicBezTo>
                      <a:pt x="0" y="80963"/>
                      <a:pt x="14275" y="61913"/>
                      <a:pt x="32356" y="60960"/>
                    </a:cubicBezTo>
                    <a:lnTo>
                      <a:pt x="66616" y="60960"/>
                    </a:lnTo>
                    <a:cubicBezTo>
                      <a:pt x="66616" y="60960"/>
                      <a:pt x="66616" y="32385"/>
                      <a:pt x="66616" y="32385"/>
                    </a:cubicBezTo>
                    <a:cubicBezTo>
                      <a:pt x="66616" y="15240"/>
                      <a:pt x="79939" y="953"/>
                      <a:pt x="97069" y="0"/>
                    </a:cubicBezTo>
                    <a:lnTo>
                      <a:pt x="152265" y="0"/>
                    </a:lnTo>
                    <a:cubicBezTo>
                      <a:pt x="153216" y="6667"/>
                      <a:pt x="152265" y="12382"/>
                      <a:pt x="152265" y="20003"/>
                    </a:cubicBezTo>
                    <a:lnTo>
                      <a:pt x="95165" y="20003"/>
                    </a:lnTo>
                    <a:cubicBezTo>
                      <a:pt x="89455" y="20955"/>
                      <a:pt x="85649" y="29528"/>
                      <a:pt x="85649" y="35242"/>
                    </a:cubicBezTo>
                    <a:lnTo>
                      <a:pt x="85649" y="77153"/>
                    </a:lnTo>
                    <a:cubicBezTo>
                      <a:pt x="89455" y="77153"/>
                      <a:pt x="91359" y="77153"/>
                      <a:pt x="96117" y="77153"/>
                    </a:cubicBezTo>
                    <a:lnTo>
                      <a:pt x="197944" y="268605"/>
                    </a:lnTo>
                    <a:lnTo>
                      <a:pt x="197944" y="73342"/>
                    </a:lnTo>
                    <a:cubicBezTo>
                      <a:pt x="197944" y="73342"/>
                      <a:pt x="285496" y="74295"/>
                      <a:pt x="285496" y="74295"/>
                    </a:cubicBezTo>
                    <a:cubicBezTo>
                      <a:pt x="298819" y="78105"/>
                      <a:pt x="311191" y="84772"/>
                      <a:pt x="321659" y="93345"/>
                    </a:cubicBezTo>
                    <a:cubicBezTo>
                      <a:pt x="354967" y="120967"/>
                      <a:pt x="345450" y="175260"/>
                      <a:pt x="311191" y="199072"/>
                    </a:cubicBezTo>
                    <a:cubicBezTo>
                      <a:pt x="338789" y="218122"/>
                      <a:pt x="349257" y="252413"/>
                      <a:pt x="337837" y="282892"/>
                    </a:cubicBezTo>
                    <a:cubicBezTo>
                      <a:pt x="330224" y="300038"/>
                      <a:pt x="316900" y="313372"/>
                      <a:pt x="298819" y="321945"/>
                    </a:cubicBezTo>
                    <a:lnTo>
                      <a:pt x="202702" y="321945"/>
                    </a:lnTo>
                    <a:cubicBezTo>
                      <a:pt x="202702" y="321945"/>
                      <a:pt x="99924" y="136207"/>
                      <a:pt x="99924" y="136207"/>
                    </a:cubicBezTo>
                    <a:lnTo>
                      <a:pt x="99924" y="319088"/>
                    </a:lnTo>
                    <a:cubicBezTo>
                      <a:pt x="95165" y="320992"/>
                      <a:pt x="91359" y="319088"/>
                      <a:pt x="85649" y="320040"/>
                    </a:cubicBezTo>
                    <a:lnTo>
                      <a:pt x="85649" y="361950"/>
                    </a:lnTo>
                    <a:cubicBezTo>
                      <a:pt x="85649" y="366713"/>
                      <a:pt x="89455" y="375285"/>
                      <a:pt x="94214" y="376238"/>
                    </a:cubicBezTo>
                    <a:cubicBezTo>
                      <a:pt x="113247" y="378142"/>
                      <a:pt x="131328" y="376238"/>
                      <a:pt x="152265" y="377190"/>
                    </a:cubicBezTo>
                    <a:close/>
                    <a:moveTo>
                      <a:pt x="320707" y="159067"/>
                    </a:moveTo>
                    <a:cubicBezTo>
                      <a:pt x="327369" y="140970"/>
                      <a:pt x="321659" y="123825"/>
                      <a:pt x="309287" y="110490"/>
                    </a:cubicBezTo>
                    <a:cubicBezTo>
                      <a:pt x="301674" y="105728"/>
                      <a:pt x="294061" y="98107"/>
                      <a:pt x="285496" y="97155"/>
                    </a:cubicBezTo>
                    <a:cubicBezTo>
                      <a:pt x="264560" y="96203"/>
                      <a:pt x="243623" y="97155"/>
                      <a:pt x="222687" y="97155"/>
                    </a:cubicBezTo>
                    <a:lnTo>
                      <a:pt x="222687" y="188595"/>
                    </a:lnTo>
                    <a:cubicBezTo>
                      <a:pt x="222687" y="188595"/>
                      <a:pt x="287399" y="188595"/>
                      <a:pt x="287399" y="188595"/>
                    </a:cubicBezTo>
                    <a:cubicBezTo>
                      <a:pt x="301674" y="181928"/>
                      <a:pt x="314046" y="172403"/>
                      <a:pt x="321659" y="158115"/>
                    </a:cubicBezTo>
                    <a:close/>
                    <a:moveTo>
                      <a:pt x="319756" y="274320"/>
                    </a:moveTo>
                    <a:cubicBezTo>
                      <a:pt x="326417" y="257175"/>
                      <a:pt x="322610" y="240030"/>
                      <a:pt x="311191" y="226695"/>
                    </a:cubicBezTo>
                    <a:cubicBezTo>
                      <a:pt x="303577" y="220028"/>
                      <a:pt x="295013" y="212407"/>
                      <a:pt x="284544" y="211455"/>
                    </a:cubicBezTo>
                    <a:cubicBezTo>
                      <a:pt x="263608" y="209550"/>
                      <a:pt x="242672" y="211455"/>
                      <a:pt x="221735" y="211455"/>
                    </a:cubicBezTo>
                    <a:lnTo>
                      <a:pt x="221735" y="302895"/>
                    </a:lnTo>
                    <a:cubicBezTo>
                      <a:pt x="221735" y="302895"/>
                      <a:pt x="285496" y="302895"/>
                      <a:pt x="285496" y="302895"/>
                    </a:cubicBezTo>
                    <a:cubicBezTo>
                      <a:pt x="299771" y="297180"/>
                      <a:pt x="311191" y="287655"/>
                      <a:pt x="319756" y="274320"/>
                    </a:cubicBezTo>
                    <a:close/>
                  </a:path>
                </a:pathLst>
              </a:custGeom>
              <a:solidFill>
                <a:srgbClr val="FFFFFF"/>
              </a:solidFill>
              <a:ln w="9512" cap="flat">
                <a:noFill/>
                <a:prstDash val="solid"/>
                <a:miter/>
              </a:ln>
            </p:spPr>
            <p:txBody>
              <a:bodyPr/>
              <a:lstStyle/>
              <a:p>
                <a:endParaRPr lang="en-US"/>
              </a:p>
            </p:txBody>
          </p:sp>
          <p:sp>
            <p:nvSpPr>
              <p:cNvPr id="136" name="Freeform 272">
                <a:extLst>
                  <a:ext uri="{FF2B5EF4-FFF2-40B4-BE49-F238E27FC236}">
                    <a16:creationId xmlns:a16="http://schemas.microsoft.com/office/drawing/2014/main" id="{1A0AD956-CA4C-9D0A-7AE6-62ECCEA52224}"/>
                  </a:ext>
                </a:extLst>
              </p:cNvPr>
              <p:cNvSpPr/>
              <p:nvPr/>
            </p:nvSpPr>
            <p:spPr>
              <a:xfrm>
                <a:off x="3919687" y="6641447"/>
                <a:ext cx="155119" cy="138112"/>
              </a:xfrm>
              <a:custGeom>
                <a:avLst/>
                <a:gdLst>
                  <a:gd name="csX0" fmla="*/ 0 w 155119"/>
                  <a:gd name="csY0" fmla="*/ 138113 h 138112"/>
                  <a:gd name="csX1" fmla="*/ 0 w 155119"/>
                  <a:gd name="csY1" fmla="*/ 117158 h 138112"/>
                  <a:gd name="csX2" fmla="*/ 59002 w 155119"/>
                  <a:gd name="csY2" fmla="*/ 116205 h 138112"/>
                  <a:gd name="csX3" fmla="*/ 67567 w 155119"/>
                  <a:gd name="csY3" fmla="*/ 100965 h 138112"/>
                  <a:gd name="csX4" fmla="*/ 67567 w 155119"/>
                  <a:gd name="csY4" fmla="*/ 56197 h 138112"/>
                  <a:gd name="csX5" fmla="*/ 123715 w 155119"/>
                  <a:gd name="csY5" fmla="*/ 56197 h 138112"/>
                  <a:gd name="csX6" fmla="*/ 135135 w 155119"/>
                  <a:gd name="csY6" fmla="*/ 41910 h 138112"/>
                  <a:gd name="csX7" fmla="*/ 135135 w 155119"/>
                  <a:gd name="csY7" fmla="*/ 0 h 138112"/>
                  <a:gd name="csX8" fmla="*/ 155119 w 155119"/>
                  <a:gd name="csY8" fmla="*/ 0 h 138112"/>
                  <a:gd name="csX9" fmla="*/ 155119 w 155119"/>
                  <a:gd name="csY9" fmla="*/ 44768 h 138112"/>
                  <a:gd name="csX10" fmla="*/ 123715 w 155119"/>
                  <a:gd name="csY10" fmla="*/ 77153 h 138112"/>
                  <a:gd name="csX11" fmla="*/ 88504 w 155119"/>
                  <a:gd name="csY11" fmla="*/ 77153 h 138112"/>
                  <a:gd name="csX12" fmla="*/ 88504 w 155119"/>
                  <a:gd name="csY12" fmla="*/ 106680 h 138112"/>
                  <a:gd name="csX13" fmla="*/ 57099 w 155119"/>
                  <a:gd name="csY13" fmla="*/ 138113 h 138112"/>
                  <a:gd name="csX14" fmla="*/ 1903 w 155119"/>
                  <a:gd name="csY14" fmla="*/ 138113 h 138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5119" h="138112">
                    <a:moveTo>
                      <a:pt x="0" y="138113"/>
                    </a:moveTo>
                    <a:cubicBezTo>
                      <a:pt x="0" y="130493"/>
                      <a:pt x="0" y="123825"/>
                      <a:pt x="0" y="117158"/>
                    </a:cubicBezTo>
                    <a:cubicBezTo>
                      <a:pt x="19985" y="116205"/>
                      <a:pt x="39018" y="118110"/>
                      <a:pt x="59002" y="116205"/>
                    </a:cubicBezTo>
                    <a:cubicBezTo>
                      <a:pt x="78987" y="114300"/>
                      <a:pt x="67567" y="105728"/>
                      <a:pt x="67567" y="100965"/>
                    </a:cubicBezTo>
                    <a:lnTo>
                      <a:pt x="67567" y="56197"/>
                    </a:lnTo>
                    <a:cubicBezTo>
                      <a:pt x="67567" y="56197"/>
                      <a:pt x="123715" y="56197"/>
                      <a:pt x="123715" y="56197"/>
                    </a:cubicBezTo>
                    <a:cubicBezTo>
                      <a:pt x="130376" y="56197"/>
                      <a:pt x="134183" y="47625"/>
                      <a:pt x="135135" y="41910"/>
                    </a:cubicBezTo>
                    <a:lnTo>
                      <a:pt x="135135" y="0"/>
                    </a:lnTo>
                    <a:cubicBezTo>
                      <a:pt x="141796" y="0"/>
                      <a:pt x="147506" y="0"/>
                      <a:pt x="155119" y="0"/>
                    </a:cubicBezTo>
                    <a:cubicBezTo>
                      <a:pt x="155119" y="15240"/>
                      <a:pt x="155119" y="29528"/>
                      <a:pt x="155119" y="44768"/>
                    </a:cubicBezTo>
                    <a:cubicBezTo>
                      <a:pt x="155119" y="60008"/>
                      <a:pt x="140845" y="77153"/>
                      <a:pt x="123715" y="77153"/>
                    </a:cubicBezTo>
                    <a:lnTo>
                      <a:pt x="88504" y="77153"/>
                    </a:lnTo>
                    <a:cubicBezTo>
                      <a:pt x="88504" y="77153"/>
                      <a:pt x="88504" y="106680"/>
                      <a:pt x="88504" y="106680"/>
                    </a:cubicBezTo>
                    <a:cubicBezTo>
                      <a:pt x="88504" y="123825"/>
                      <a:pt x="75181" y="138113"/>
                      <a:pt x="57099" y="138113"/>
                    </a:cubicBezTo>
                    <a:lnTo>
                      <a:pt x="1903" y="138113"/>
                    </a:lnTo>
                    <a:close/>
                  </a:path>
                </a:pathLst>
              </a:custGeom>
              <a:solidFill>
                <a:srgbClr val="FFFFFF"/>
              </a:solidFill>
              <a:ln w="9512" cap="flat">
                <a:noFill/>
                <a:prstDash val="solid"/>
                <a:miter/>
              </a:ln>
            </p:spPr>
            <p:txBody>
              <a:bodyPr/>
              <a:lstStyle/>
              <a:p>
                <a:endParaRPr lang="en-US"/>
              </a:p>
            </p:txBody>
          </p:sp>
          <p:sp>
            <p:nvSpPr>
              <p:cNvPr id="137" name="Freeform 273">
                <a:extLst>
                  <a:ext uri="{FF2B5EF4-FFF2-40B4-BE49-F238E27FC236}">
                    <a16:creationId xmlns:a16="http://schemas.microsoft.com/office/drawing/2014/main" id="{3F68F738-DBDD-617D-6E01-C7908C6B9F2B}"/>
                  </a:ext>
                </a:extLst>
              </p:cNvPr>
              <p:cNvSpPr/>
              <p:nvPr/>
            </p:nvSpPr>
            <p:spPr>
              <a:xfrm>
                <a:off x="3920639" y="6380463"/>
                <a:ext cx="153638" cy="137159"/>
              </a:xfrm>
              <a:custGeom>
                <a:avLst/>
                <a:gdLst>
                  <a:gd name="csX0" fmla="*/ 134183 w 153638"/>
                  <a:gd name="csY0" fmla="*/ 137160 h 137159"/>
                  <a:gd name="csX1" fmla="*/ 134183 w 153638"/>
                  <a:gd name="csY1" fmla="*/ 98107 h 137159"/>
                  <a:gd name="csX2" fmla="*/ 124666 w 153638"/>
                  <a:gd name="csY2" fmla="*/ 82868 h 137159"/>
                  <a:gd name="csX3" fmla="*/ 66616 w 153638"/>
                  <a:gd name="csY3" fmla="*/ 82868 h 137159"/>
                  <a:gd name="csX4" fmla="*/ 66616 w 153638"/>
                  <a:gd name="csY4" fmla="*/ 35243 h 137159"/>
                  <a:gd name="csX5" fmla="*/ 56147 w 153638"/>
                  <a:gd name="csY5" fmla="*/ 20955 h 137159"/>
                  <a:gd name="csX6" fmla="*/ 0 w 153638"/>
                  <a:gd name="csY6" fmla="*/ 20955 h 137159"/>
                  <a:gd name="csX7" fmla="*/ 0 w 153638"/>
                  <a:gd name="csY7" fmla="*/ 0 h 137159"/>
                  <a:gd name="csX8" fmla="*/ 55196 w 153638"/>
                  <a:gd name="csY8" fmla="*/ 0 h 137159"/>
                  <a:gd name="csX9" fmla="*/ 86600 w 153638"/>
                  <a:gd name="csY9" fmla="*/ 31432 h 137159"/>
                  <a:gd name="csX10" fmla="*/ 86600 w 153638"/>
                  <a:gd name="csY10" fmla="*/ 60960 h 137159"/>
                  <a:gd name="csX11" fmla="*/ 121812 w 153638"/>
                  <a:gd name="csY11" fmla="*/ 60960 h 137159"/>
                  <a:gd name="csX12" fmla="*/ 153216 w 153638"/>
                  <a:gd name="csY12" fmla="*/ 93345 h 137159"/>
                  <a:gd name="csX13" fmla="*/ 153216 w 153638"/>
                  <a:gd name="csY13" fmla="*/ 136207 h 137159"/>
                  <a:gd name="csX14" fmla="*/ 134183 w 153638"/>
                  <a:gd name="csY14" fmla="*/ 136207 h 1371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3638" h="137159">
                    <a:moveTo>
                      <a:pt x="134183" y="137160"/>
                    </a:moveTo>
                    <a:lnTo>
                      <a:pt x="134183" y="98107"/>
                    </a:lnTo>
                    <a:cubicBezTo>
                      <a:pt x="134183" y="93345"/>
                      <a:pt x="130376" y="83820"/>
                      <a:pt x="124666" y="82868"/>
                    </a:cubicBezTo>
                    <a:lnTo>
                      <a:pt x="66616" y="82868"/>
                    </a:lnTo>
                    <a:cubicBezTo>
                      <a:pt x="66616" y="81915"/>
                      <a:pt x="66616" y="35243"/>
                      <a:pt x="66616" y="35243"/>
                    </a:cubicBezTo>
                    <a:cubicBezTo>
                      <a:pt x="66616" y="29528"/>
                      <a:pt x="62809" y="20955"/>
                      <a:pt x="56147" y="20955"/>
                    </a:cubicBezTo>
                    <a:lnTo>
                      <a:pt x="0" y="20955"/>
                    </a:lnTo>
                    <a:cubicBezTo>
                      <a:pt x="0" y="13335"/>
                      <a:pt x="0" y="7620"/>
                      <a:pt x="0" y="0"/>
                    </a:cubicBezTo>
                    <a:lnTo>
                      <a:pt x="55196" y="0"/>
                    </a:lnTo>
                    <a:cubicBezTo>
                      <a:pt x="72325" y="0"/>
                      <a:pt x="85649" y="15240"/>
                      <a:pt x="86600" y="31432"/>
                    </a:cubicBezTo>
                    <a:lnTo>
                      <a:pt x="86600" y="60960"/>
                    </a:lnTo>
                    <a:cubicBezTo>
                      <a:pt x="86600" y="60960"/>
                      <a:pt x="121812" y="60960"/>
                      <a:pt x="121812" y="60960"/>
                    </a:cubicBezTo>
                    <a:cubicBezTo>
                      <a:pt x="139893" y="60960"/>
                      <a:pt x="152265" y="75247"/>
                      <a:pt x="153216" y="93345"/>
                    </a:cubicBezTo>
                    <a:cubicBezTo>
                      <a:pt x="154168" y="111443"/>
                      <a:pt x="153216" y="120968"/>
                      <a:pt x="153216" y="136207"/>
                    </a:cubicBezTo>
                    <a:cubicBezTo>
                      <a:pt x="147506" y="137160"/>
                      <a:pt x="141796" y="136207"/>
                      <a:pt x="134183" y="136207"/>
                    </a:cubicBezTo>
                    <a:close/>
                  </a:path>
                </a:pathLst>
              </a:custGeom>
              <a:solidFill>
                <a:srgbClr val="FFFFFF"/>
              </a:solidFill>
              <a:ln w="9512" cap="flat">
                <a:noFill/>
                <a:prstDash val="solid"/>
                <a:miter/>
              </a:ln>
            </p:spPr>
            <p:txBody>
              <a:bodyPr/>
              <a:lstStyle/>
              <a:p>
                <a:endParaRPr lang="en-US"/>
              </a:p>
            </p:txBody>
          </p:sp>
          <p:grpSp>
            <p:nvGrpSpPr>
              <p:cNvPr id="138" name="Graphic 210">
                <a:extLst>
                  <a:ext uri="{FF2B5EF4-FFF2-40B4-BE49-F238E27FC236}">
                    <a16:creationId xmlns:a16="http://schemas.microsoft.com/office/drawing/2014/main" id="{F79127FA-3978-8F89-0317-1B717E7464A4}"/>
                  </a:ext>
                </a:extLst>
              </p:cNvPr>
              <p:cNvGrpSpPr/>
              <p:nvPr/>
            </p:nvGrpSpPr>
            <p:grpSpPr>
              <a:xfrm>
                <a:off x="4017821" y="6376829"/>
                <a:ext cx="53178" cy="49491"/>
                <a:chOff x="4017821" y="6376829"/>
                <a:chExt cx="53178" cy="49491"/>
              </a:xfrm>
              <a:solidFill>
                <a:srgbClr val="FFFFFF"/>
              </a:solidFill>
            </p:grpSpPr>
            <p:sp>
              <p:nvSpPr>
                <p:cNvPr id="139" name="Freeform 275">
                  <a:extLst>
                    <a:ext uri="{FF2B5EF4-FFF2-40B4-BE49-F238E27FC236}">
                      <a16:creationId xmlns:a16="http://schemas.microsoft.com/office/drawing/2014/main" id="{593F1D8C-87D8-005C-D6D5-687F517FC2E5}"/>
                    </a:ext>
                  </a:extLst>
                </p:cNvPr>
                <p:cNvSpPr/>
                <p:nvPr/>
              </p:nvSpPr>
              <p:spPr>
                <a:xfrm>
                  <a:off x="4017821" y="6376829"/>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4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4" y="18874"/>
                        <a:pt x="4644" y="25541"/>
                      </a:cubicBezTo>
                      <a:cubicBezTo>
                        <a:pt x="4644"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40" name="Freeform 276">
                  <a:extLst>
                    <a:ext uri="{FF2B5EF4-FFF2-40B4-BE49-F238E27FC236}">
                      <a16:creationId xmlns:a16="http://schemas.microsoft.com/office/drawing/2014/main" id="{7C21CE58-2C4F-60E5-68F2-6AFC2D927926}"/>
                    </a:ext>
                  </a:extLst>
                </p:cNvPr>
                <p:cNvSpPr/>
                <p:nvPr/>
              </p:nvSpPr>
              <p:spPr>
                <a:xfrm>
                  <a:off x="4031982" y="6386840"/>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8081 w 24232"/>
                    <a:gd name="csY10" fmla="*/ 6958 h 31678"/>
                    <a:gd name="csX11" fmla="*/ 6662 w 24232"/>
                    <a:gd name="csY11" fmla="*/ 4100 h 31678"/>
                    <a:gd name="csX12" fmla="*/ 6662 w 24232"/>
                    <a:gd name="csY12" fmla="*/ 13625 h 31678"/>
                    <a:gd name="csX13" fmla="*/ 18081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1"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8081" y="6958"/>
                      </a:moveTo>
                      <a:cubicBezTo>
                        <a:pt x="18081" y="3148"/>
                        <a:pt x="8565" y="1243"/>
                        <a:pt x="6662" y="4100"/>
                      </a:cubicBezTo>
                      <a:cubicBezTo>
                        <a:pt x="4758" y="6958"/>
                        <a:pt x="4758" y="12673"/>
                        <a:pt x="6662" y="13625"/>
                      </a:cubicBezTo>
                      <a:cubicBezTo>
                        <a:pt x="10468" y="15530"/>
                        <a:pt x="19033" y="13625"/>
                        <a:pt x="18081" y="7910"/>
                      </a:cubicBezTo>
                      <a:close/>
                    </a:path>
                  </a:pathLst>
                </a:custGeom>
                <a:solidFill>
                  <a:srgbClr val="FFFFFF"/>
                </a:solidFill>
                <a:ln w="9512" cap="flat">
                  <a:noFill/>
                  <a:prstDash val="solid"/>
                  <a:miter/>
                </a:ln>
              </p:spPr>
              <p:txBody>
                <a:bodyPr/>
                <a:lstStyle/>
                <a:p>
                  <a:endParaRPr lang="en-US"/>
                </a:p>
              </p:txBody>
            </p:sp>
          </p:grpSp>
        </p:grpSp>
        <p:grpSp>
          <p:nvGrpSpPr>
            <p:cNvPr id="9" name="Graphic 210">
              <a:extLst>
                <a:ext uri="{FF2B5EF4-FFF2-40B4-BE49-F238E27FC236}">
                  <a16:creationId xmlns:a16="http://schemas.microsoft.com/office/drawing/2014/main" id="{4FAC3078-0CF4-A458-5EF8-3DEBBA624C74}"/>
                </a:ext>
              </a:extLst>
            </p:cNvPr>
            <p:cNvGrpSpPr/>
            <p:nvPr/>
          </p:nvGrpSpPr>
          <p:grpSpPr>
            <a:xfrm>
              <a:off x="1905292" y="6558082"/>
              <a:ext cx="184218" cy="176773"/>
              <a:chOff x="3027036" y="6375133"/>
              <a:chExt cx="424437" cy="407285"/>
            </a:xfrm>
            <a:solidFill>
              <a:srgbClr val="FFFFFF"/>
            </a:solidFill>
          </p:grpSpPr>
          <p:grpSp>
            <p:nvGrpSpPr>
              <p:cNvPr id="126" name="Graphic 210">
                <a:extLst>
                  <a:ext uri="{FF2B5EF4-FFF2-40B4-BE49-F238E27FC236}">
                    <a16:creationId xmlns:a16="http://schemas.microsoft.com/office/drawing/2014/main" id="{5C8DCFB3-DA7C-3745-CE25-D5F7B997F51A}"/>
                  </a:ext>
                </a:extLst>
              </p:cNvPr>
              <p:cNvGrpSpPr/>
              <p:nvPr/>
            </p:nvGrpSpPr>
            <p:grpSpPr>
              <a:xfrm>
                <a:off x="3027036" y="6375133"/>
                <a:ext cx="420630" cy="407285"/>
                <a:chOff x="3027036" y="6375133"/>
                <a:chExt cx="420630" cy="407285"/>
              </a:xfrm>
              <a:solidFill>
                <a:srgbClr val="FFFFFF"/>
              </a:solidFill>
            </p:grpSpPr>
            <p:sp>
              <p:nvSpPr>
                <p:cNvPr id="130" name="Freeform 266">
                  <a:extLst>
                    <a:ext uri="{FF2B5EF4-FFF2-40B4-BE49-F238E27FC236}">
                      <a16:creationId xmlns:a16="http://schemas.microsoft.com/office/drawing/2014/main" id="{96B78CC1-E416-1A96-5DDF-83E56B2F7416}"/>
                    </a:ext>
                  </a:extLst>
                </p:cNvPr>
                <p:cNvSpPr/>
                <p:nvPr/>
              </p:nvSpPr>
              <p:spPr>
                <a:xfrm>
                  <a:off x="3271712" y="6625099"/>
                  <a:ext cx="175955" cy="155585"/>
                </a:xfrm>
                <a:custGeom>
                  <a:avLst/>
                  <a:gdLst>
                    <a:gd name="csX0" fmla="*/ 175955 w 175955"/>
                    <a:gd name="csY0" fmla="*/ 41114 h 155585"/>
                    <a:gd name="csX1" fmla="*/ 175955 w 175955"/>
                    <a:gd name="csY1" fmla="*/ 54448 h 155585"/>
                    <a:gd name="csX2" fmla="*/ 124566 w 175955"/>
                    <a:gd name="csY2" fmla="*/ 88739 h 155585"/>
                    <a:gd name="csX3" fmla="*/ 97920 w 175955"/>
                    <a:gd name="csY3" fmla="*/ 83023 h 155585"/>
                    <a:gd name="csX4" fmla="*/ 100775 w 175955"/>
                    <a:gd name="csY4" fmla="*/ 128744 h 155585"/>
                    <a:gd name="csX5" fmla="*/ 56999 w 175955"/>
                    <a:gd name="csY5" fmla="*/ 155414 h 155585"/>
                    <a:gd name="csX6" fmla="*/ 6561 w 175955"/>
                    <a:gd name="csY6" fmla="*/ 134458 h 155585"/>
                    <a:gd name="csX7" fmla="*/ 6561 w 175955"/>
                    <a:gd name="csY7" fmla="*/ 126839 h 155585"/>
                    <a:gd name="csX8" fmla="*/ 83645 w 175955"/>
                    <a:gd name="csY8" fmla="*/ 121123 h 155585"/>
                    <a:gd name="csX9" fmla="*/ 76984 w 175955"/>
                    <a:gd name="csY9" fmla="*/ 68736 h 155585"/>
                    <a:gd name="csX10" fmla="*/ 63660 w 175955"/>
                    <a:gd name="csY10" fmla="*/ 48733 h 155585"/>
                    <a:gd name="csX11" fmla="*/ 76032 w 175955"/>
                    <a:gd name="csY11" fmla="*/ 51591 h 155585"/>
                    <a:gd name="csX12" fmla="*/ 139793 w 175955"/>
                    <a:gd name="csY12" fmla="*/ 70641 h 155585"/>
                    <a:gd name="csX13" fmla="*/ 156922 w 175955"/>
                    <a:gd name="csY13" fmla="*/ 34446 h 155585"/>
                    <a:gd name="csX14" fmla="*/ 150261 w 175955"/>
                    <a:gd name="csY14" fmla="*/ 8729 h 155585"/>
                    <a:gd name="csX15" fmla="*/ 151212 w 175955"/>
                    <a:gd name="csY15" fmla="*/ 1108 h 155585"/>
                    <a:gd name="csX16" fmla="*/ 175955 w 175955"/>
                    <a:gd name="csY16" fmla="*/ 41114 h 15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75955" h="155585">
                      <a:moveTo>
                        <a:pt x="175955" y="41114"/>
                      </a:moveTo>
                      <a:lnTo>
                        <a:pt x="175955" y="54448"/>
                      </a:lnTo>
                      <a:cubicBezTo>
                        <a:pt x="169294" y="78261"/>
                        <a:pt x="150261" y="92548"/>
                        <a:pt x="124566" y="88739"/>
                      </a:cubicBezTo>
                      <a:cubicBezTo>
                        <a:pt x="98872" y="84929"/>
                        <a:pt x="108388" y="83023"/>
                        <a:pt x="97920" y="83023"/>
                      </a:cubicBezTo>
                      <a:cubicBezTo>
                        <a:pt x="102678" y="99216"/>
                        <a:pt x="105533" y="114456"/>
                        <a:pt x="100775" y="128744"/>
                      </a:cubicBezTo>
                      <a:cubicBezTo>
                        <a:pt x="96017" y="143031"/>
                        <a:pt x="76984" y="157319"/>
                        <a:pt x="56999" y="155414"/>
                      </a:cubicBezTo>
                      <a:cubicBezTo>
                        <a:pt x="37014" y="153508"/>
                        <a:pt x="20836" y="146841"/>
                        <a:pt x="6561" y="134458"/>
                      </a:cubicBezTo>
                      <a:cubicBezTo>
                        <a:pt x="-7714" y="122076"/>
                        <a:pt x="5610" y="126839"/>
                        <a:pt x="6561" y="126839"/>
                      </a:cubicBezTo>
                      <a:cubicBezTo>
                        <a:pt x="19884" y="123981"/>
                        <a:pt x="66515" y="159223"/>
                        <a:pt x="83645" y="121123"/>
                      </a:cubicBezTo>
                      <a:cubicBezTo>
                        <a:pt x="100775" y="83023"/>
                        <a:pt x="87452" y="84929"/>
                        <a:pt x="76984" y="68736"/>
                      </a:cubicBezTo>
                      <a:cubicBezTo>
                        <a:pt x="66515" y="52544"/>
                        <a:pt x="66515" y="56354"/>
                        <a:pt x="63660" y="48733"/>
                      </a:cubicBezTo>
                      <a:cubicBezTo>
                        <a:pt x="68419" y="44923"/>
                        <a:pt x="72225" y="48733"/>
                        <a:pt x="76032" y="51591"/>
                      </a:cubicBezTo>
                      <a:cubicBezTo>
                        <a:pt x="93162" y="67783"/>
                        <a:pt x="116953" y="80166"/>
                        <a:pt x="139793" y="70641"/>
                      </a:cubicBezTo>
                      <a:cubicBezTo>
                        <a:pt x="162632" y="61116"/>
                        <a:pt x="160729" y="49686"/>
                        <a:pt x="156922" y="34446"/>
                      </a:cubicBezTo>
                      <a:lnTo>
                        <a:pt x="150261" y="8729"/>
                      </a:lnTo>
                      <a:cubicBezTo>
                        <a:pt x="150261" y="5871"/>
                        <a:pt x="150261" y="2061"/>
                        <a:pt x="151212" y="1108"/>
                      </a:cubicBezTo>
                      <a:cubicBezTo>
                        <a:pt x="166439" y="-7464"/>
                        <a:pt x="171197" y="36351"/>
                        <a:pt x="175955" y="41114"/>
                      </a:cubicBezTo>
                      <a:close/>
                    </a:path>
                  </a:pathLst>
                </a:custGeom>
                <a:solidFill>
                  <a:srgbClr val="FFFFFF"/>
                </a:solidFill>
                <a:ln w="9512" cap="flat">
                  <a:noFill/>
                  <a:prstDash val="solid"/>
                  <a:miter/>
                </a:ln>
              </p:spPr>
              <p:txBody>
                <a:bodyPr/>
                <a:lstStyle/>
                <a:p>
                  <a:endParaRPr lang="en-US"/>
                </a:p>
              </p:txBody>
            </p:sp>
            <p:sp>
              <p:nvSpPr>
                <p:cNvPr id="131" name="Freeform 267">
                  <a:extLst>
                    <a:ext uri="{FF2B5EF4-FFF2-40B4-BE49-F238E27FC236}">
                      <a16:creationId xmlns:a16="http://schemas.microsoft.com/office/drawing/2014/main" id="{7BCBA00A-D9E2-D9CC-0085-C05F6BE1257E}"/>
                    </a:ext>
                  </a:extLst>
                </p:cNvPr>
                <p:cNvSpPr/>
                <p:nvPr/>
              </p:nvSpPr>
              <p:spPr>
                <a:xfrm>
                  <a:off x="3027036" y="6375133"/>
                  <a:ext cx="171950" cy="159828"/>
                </a:xfrm>
                <a:custGeom>
                  <a:avLst/>
                  <a:gdLst>
                    <a:gd name="csX0" fmla="*/ 952 w 171950"/>
                    <a:gd name="csY0" fmla="*/ 113915 h 159828"/>
                    <a:gd name="csX1" fmla="*/ 952 w 171950"/>
                    <a:gd name="csY1" fmla="*/ 102485 h 159828"/>
                    <a:gd name="csX2" fmla="*/ 3807 w 171950"/>
                    <a:gd name="csY2" fmla="*/ 93912 h 159828"/>
                    <a:gd name="csX3" fmla="*/ 55196 w 171950"/>
                    <a:gd name="csY3" fmla="*/ 68195 h 159828"/>
                    <a:gd name="csX4" fmla="*/ 78987 w 171950"/>
                    <a:gd name="csY4" fmla="*/ 72958 h 159828"/>
                    <a:gd name="csX5" fmla="*/ 87552 w 171950"/>
                    <a:gd name="csY5" fmla="*/ 10092 h 159828"/>
                    <a:gd name="csX6" fmla="*/ 171298 w 171950"/>
                    <a:gd name="csY6" fmla="*/ 28190 h 159828"/>
                    <a:gd name="csX7" fmla="*/ 163684 w 171950"/>
                    <a:gd name="csY7" fmla="*/ 29142 h 159828"/>
                    <a:gd name="csX8" fmla="*/ 131328 w 171950"/>
                    <a:gd name="csY8" fmla="*/ 18665 h 159828"/>
                    <a:gd name="csX9" fmla="*/ 91359 w 171950"/>
                    <a:gd name="csY9" fmla="*/ 41525 h 159828"/>
                    <a:gd name="csX10" fmla="*/ 113247 w 171950"/>
                    <a:gd name="csY10" fmla="*/ 107248 h 159828"/>
                    <a:gd name="csX11" fmla="*/ 73277 w 171950"/>
                    <a:gd name="csY11" fmla="*/ 86292 h 159828"/>
                    <a:gd name="csX12" fmla="*/ 22840 w 171950"/>
                    <a:gd name="csY12" fmla="*/ 97723 h 159828"/>
                    <a:gd name="csX13" fmla="*/ 25695 w 171950"/>
                    <a:gd name="csY13" fmla="*/ 153920 h 159828"/>
                    <a:gd name="csX14" fmla="*/ 14275 w 171950"/>
                    <a:gd name="csY14" fmla="*/ 152967 h 159828"/>
                    <a:gd name="csX15" fmla="*/ 0 w 171950"/>
                    <a:gd name="csY15" fmla="*/ 112962 h 1598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1950" h="159828">
                      <a:moveTo>
                        <a:pt x="952" y="113915"/>
                      </a:moveTo>
                      <a:lnTo>
                        <a:pt x="952" y="102485"/>
                      </a:lnTo>
                      <a:cubicBezTo>
                        <a:pt x="3807" y="101533"/>
                        <a:pt x="2855" y="97723"/>
                        <a:pt x="3807" y="93912"/>
                      </a:cubicBezTo>
                      <a:cubicBezTo>
                        <a:pt x="11420" y="73910"/>
                        <a:pt x="33308" y="63433"/>
                        <a:pt x="55196" y="68195"/>
                      </a:cubicBezTo>
                      <a:cubicBezTo>
                        <a:pt x="77084" y="72958"/>
                        <a:pt x="69471" y="72958"/>
                        <a:pt x="78987" y="72958"/>
                      </a:cubicBezTo>
                      <a:cubicBezTo>
                        <a:pt x="73277" y="50098"/>
                        <a:pt x="69471" y="26285"/>
                        <a:pt x="87552" y="10092"/>
                      </a:cubicBezTo>
                      <a:cubicBezTo>
                        <a:pt x="118005" y="-16577"/>
                        <a:pt x="178911" y="16760"/>
                        <a:pt x="171298" y="28190"/>
                      </a:cubicBezTo>
                      <a:cubicBezTo>
                        <a:pt x="163684" y="39620"/>
                        <a:pt x="166539" y="30095"/>
                        <a:pt x="163684" y="29142"/>
                      </a:cubicBezTo>
                      <a:cubicBezTo>
                        <a:pt x="153216" y="24380"/>
                        <a:pt x="142748" y="21523"/>
                        <a:pt x="131328" y="18665"/>
                      </a:cubicBezTo>
                      <a:cubicBezTo>
                        <a:pt x="113247" y="12950"/>
                        <a:pt x="95165" y="22475"/>
                        <a:pt x="91359" y="41525"/>
                      </a:cubicBezTo>
                      <a:cubicBezTo>
                        <a:pt x="83746" y="72005"/>
                        <a:pt x="102779" y="85340"/>
                        <a:pt x="113247" y="107248"/>
                      </a:cubicBezTo>
                      <a:cubicBezTo>
                        <a:pt x="105633" y="113915"/>
                        <a:pt x="98020" y="97723"/>
                        <a:pt x="73277" y="86292"/>
                      </a:cubicBezTo>
                      <a:cubicBezTo>
                        <a:pt x="48534" y="74862"/>
                        <a:pt x="34259" y="81530"/>
                        <a:pt x="22840" y="97723"/>
                      </a:cubicBezTo>
                      <a:cubicBezTo>
                        <a:pt x="11420" y="113915"/>
                        <a:pt x="29501" y="141537"/>
                        <a:pt x="25695" y="153920"/>
                      </a:cubicBezTo>
                      <a:cubicBezTo>
                        <a:pt x="21888" y="166302"/>
                        <a:pt x="16178" y="155825"/>
                        <a:pt x="14275" y="152967"/>
                      </a:cubicBezTo>
                      <a:cubicBezTo>
                        <a:pt x="6662" y="140585"/>
                        <a:pt x="4758" y="126298"/>
                        <a:pt x="0" y="112962"/>
                      </a:cubicBezTo>
                      <a:close/>
                    </a:path>
                  </a:pathLst>
                </a:custGeom>
                <a:solidFill>
                  <a:srgbClr val="FFFFFF"/>
                </a:solidFill>
                <a:ln w="9512" cap="flat">
                  <a:noFill/>
                  <a:prstDash val="solid"/>
                  <a:miter/>
                </a:ln>
              </p:spPr>
              <p:txBody>
                <a:bodyPr/>
                <a:lstStyle/>
                <a:p>
                  <a:endParaRPr lang="en-US"/>
                </a:p>
              </p:txBody>
            </p:sp>
            <p:sp>
              <p:nvSpPr>
                <p:cNvPr id="132" name="Freeform 268">
                  <a:extLst>
                    <a:ext uri="{FF2B5EF4-FFF2-40B4-BE49-F238E27FC236}">
                      <a16:creationId xmlns:a16="http://schemas.microsoft.com/office/drawing/2014/main" id="{4CCD2F7A-03CF-4370-98B3-DCC930E06BF8}"/>
                    </a:ext>
                  </a:extLst>
                </p:cNvPr>
                <p:cNvSpPr/>
                <p:nvPr/>
              </p:nvSpPr>
              <p:spPr>
                <a:xfrm>
                  <a:off x="3273012" y="6375700"/>
                  <a:ext cx="170133" cy="157976"/>
                </a:xfrm>
                <a:custGeom>
                  <a:avLst/>
                  <a:gdLst>
                    <a:gd name="csX0" fmla="*/ 62360 w 170133"/>
                    <a:gd name="csY0" fmla="*/ 0 h 157976"/>
                    <a:gd name="csX1" fmla="*/ 94716 w 170133"/>
                    <a:gd name="csY1" fmla="*/ 25718 h 157976"/>
                    <a:gd name="csX2" fmla="*/ 94716 w 170133"/>
                    <a:gd name="csY2" fmla="*/ 73343 h 157976"/>
                    <a:gd name="csX3" fmla="*/ 140395 w 170133"/>
                    <a:gd name="csY3" fmla="*/ 69532 h 157976"/>
                    <a:gd name="csX4" fmla="*/ 169897 w 170133"/>
                    <a:gd name="csY4" fmla="*/ 110490 h 157976"/>
                    <a:gd name="csX5" fmla="*/ 146105 w 170133"/>
                    <a:gd name="csY5" fmla="*/ 155257 h 157976"/>
                    <a:gd name="csX6" fmla="*/ 152767 w 170133"/>
                    <a:gd name="csY6" fmla="*/ 114300 h 157976"/>
                    <a:gd name="csX7" fmla="*/ 132782 w 170133"/>
                    <a:gd name="csY7" fmla="*/ 85725 h 157976"/>
                    <a:gd name="csX8" fmla="*/ 67118 w 170133"/>
                    <a:gd name="csY8" fmla="*/ 108585 h 157976"/>
                    <a:gd name="csX9" fmla="*/ 59505 w 170133"/>
                    <a:gd name="csY9" fmla="*/ 108585 h 157976"/>
                    <a:gd name="csX10" fmla="*/ 79489 w 170133"/>
                    <a:gd name="csY10" fmla="*/ 38100 h 157976"/>
                    <a:gd name="csX11" fmla="*/ 502 w 170133"/>
                    <a:gd name="csY11" fmla="*/ 29528 h 157976"/>
                    <a:gd name="csX12" fmla="*/ 46182 w 170133"/>
                    <a:gd name="csY12" fmla="*/ 953 h 157976"/>
                    <a:gd name="csX13" fmla="*/ 62360 w 170133"/>
                    <a:gd name="csY13" fmla="*/ 953 h 157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133" h="157976">
                      <a:moveTo>
                        <a:pt x="62360" y="0"/>
                      </a:moveTo>
                      <a:cubicBezTo>
                        <a:pt x="75683" y="5715"/>
                        <a:pt x="88054" y="6668"/>
                        <a:pt x="94716" y="25718"/>
                      </a:cubicBezTo>
                      <a:cubicBezTo>
                        <a:pt x="101377" y="44768"/>
                        <a:pt x="89958" y="71438"/>
                        <a:pt x="94716" y="73343"/>
                      </a:cubicBezTo>
                      <a:cubicBezTo>
                        <a:pt x="103281" y="75247"/>
                        <a:pt x="118507" y="62865"/>
                        <a:pt x="140395" y="69532"/>
                      </a:cubicBezTo>
                      <a:cubicBezTo>
                        <a:pt x="162283" y="76200"/>
                        <a:pt x="171800" y="91440"/>
                        <a:pt x="169897" y="110490"/>
                      </a:cubicBezTo>
                      <a:cubicBezTo>
                        <a:pt x="167993" y="129540"/>
                        <a:pt x="155622" y="168593"/>
                        <a:pt x="146105" y="155257"/>
                      </a:cubicBezTo>
                      <a:cubicBezTo>
                        <a:pt x="136589" y="141922"/>
                        <a:pt x="151815" y="132397"/>
                        <a:pt x="152767" y="114300"/>
                      </a:cubicBezTo>
                      <a:cubicBezTo>
                        <a:pt x="153718" y="96203"/>
                        <a:pt x="145153" y="89535"/>
                        <a:pt x="132782" y="85725"/>
                      </a:cubicBezTo>
                      <a:cubicBezTo>
                        <a:pt x="107087" y="77153"/>
                        <a:pt x="86151" y="91440"/>
                        <a:pt x="67118" y="108585"/>
                      </a:cubicBezTo>
                      <a:cubicBezTo>
                        <a:pt x="48085" y="125730"/>
                        <a:pt x="58553" y="110490"/>
                        <a:pt x="59505" y="108585"/>
                      </a:cubicBezTo>
                      <a:cubicBezTo>
                        <a:pt x="63311" y="94297"/>
                        <a:pt x="92813" y="73343"/>
                        <a:pt x="79489" y="38100"/>
                      </a:cubicBezTo>
                      <a:cubicBezTo>
                        <a:pt x="66166" y="2857"/>
                        <a:pt x="6212" y="40957"/>
                        <a:pt x="502" y="29528"/>
                      </a:cubicBezTo>
                      <a:cubicBezTo>
                        <a:pt x="-5208" y="18097"/>
                        <a:pt x="39520" y="2857"/>
                        <a:pt x="46182" y="953"/>
                      </a:cubicBezTo>
                      <a:lnTo>
                        <a:pt x="62360" y="953"/>
                      </a:lnTo>
                      <a:close/>
                    </a:path>
                  </a:pathLst>
                </a:custGeom>
                <a:solidFill>
                  <a:srgbClr val="FFFFFF"/>
                </a:solidFill>
                <a:ln w="9512" cap="flat">
                  <a:noFill/>
                  <a:prstDash val="solid"/>
                  <a:miter/>
                </a:ln>
              </p:spPr>
              <p:txBody>
                <a:bodyPr/>
                <a:lstStyle/>
                <a:p>
                  <a:endParaRPr lang="en-US"/>
                </a:p>
              </p:txBody>
            </p:sp>
            <p:sp>
              <p:nvSpPr>
                <p:cNvPr id="133" name="Freeform 269">
                  <a:extLst>
                    <a:ext uri="{FF2B5EF4-FFF2-40B4-BE49-F238E27FC236}">
                      <a16:creationId xmlns:a16="http://schemas.microsoft.com/office/drawing/2014/main" id="{830EAA2F-AE1F-31A5-8CC9-59234FE704B1}"/>
                    </a:ext>
                  </a:extLst>
                </p:cNvPr>
                <p:cNvSpPr/>
                <p:nvPr/>
              </p:nvSpPr>
              <p:spPr>
                <a:xfrm>
                  <a:off x="3032586" y="6625834"/>
                  <a:ext cx="170750" cy="156583"/>
                </a:xfrm>
                <a:custGeom>
                  <a:avLst/>
                  <a:gdLst>
                    <a:gd name="csX0" fmla="*/ 122924 w 170750"/>
                    <a:gd name="csY0" fmla="*/ 156584 h 156583"/>
                    <a:gd name="csX1" fmla="*/ 109601 w 170750"/>
                    <a:gd name="csY1" fmla="*/ 156584 h 156583"/>
                    <a:gd name="csX2" fmla="*/ 73438 w 170750"/>
                    <a:gd name="csY2" fmla="*/ 125151 h 156583"/>
                    <a:gd name="csX3" fmla="*/ 75341 w 170750"/>
                    <a:gd name="csY3" fmla="*/ 84194 h 156583"/>
                    <a:gd name="csX4" fmla="*/ 34420 w 170750"/>
                    <a:gd name="csY4" fmla="*/ 88956 h 156583"/>
                    <a:gd name="csX5" fmla="*/ 161 w 170750"/>
                    <a:gd name="csY5" fmla="*/ 45141 h 156583"/>
                    <a:gd name="csX6" fmla="*/ 17290 w 170750"/>
                    <a:gd name="csY6" fmla="*/ 374 h 156583"/>
                    <a:gd name="csX7" fmla="*/ 23000 w 170750"/>
                    <a:gd name="csY7" fmla="*/ 61334 h 156583"/>
                    <a:gd name="csX8" fmla="*/ 65825 w 170750"/>
                    <a:gd name="csY8" fmla="*/ 71811 h 156583"/>
                    <a:gd name="csX9" fmla="*/ 111504 w 170750"/>
                    <a:gd name="csY9" fmla="*/ 47999 h 156583"/>
                    <a:gd name="csX10" fmla="*/ 101988 w 170750"/>
                    <a:gd name="csY10" fmla="*/ 65144 h 156583"/>
                    <a:gd name="csX11" fmla="*/ 93423 w 170750"/>
                    <a:gd name="csY11" fmla="*/ 122294 h 156583"/>
                    <a:gd name="csX12" fmla="*/ 170507 w 170750"/>
                    <a:gd name="csY12" fmla="*/ 128009 h 156583"/>
                    <a:gd name="csX13" fmla="*/ 122924 w 170750"/>
                    <a:gd name="csY13" fmla="*/ 156584 h 1565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0750" h="156583">
                      <a:moveTo>
                        <a:pt x="122924" y="156584"/>
                      </a:moveTo>
                      <a:lnTo>
                        <a:pt x="109601" y="156584"/>
                      </a:lnTo>
                      <a:cubicBezTo>
                        <a:pt x="91519" y="156584"/>
                        <a:pt x="77245" y="143249"/>
                        <a:pt x="73438" y="125151"/>
                      </a:cubicBezTo>
                      <a:cubicBezTo>
                        <a:pt x="69631" y="107054"/>
                        <a:pt x="80100" y="85146"/>
                        <a:pt x="75341" y="84194"/>
                      </a:cubicBezTo>
                      <a:cubicBezTo>
                        <a:pt x="70583" y="83241"/>
                        <a:pt x="55357" y="93719"/>
                        <a:pt x="34420" y="88956"/>
                      </a:cubicBezTo>
                      <a:cubicBezTo>
                        <a:pt x="13484" y="84194"/>
                        <a:pt x="-1743" y="67049"/>
                        <a:pt x="161" y="45141"/>
                      </a:cubicBezTo>
                      <a:cubicBezTo>
                        <a:pt x="2064" y="23234"/>
                        <a:pt x="9677" y="2279"/>
                        <a:pt x="17290" y="374"/>
                      </a:cubicBezTo>
                      <a:cubicBezTo>
                        <a:pt x="41082" y="-4389"/>
                        <a:pt x="3016" y="37521"/>
                        <a:pt x="23000" y="61334"/>
                      </a:cubicBezTo>
                      <a:cubicBezTo>
                        <a:pt x="42985" y="85146"/>
                        <a:pt x="50598" y="75621"/>
                        <a:pt x="65825" y="71811"/>
                      </a:cubicBezTo>
                      <a:cubicBezTo>
                        <a:pt x="92471" y="64191"/>
                        <a:pt x="102939" y="42284"/>
                        <a:pt x="111504" y="47999"/>
                      </a:cubicBezTo>
                      <a:cubicBezTo>
                        <a:pt x="111504" y="54666"/>
                        <a:pt x="105794" y="59429"/>
                        <a:pt x="101988" y="65144"/>
                      </a:cubicBezTo>
                      <a:cubicBezTo>
                        <a:pt x="89616" y="82289"/>
                        <a:pt x="83906" y="103244"/>
                        <a:pt x="93423" y="122294"/>
                      </a:cubicBezTo>
                      <a:cubicBezTo>
                        <a:pt x="111504" y="161346"/>
                        <a:pt x="166700" y="117531"/>
                        <a:pt x="170507" y="128009"/>
                      </a:cubicBezTo>
                      <a:cubicBezTo>
                        <a:pt x="174313" y="138486"/>
                        <a:pt x="132441" y="154679"/>
                        <a:pt x="122924" y="156584"/>
                      </a:cubicBezTo>
                      <a:close/>
                    </a:path>
                  </a:pathLst>
                </a:custGeom>
                <a:solidFill>
                  <a:srgbClr val="FFFFFF"/>
                </a:solidFill>
                <a:ln w="9512" cap="flat">
                  <a:noFill/>
                  <a:prstDash val="solid"/>
                  <a:miter/>
                </a:ln>
              </p:spPr>
              <p:txBody>
                <a:bodyPr/>
                <a:lstStyle/>
                <a:p>
                  <a:endParaRPr lang="en-US"/>
                </a:p>
              </p:txBody>
            </p:sp>
            <p:sp>
              <p:nvSpPr>
                <p:cNvPr id="134" name="Freeform 270">
                  <a:extLst>
                    <a:ext uri="{FF2B5EF4-FFF2-40B4-BE49-F238E27FC236}">
                      <a16:creationId xmlns:a16="http://schemas.microsoft.com/office/drawing/2014/main" id="{8BD2AFAE-A01B-5B7F-F209-125BD233DF28}"/>
                    </a:ext>
                  </a:extLst>
                </p:cNvPr>
                <p:cNvSpPr/>
                <p:nvPr/>
              </p:nvSpPr>
              <p:spPr>
                <a:xfrm>
                  <a:off x="3186914" y="6498572"/>
                  <a:ext cx="117053" cy="158262"/>
                </a:xfrm>
                <a:custGeom>
                  <a:avLst/>
                  <a:gdLst>
                    <a:gd name="csX0" fmla="*/ 116102 w 117053"/>
                    <a:gd name="csY0" fmla="*/ 157163 h 158262"/>
                    <a:gd name="csX1" fmla="*/ 91359 w 117053"/>
                    <a:gd name="csY1" fmla="*/ 157163 h 158262"/>
                    <a:gd name="csX2" fmla="*/ 66616 w 117053"/>
                    <a:gd name="csY2" fmla="*/ 90488 h 158262"/>
                    <a:gd name="csX3" fmla="*/ 18081 w 117053"/>
                    <a:gd name="csY3" fmla="*/ 90488 h 158262"/>
                    <a:gd name="csX4" fmla="*/ 18081 w 117053"/>
                    <a:gd name="csY4" fmla="*/ 158115 h 158262"/>
                    <a:gd name="csX5" fmla="*/ 0 w 117053"/>
                    <a:gd name="csY5" fmla="*/ 158115 h 158262"/>
                    <a:gd name="csX6" fmla="*/ 0 w 117053"/>
                    <a:gd name="csY6" fmla="*/ 0 h 158262"/>
                    <a:gd name="csX7" fmla="*/ 71374 w 117053"/>
                    <a:gd name="csY7" fmla="*/ 0 h 158262"/>
                    <a:gd name="csX8" fmla="*/ 110392 w 117053"/>
                    <a:gd name="csY8" fmla="*/ 41910 h 158262"/>
                    <a:gd name="csX9" fmla="*/ 91359 w 117053"/>
                    <a:gd name="csY9" fmla="*/ 80010 h 158262"/>
                    <a:gd name="csX10" fmla="*/ 117053 w 117053"/>
                    <a:gd name="csY10" fmla="*/ 157163 h 158262"/>
                    <a:gd name="csX11" fmla="*/ 91359 w 117053"/>
                    <a:gd name="csY11" fmla="*/ 44768 h 158262"/>
                    <a:gd name="csX12" fmla="*/ 69471 w 117053"/>
                    <a:gd name="csY12" fmla="*/ 19050 h 158262"/>
                    <a:gd name="csX13" fmla="*/ 18081 w 117053"/>
                    <a:gd name="csY13" fmla="*/ 19050 h 158262"/>
                    <a:gd name="csX14" fmla="*/ 18081 w 117053"/>
                    <a:gd name="csY14" fmla="*/ 73343 h 158262"/>
                    <a:gd name="csX15" fmla="*/ 66616 w 117053"/>
                    <a:gd name="csY15" fmla="*/ 73343 h 158262"/>
                    <a:gd name="csX16" fmla="*/ 91359 w 117053"/>
                    <a:gd name="csY16" fmla="*/ 45720 h 1582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17053" h="158262">
                      <a:moveTo>
                        <a:pt x="116102" y="157163"/>
                      </a:moveTo>
                      <a:cubicBezTo>
                        <a:pt x="106585" y="159068"/>
                        <a:pt x="99924" y="158115"/>
                        <a:pt x="91359" y="157163"/>
                      </a:cubicBezTo>
                      <a:cubicBezTo>
                        <a:pt x="84697" y="134303"/>
                        <a:pt x="98972" y="90488"/>
                        <a:pt x="66616" y="90488"/>
                      </a:cubicBezTo>
                      <a:lnTo>
                        <a:pt x="18081" y="90488"/>
                      </a:lnTo>
                      <a:cubicBezTo>
                        <a:pt x="18081" y="90488"/>
                        <a:pt x="18081" y="158115"/>
                        <a:pt x="18081" y="158115"/>
                      </a:cubicBezTo>
                      <a:cubicBezTo>
                        <a:pt x="11420" y="158115"/>
                        <a:pt x="6662" y="158115"/>
                        <a:pt x="0" y="158115"/>
                      </a:cubicBezTo>
                      <a:lnTo>
                        <a:pt x="0" y="0"/>
                      </a:lnTo>
                      <a:cubicBezTo>
                        <a:pt x="0" y="0"/>
                        <a:pt x="71374" y="0"/>
                        <a:pt x="71374" y="0"/>
                      </a:cubicBezTo>
                      <a:cubicBezTo>
                        <a:pt x="95165" y="0"/>
                        <a:pt x="112295" y="18097"/>
                        <a:pt x="110392" y="41910"/>
                      </a:cubicBezTo>
                      <a:cubicBezTo>
                        <a:pt x="112295" y="57150"/>
                        <a:pt x="105633" y="71438"/>
                        <a:pt x="91359" y="80010"/>
                      </a:cubicBezTo>
                      <a:cubicBezTo>
                        <a:pt x="122763" y="94297"/>
                        <a:pt x="98020" y="136208"/>
                        <a:pt x="117053" y="157163"/>
                      </a:cubicBezTo>
                      <a:close/>
                      <a:moveTo>
                        <a:pt x="91359" y="44768"/>
                      </a:moveTo>
                      <a:cubicBezTo>
                        <a:pt x="93262" y="30480"/>
                        <a:pt x="83745" y="19050"/>
                        <a:pt x="69471" y="19050"/>
                      </a:cubicBezTo>
                      <a:lnTo>
                        <a:pt x="18081" y="19050"/>
                      </a:lnTo>
                      <a:cubicBezTo>
                        <a:pt x="18081" y="19050"/>
                        <a:pt x="18081" y="73343"/>
                        <a:pt x="18081" y="73343"/>
                      </a:cubicBezTo>
                      <a:lnTo>
                        <a:pt x="66616" y="73343"/>
                      </a:lnTo>
                      <a:cubicBezTo>
                        <a:pt x="81842" y="73343"/>
                        <a:pt x="93262" y="61913"/>
                        <a:pt x="91359" y="45720"/>
                      </a:cubicBezTo>
                      <a:close/>
                    </a:path>
                  </a:pathLst>
                </a:custGeom>
                <a:solidFill>
                  <a:srgbClr val="FFFFFF"/>
                </a:solidFill>
                <a:ln w="9512" cap="flat">
                  <a:noFill/>
                  <a:prstDash val="solid"/>
                  <a:miter/>
                </a:ln>
              </p:spPr>
              <p:txBody>
                <a:bodyPr/>
                <a:lstStyle/>
                <a:p>
                  <a:endParaRPr lang="en-US"/>
                </a:p>
              </p:txBody>
            </p:sp>
          </p:grpSp>
          <p:grpSp>
            <p:nvGrpSpPr>
              <p:cNvPr id="127" name="Graphic 210">
                <a:extLst>
                  <a:ext uri="{FF2B5EF4-FFF2-40B4-BE49-F238E27FC236}">
                    <a16:creationId xmlns:a16="http://schemas.microsoft.com/office/drawing/2014/main" id="{1DBEF773-8118-E358-79A8-965CDF4C328D}"/>
                  </a:ext>
                </a:extLst>
              </p:cNvPr>
              <p:cNvGrpSpPr/>
              <p:nvPr/>
            </p:nvGrpSpPr>
            <p:grpSpPr>
              <a:xfrm>
                <a:off x="3398295" y="6379686"/>
                <a:ext cx="53178" cy="49491"/>
                <a:chOff x="3398295" y="6379686"/>
                <a:chExt cx="53178" cy="49491"/>
              </a:xfrm>
              <a:solidFill>
                <a:srgbClr val="FFFFFF"/>
              </a:solidFill>
            </p:grpSpPr>
            <p:sp>
              <p:nvSpPr>
                <p:cNvPr id="128" name="Freeform 264">
                  <a:extLst>
                    <a:ext uri="{FF2B5EF4-FFF2-40B4-BE49-F238E27FC236}">
                      <a16:creationId xmlns:a16="http://schemas.microsoft.com/office/drawing/2014/main" id="{AF22CB11-C2BD-E070-9432-98E6B63E9ADA}"/>
                    </a:ext>
                  </a:extLst>
                </p:cNvPr>
                <p:cNvSpPr/>
                <p:nvPr/>
              </p:nvSpPr>
              <p:spPr>
                <a:xfrm>
                  <a:off x="3398295" y="6379686"/>
                  <a:ext cx="53178" cy="49491"/>
                </a:xfrm>
                <a:custGeom>
                  <a:avLst/>
                  <a:gdLst>
                    <a:gd name="csX0" fmla="*/ 40807 w 53178"/>
                    <a:gd name="csY0" fmla="*/ 45544 h 49491"/>
                    <a:gd name="csX1" fmla="*/ 6548 w 53178"/>
                    <a:gd name="csY1" fmla="*/ 40781 h 49491"/>
                    <a:gd name="csX2" fmla="*/ 5596 w 53178"/>
                    <a:gd name="csY2" fmla="*/ 9349 h 49491"/>
                    <a:gd name="csX3" fmla="*/ 41759 w 53178"/>
                    <a:gd name="csY3" fmla="*/ 3634 h 49491"/>
                    <a:gd name="csX4" fmla="*/ 53179 w 53178"/>
                    <a:gd name="csY4" fmla="*/ 23636 h 49491"/>
                    <a:gd name="csX5" fmla="*/ 40807 w 53178"/>
                    <a:gd name="csY5" fmla="*/ 44591 h 49491"/>
                    <a:gd name="csX6" fmla="*/ 47469 w 53178"/>
                    <a:gd name="csY6" fmla="*/ 28399 h 49491"/>
                    <a:gd name="csX7" fmla="*/ 37952 w 53178"/>
                    <a:gd name="csY7" fmla="*/ 9349 h 49491"/>
                    <a:gd name="csX8" fmla="*/ 15113 w 53178"/>
                    <a:gd name="csY8" fmla="*/ 9349 h 49491"/>
                    <a:gd name="csX9" fmla="*/ 4645 w 53178"/>
                    <a:gd name="csY9" fmla="*/ 25541 h 49491"/>
                    <a:gd name="csX10" fmla="*/ 14161 w 53178"/>
                    <a:gd name="csY10" fmla="*/ 42686 h 49491"/>
                    <a:gd name="csX11" fmla="*/ 35097 w 53178"/>
                    <a:gd name="csY11" fmla="*/ 44591 h 49491"/>
                    <a:gd name="csX12" fmla="*/ 47469 w 53178"/>
                    <a:gd name="csY12" fmla="*/ 29351 h 4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3178" h="49491">
                      <a:moveTo>
                        <a:pt x="40807" y="45544"/>
                      </a:moveTo>
                      <a:cubicBezTo>
                        <a:pt x="29387" y="52211"/>
                        <a:pt x="15113" y="50306"/>
                        <a:pt x="6548" y="40781"/>
                      </a:cubicBezTo>
                      <a:cubicBezTo>
                        <a:pt x="-2017" y="31256"/>
                        <a:pt x="-2017" y="18874"/>
                        <a:pt x="5596" y="9349"/>
                      </a:cubicBezTo>
                      <a:cubicBezTo>
                        <a:pt x="13209" y="-176"/>
                        <a:pt x="30339" y="-3034"/>
                        <a:pt x="41759" y="3634"/>
                      </a:cubicBezTo>
                      <a:cubicBezTo>
                        <a:pt x="53179" y="10301"/>
                        <a:pt x="53179" y="15064"/>
                        <a:pt x="53179" y="23636"/>
                      </a:cubicBezTo>
                      <a:cubicBezTo>
                        <a:pt x="53179" y="32209"/>
                        <a:pt x="49372" y="39829"/>
                        <a:pt x="40807" y="44591"/>
                      </a:cubicBezTo>
                      <a:close/>
                      <a:moveTo>
                        <a:pt x="47469" y="28399"/>
                      </a:moveTo>
                      <a:cubicBezTo>
                        <a:pt x="48421" y="19826"/>
                        <a:pt x="43662" y="12206"/>
                        <a:pt x="37952" y="9349"/>
                      </a:cubicBezTo>
                      <a:cubicBezTo>
                        <a:pt x="32242" y="6491"/>
                        <a:pt x="22726" y="4586"/>
                        <a:pt x="15113" y="9349"/>
                      </a:cubicBezTo>
                      <a:cubicBezTo>
                        <a:pt x="7500" y="14111"/>
                        <a:pt x="4645" y="18874"/>
                        <a:pt x="4645" y="25541"/>
                      </a:cubicBezTo>
                      <a:cubicBezTo>
                        <a:pt x="4645" y="32209"/>
                        <a:pt x="8451" y="38876"/>
                        <a:pt x="14161" y="42686"/>
                      </a:cubicBezTo>
                      <a:cubicBezTo>
                        <a:pt x="19871" y="46496"/>
                        <a:pt x="27484" y="47449"/>
                        <a:pt x="35097" y="44591"/>
                      </a:cubicBezTo>
                      <a:cubicBezTo>
                        <a:pt x="42711" y="41734"/>
                        <a:pt x="46517" y="37924"/>
                        <a:pt x="47469" y="29351"/>
                      </a:cubicBezTo>
                      <a:close/>
                    </a:path>
                  </a:pathLst>
                </a:custGeom>
                <a:solidFill>
                  <a:srgbClr val="FFFFFF"/>
                </a:solidFill>
                <a:ln w="9512" cap="flat">
                  <a:noFill/>
                  <a:prstDash val="solid"/>
                  <a:miter/>
                </a:ln>
              </p:spPr>
              <p:txBody>
                <a:bodyPr/>
                <a:lstStyle/>
                <a:p>
                  <a:endParaRPr lang="en-US"/>
                </a:p>
              </p:txBody>
            </p:sp>
            <p:sp>
              <p:nvSpPr>
                <p:cNvPr id="129" name="Freeform 265">
                  <a:extLst>
                    <a:ext uri="{FF2B5EF4-FFF2-40B4-BE49-F238E27FC236}">
                      <a16:creationId xmlns:a16="http://schemas.microsoft.com/office/drawing/2014/main" id="{326428E6-7E53-6C16-5181-8C9ABB1CB20D}"/>
                    </a:ext>
                  </a:extLst>
                </p:cNvPr>
                <p:cNvSpPr/>
                <p:nvPr/>
              </p:nvSpPr>
              <p:spPr>
                <a:xfrm>
                  <a:off x="3413408" y="6389697"/>
                  <a:ext cx="24232" cy="31678"/>
                </a:xfrm>
                <a:custGeom>
                  <a:avLst/>
                  <a:gdLst>
                    <a:gd name="csX0" fmla="*/ 19985 w 24232"/>
                    <a:gd name="csY0" fmla="*/ 29818 h 31678"/>
                    <a:gd name="csX1" fmla="*/ 14275 w 24232"/>
                    <a:gd name="csY1" fmla="*/ 18388 h 31678"/>
                    <a:gd name="csX2" fmla="*/ 5710 w 24232"/>
                    <a:gd name="csY2" fmla="*/ 18388 h 31678"/>
                    <a:gd name="csX3" fmla="*/ 5710 w 24232"/>
                    <a:gd name="csY3" fmla="*/ 29818 h 31678"/>
                    <a:gd name="csX4" fmla="*/ 0 w 24232"/>
                    <a:gd name="csY4" fmla="*/ 29818 h 31678"/>
                    <a:gd name="csX5" fmla="*/ 0 w 24232"/>
                    <a:gd name="csY5" fmla="*/ 1243 h 31678"/>
                    <a:gd name="csX6" fmla="*/ 23791 w 24232"/>
                    <a:gd name="csY6" fmla="*/ 7910 h 31678"/>
                    <a:gd name="csX7" fmla="*/ 19033 w 24232"/>
                    <a:gd name="csY7" fmla="*/ 15530 h 31678"/>
                    <a:gd name="csX8" fmla="*/ 23791 w 24232"/>
                    <a:gd name="csY8" fmla="*/ 28865 h 31678"/>
                    <a:gd name="csX9" fmla="*/ 19985 w 24232"/>
                    <a:gd name="csY9" fmla="*/ 29818 h 31678"/>
                    <a:gd name="csX10" fmla="*/ 17130 w 24232"/>
                    <a:gd name="csY10" fmla="*/ 6958 h 31678"/>
                    <a:gd name="csX11" fmla="*/ 5710 w 24232"/>
                    <a:gd name="csY11" fmla="*/ 4100 h 31678"/>
                    <a:gd name="csX12" fmla="*/ 5710 w 24232"/>
                    <a:gd name="csY12" fmla="*/ 13625 h 31678"/>
                    <a:gd name="csX13" fmla="*/ 17130 w 24232"/>
                    <a:gd name="csY13" fmla="*/ 7910 h 31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232" h="31678">
                      <a:moveTo>
                        <a:pt x="19985" y="29818"/>
                      </a:moveTo>
                      <a:cubicBezTo>
                        <a:pt x="17130" y="29818"/>
                        <a:pt x="18082" y="21245"/>
                        <a:pt x="14275" y="18388"/>
                      </a:cubicBezTo>
                      <a:cubicBezTo>
                        <a:pt x="10468" y="15530"/>
                        <a:pt x="5710" y="15530"/>
                        <a:pt x="5710" y="18388"/>
                      </a:cubicBezTo>
                      <a:lnTo>
                        <a:pt x="5710" y="29818"/>
                      </a:lnTo>
                      <a:cubicBezTo>
                        <a:pt x="3807" y="29818"/>
                        <a:pt x="952" y="29818"/>
                        <a:pt x="0" y="29818"/>
                      </a:cubicBezTo>
                      <a:lnTo>
                        <a:pt x="0" y="1243"/>
                      </a:lnTo>
                      <a:cubicBezTo>
                        <a:pt x="7613" y="-662"/>
                        <a:pt x="21888" y="-1615"/>
                        <a:pt x="23791" y="7910"/>
                      </a:cubicBezTo>
                      <a:cubicBezTo>
                        <a:pt x="25695" y="17435"/>
                        <a:pt x="20936" y="13625"/>
                        <a:pt x="19033" y="15530"/>
                      </a:cubicBezTo>
                      <a:cubicBezTo>
                        <a:pt x="19985" y="19340"/>
                        <a:pt x="24743" y="23150"/>
                        <a:pt x="23791" y="28865"/>
                      </a:cubicBezTo>
                      <a:cubicBezTo>
                        <a:pt x="22840" y="34580"/>
                        <a:pt x="20936" y="29818"/>
                        <a:pt x="19985" y="29818"/>
                      </a:cubicBezTo>
                      <a:close/>
                      <a:moveTo>
                        <a:pt x="17130" y="6958"/>
                      </a:moveTo>
                      <a:cubicBezTo>
                        <a:pt x="17130" y="3148"/>
                        <a:pt x="7613" y="1243"/>
                        <a:pt x="5710" y="4100"/>
                      </a:cubicBezTo>
                      <a:cubicBezTo>
                        <a:pt x="3807" y="6958"/>
                        <a:pt x="3807" y="12673"/>
                        <a:pt x="5710" y="13625"/>
                      </a:cubicBezTo>
                      <a:cubicBezTo>
                        <a:pt x="9517" y="15530"/>
                        <a:pt x="18082" y="13625"/>
                        <a:pt x="17130" y="7910"/>
                      </a:cubicBezTo>
                      <a:close/>
                    </a:path>
                  </a:pathLst>
                </a:custGeom>
                <a:solidFill>
                  <a:srgbClr val="FFFFFF"/>
                </a:solidFill>
                <a:ln w="9512" cap="flat">
                  <a:noFill/>
                  <a:prstDash val="solid"/>
                  <a:miter/>
                </a:ln>
              </p:spPr>
              <p:txBody>
                <a:bodyPr/>
                <a:lstStyle/>
                <a:p>
                  <a:endParaRPr lang="en-US"/>
                </a:p>
              </p:txBody>
            </p:sp>
          </p:grpSp>
        </p:grpSp>
        <p:grpSp>
          <p:nvGrpSpPr>
            <p:cNvPr id="10" name="Graphic 210">
              <a:extLst>
                <a:ext uri="{FF2B5EF4-FFF2-40B4-BE49-F238E27FC236}">
                  <a16:creationId xmlns:a16="http://schemas.microsoft.com/office/drawing/2014/main" id="{5521C45D-E410-D732-46CA-D1256F07C9EB}"/>
                </a:ext>
              </a:extLst>
            </p:cNvPr>
            <p:cNvGrpSpPr/>
            <p:nvPr/>
          </p:nvGrpSpPr>
          <p:grpSpPr>
            <a:xfrm>
              <a:off x="2581006" y="6552954"/>
              <a:ext cx="249892" cy="186862"/>
              <a:chOff x="4275606" y="6363318"/>
              <a:chExt cx="575750" cy="430529"/>
            </a:xfrm>
            <a:solidFill>
              <a:srgbClr val="FFFFFF"/>
            </a:solidFill>
          </p:grpSpPr>
          <p:sp>
            <p:nvSpPr>
              <p:cNvPr id="102" name="Freeform 238">
                <a:extLst>
                  <a:ext uri="{FF2B5EF4-FFF2-40B4-BE49-F238E27FC236}">
                    <a16:creationId xmlns:a16="http://schemas.microsoft.com/office/drawing/2014/main" id="{6375A2F1-B393-0749-BA6C-11BF2F28C195}"/>
                  </a:ext>
                </a:extLst>
              </p:cNvPr>
              <p:cNvSpPr/>
              <p:nvPr/>
            </p:nvSpPr>
            <p:spPr>
              <a:xfrm>
                <a:off x="4385046" y="6432850"/>
                <a:ext cx="107536" cy="295275"/>
              </a:xfrm>
              <a:custGeom>
                <a:avLst/>
                <a:gdLst>
                  <a:gd name="csX0" fmla="*/ 41873 w 107536"/>
                  <a:gd name="csY0" fmla="*/ 165735 h 295275"/>
                  <a:gd name="csX1" fmla="*/ 103730 w 107536"/>
                  <a:gd name="csY1" fmla="*/ 165735 h 295275"/>
                  <a:gd name="csX2" fmla="*/ 103730 w 107536"/>
                  <a:gd name="csY2" fmla="*/ 126682 h 295275"/>
                  <a:gd name="csX3" fmla="*/ 41873 w 107536"/>
                  <a:gd name="csY3" fmla="*/ 126682 h 295275"/>
                  <a:gd name="csX4" fmla="*/ 106585 w 107536"/>
                  <a:gd name="csY4" fmla="*/ 42863 h 295275"/>
                  <a:gd name="csX5" fmla="*/ 106585 w 107536"/>
                  <a:gd name="csY5" fmla="*/ 0 h 295275"/>
                  <a:gd name="csX6" fmla="*/ 0 w 107536"/>
                  <a:gd name="csY6" fmla="*/ 147638 h 295275"/>
                  <a:gd name="csX7" fmla="*/ 107537 w 107536"/>
                  <a:gd name="csY7" fmla="*/ 295275 h 295275"/>
                  <a:gd name="csX8" fmla="*/ 107537 w 107536"/>
                  <a:gd name="csY8" fmla="*/ 251460 h 295275"/>
                  <a:gd name="csX9" fmla="*/ 41873 w 107536"/>
                  <a:gd name="csY9" fmla="*/ 165735 h 295275"/>
                  <a:gd name="csX10" fmla="*/ 41873 w 107536"/>
                  <a:gd name="csY10" fmla="*/ 165735 h 2952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7536" h="295275">
                    <a:moveTo>
                      <a:pt x="41873" y="165735"/>
                    </a:moveTo>
                    <a:lnTo>
                      <a:pt x="103730" y="165735"/>
                    </a:lnTo>
                    <a:lnTo>
                      <a:pt x="103730" y="126682"/>
                    </a:lnTo>
                    <a:lnTo>
                      <a:pt x="41873" y="126682"/>
                    </a:lnTo>
                    <a:cubicBezTo>
                      <a:pt x="48534" y="89535"/>
                      <a:pt x="73277" y="58103"/>
                      <a:pt x="106585" y="42863"/>
                    </a:cubicBezTo>
                    <a:lnTo>
                      <a:pt x="106585" y="0"/>
                    </a:lnTo>
                    <a:cubicBezTo>
                      <a:pt x="44728" y="20003"/>
                      <a:pt x="0" y="79057"/>
                      <a:pt x="0" y="147638"/>
                    </a:cubicBezTo>
                    <a:cubicBezTo>
                      <a:pt x="0" y="216218"/>
                      <a:pt x="44728" y="275272"/>
                      <a:pt x="107537" y="295275"/>
                    </a:cubicBezTo>
                    <a:lnTo>
                      <a:pt x="107537" y="251460"/>
                    </a:lnTo>
                    <a:cubicBezTo>
                      <a:pt x="73277" y="235268"/>
                      <a:pt x="48534" y="203835"/>
                      <a:pt x="41873" y="165735"/>
                    </a:cubicBezTo>
                    <a:lnTo>
                      <a:pt x="41873" y="165735"/>
                    </a:lnTo>
                    <a:close/>
                  </a:path>
                </a:pathLst>
              </a:custGeom>
              <a:solidFill>
                <a:srgbClr val="FFFFFF"/>
              </a:solidFill>
              <a:ln w="9512" cap="flat">
                <a:noFill/>
                <a:prstDash val="solid"/>
                <a:miter/>
              </a:ln>
            </p:spPr>
            <p:txBody>
              <a:bodyPr/>
              <a:lstStyle/>
              <a:p>
                <a:endParaRPr lang="en-US"/>
              </a:p>
            </p:txBody>
          </p:sp>
          <p:sp>
            <p:nvSpPr>
              <p:cNvPr id="103" name="Freeform 239">
                <a:extLst>
                  <a:ext uri="{FF2B5EF4-FFF2-40B4-BE49-F238E27FC236}">
                    <a16:creationId xmlns:a16="http://schemas.microsoft.com/office/drawing/2014/main" id="{D2F1F69F-C3A3-5BEA-6A19-D647289C74B3}"/>
                  </a:ext>
                </a:extLst>
              </p:cNvPr>
              <p:cNvSpPr/>
              <p:nvPr/>
            </p:nvSpPr>
            <p:spPr>
              <a:xfrm>
                <a:off x="4498292" y="6425230"/>
                <a:ext cx="87552" cy="309562"/>
              </a:xfrm>
              <a:custGeom>
                <a:avLst/>
                <a:gdLst>
                  <a:gd name="csX0" fmla="*/ 87552 w 87552"/>
                  <a:gd name="csY0" fmla="*/ 49530 h 309562"/>
                  <a:gd name="csX1" fmla="*/ 87552 w 87552"/>
                  <a:gd name="csY1" fmla="*/ 6667 h 309562"/>
                  <a:gd name="csX2" fmla="*/ 41873 w 87552"/>
                  <a:gd name="csY2" fmla="*/ 0 h 309562"/>
                  <a:gd name="csX3" fmla="*/ 0 w 87552"/>
                  <a:gd name="csY3" fmla="*/ 5715 h 309562"/>
                  <a:gd name="csX4" fmla="*/ 0 w 87552"/>
                  <a:gd name="csY4" fmla="*/ 47625 h 309562"/>
                  <a:gd name="csX5" fmla="*/ 24743 w 87552"/>
                  <a:gd name="csY5" fmla="*/ 40957 h 309562"/>
                  <a:gd name="csX6" fmla="*/ 24743 w 87552"/>
                  <a:gd name="csY6" fmla="*/ 282892 h 309562"/>
                  <a:gd name="csX7" fmla="*/ 24743 w 87552"/>
                  <a:gd name="csY7" fmla="*/ 282892 h 309562"/>
                  <a:gd name="csX8" fmla="*/ 24743 w 87552"/>
                  <a:gd name="csY8" fmla="*/ 309563 h 309562"/>
                  <a:gd name="csX9" fmla="*/ 41873 w 87552"/>
                  <a:gd name="csY9" fmla="*/ 309563 h 309562"/>
                  <a:gd name="csX10" fmla="*/ 62809 w 87552"/>
                  <a:gd name="csY10" fmla="*/ 308610 h 309562"/>
                  <a:gd name="csX11" fmla="*/ 62809 w 87552"/>
                  <a:gd name="csY11" fmla="*/ 267652 h 309562"/>
                  <a:gd name="csX12" fmla="*/ 62809 w 87552"/>
                  <a:gd name="csY12" fmla="*/ 267652 h 309562"/>
                  <a:gd name="csX13" fmla="*/ 62809 w 87552"/>
                  <a:gd name="csY13" fmla="*/ 40957 h 309562"/>
                  <a:gd name="csX14" fmla="*/ 87552 w 87552"/>
                  <a:gd name="csY14" fmla="*/ 48577 h 309562"/>
                  <a:gd name="csX15" fmla="*/ 87552 w 87552"/>
                  <a:gd name="csY15" fmla="*/ 48577 h 3095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87552" h="309562">
                    <a:moveTo>
                      <a:pt x="87552" y="49530"/>
                    </a:moveTo>
                    <a:lnTo>
                      <a:pt x="87552" y="6667"/>
                    </a:lnTo>
                    <a:cubicBezTo>
                      <a:pt x="73277" y="1905"/>
                      <a:pt x="58051" y="0"/>
                      <a:pt x="41873" y="0"/>
                    </a:cubicBezTo>
                    <a:cubicBezTo>
                      <a:pt x="25695" y="0"/>
                      <a:pt x="13323" y="1905"/>
                      <a:pt x="0" y="5715"/>
                    </a:cubicBezTo>
                    <a:lnTo>
                      <a:pt x="0" y="47625"/>
                    </a:lnTo>
                    <a:cubicBezTo>
                      <a:pt x="7613" y="44767"/>
                      <a:pt x="16178" y="41910"/>
                      <a:pt x="24743" y="40957"/>
                    </a:cubicBezTo>
                    <a:lnTo>
                      <a:pt x="24743" y="282892"/>
                    </a:lnTo>
                    <a:lnTo>
                      <a:pt x="24743" y="282892"/>
                    </a:lnTo>
                    <a:lnTo>
                      <a:pt x="24743" y="309563"/>
                    </a:lnTo>
                    <a:cubicBezTo>
                      <a:pt x="30453" y="309563"/>
                      <a:pt x="36163" y="309563"/>
                      <a:pt x="41873" y="309563"/>
                    </a:cubicBezTo>
                    <a:cubicBezTo>
                      <a:pt x="47583" y="309563"/>
                      <a:pt x="56147" y="309563"/>
                      <a:pt x="62809" y="308610"/>
                    </a:cubicBezTo>
                    <a:lnTo>
                      <a:pt x="62809" y="267652"/>
                    </a:lnTo>
                    <a:cubicBezTo>
                      <a:pt x="62809" y="267652"/>
                      <a:pt x="62809" y="267652"/>
                      <a:pt x="62809" y="267652"/>
                    </a:cubicBezTo>
                    <a:lnTo>
                      <a:pt x="62809" y="40957"/>
                    </a:lnTo>
                    <a:cubicBezTo>
                      <a:pt x="71374" y="42863"/>
                      <a:pt x="79939" y="44767"/>
                      <a:pt x="87552" y="48577"/>
                    </a:cubicBezTo>
                    <a:lnTo>
                      <a:pt x="87552" y="48577"/>
                    </a:lnTo>
                    <a:close/>
                  </a:path>
                </a:pathLst>
              </a:custGeom>
              <a:solidFill>
                <a:srgbClr val="FFFFFF"/>
              </a:solidFill>
              <a:ln w="9512" cap="flat">
                <a:noFill/>
                <a:prstDash val="solid"/>
                <a:miter/>
              </a:ln>
            </p:spPr>
            <p:txBody>
              <a:bodyPr/>
              <a:lstStyle/>
              <a:p>
                <a:endParaRPr lang="en-US"/>
              </a:p>
            </p:txBody>
          </p:sp>
          <p:sp>
            <p:nvSpPr>
              <p:cNvPr id="104" name="Freeform 240">
                <a:extLst>
                  <a:ext uri="{FF2B5EF4-FFF2-40B4-BE49-F238E27FC236}">
                    <a16:creationId xmlns:a16="http://schemas.microsoft.com/office/drawing/2014/main" id="{2A484B1D-F38F-19E1-BCA8-3F06294F2979}"/>
                  </a:ext>
                </a:extLst>
              </p:cNvPr>
              <p:cNvSpPr/>
              <p:nvPr/>
            </p:nvSpPr>
            <p:spPr>
              <a:xfrm>
                <a:off x="4592506" y="6434755"/>
                <a:ext cx="101827" cy="291464"/>
              </a:xfrm>
              <a:custGeom>
                <a:avLst/>
                <a:gdLst>
                  <a:gd name="csX0" fmla="*/ 101827 w 101827"/>
                  <a:gd name="csY0" fmla="*/ 129540 h 291464"/>
                  <a:gd name="csX1" fmla="*/ 61857 w 101827"/>
                  <a:gd name="csY1" fmla="*/ 129540 h 291464"/>
                  <a:gd name="csX2" fmla="*/ 62809 w 101827"/>
                  <a:gd name="csY2" fmla="*/ 145732 h 291464"/>
                  <a:gd name="csX3" fmla="*/ 37115 w 101827"/>
                  <a:gd name="csY3" fmla="*/ 218122 h 291464"/>
                  <a:gd name="csX4" fmla="*/ 37115 w 101827"/>
                  <a:gd name="csY4" fmla="*/ 73342 h 291464"/>
                  <a:gd name="csX5" fmla="*/ 37115 w 101827"/>
                  <a:gd name="csY5" fmla="*/ 73342 h 291464"/>
                  <a:gd name="csX6" fmla="*/ 37115 w 101827"/>
                  <a:gd name="csY6" fmla="*/ 19050 h 291464"/>
                  <a:gd name="csX7" fmla="*/ 0 w 101827"/>
                  <a:gd name="csY7" fmla="*/ 0 h 291464"/>
                  <a:gd name="csX8" fmla="*/ 0 w 101827"/>
                  <a:gd name="csY8" fmla="*/ 37147 h 291464"/>
                  <a:gd name="csX9" fmla="*/ 0 w 101827"/>
                  <a:gd name="csY9" fmla="*/ 37147 h 291464"/>
                  <a:gd name="csX10" fmla="*/ 0 w 101827"/>
                  <a:gd name="csY10" fmla="*/ 251460 h 291464"/>
                  <a:gd name="csX11" fmla="*/ 0 w 101827"/>
                  <a:gd name="csY11" fmla="*/ 251460 h 291464"/>
                  <a:gd name="csX12" fmla="*/ 0 w 101827"/>
                  <a:gd name="csY12" fmla="*/ 291465 h 291464"/>
                  <a:gd name="csX13" fmla="*/ 101827 w 101827"/>
                  <a:gd name="csY13" fmla="*/ 145732 h 291464"/>
                  <a:gd name="csX14" fmla="*/ 101827 w 101827"/>
                  <a:gd name="csY14" fmla="*/ 129540 h 291464"/>
                  <a:gd name="csX15" fmla="*/ 101827 w 101827"/>
                  <a:gd name="csY15" fmla="*/ 129540 h 2914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01827" h="291464">
                    <a:moveTo>
                      <a:pt x="101827" y="129540"/>
                    </a:moveTo>
                    <a:lnTo>
                      <a:pt x="61857" y="129540"/>
                    </a:lnTo>
                    <a:cubicBezTo>
                      <a:pt x="61857" y="135255"/>
                      <a:pt x="62809" y="140017"/>
                      <a:pt x="62809" y="145732"/>
                    </a:cubicBezTo>
                    <a:cubicBezTo>
                      <a:pt x="62809" y="173355"/>
                      <a:pt x="53293" y="198120"/>
                      <a:pt x="37115" y="218122"/>
                    </a:cubicBezTo>
                    <a:lnTo>
                      <a:pt x="37115" y="73342"/>
                    </a:lnTo>
                    <a:cubicBezTo>
                      <a:pt x="37115" y="73342"/>
                      <a:pt x="37115" y="73342"/>
                      <a:pt x="37115" y="73342"/>
                    </a:cubicBezTo>
                    <a:lnTo>
                      <a:pt x="37115" y="19050"/>
                    </a:lnTo>
                    <a:cubicBezTo>
                      <a:pt x="25695" y="11430"/>
                      <a:pt x="13323" y="4763"/>
                      <a:pt x="0" y="0"/>
                    </a:cubicBezTo>
                    <a:lnTo>
                      <a:pt x="0" y="37147"/>
                    </a:lnTo>
                    <a:lnTo>
                      <a:pt x="0" y="37147"/>
                    </a:lnTo>
                    <a:lnTo>
                      <a:pt x="0" y="251460"/>
                    </a:lnTo>
                    <a:lnTo>
                      <a:pt x="0" y="251460"/>
                    </a:lnTo>
                    <a:lnTo>
                      <a:pt x="0" y="291465"/>
                    </a:lnTo>
                    <a:cubicBezTo>
                      <a:pt x="59954" y="269557"/>
                      <a:pt x="101827" y="212407"/>
                      <a:pt x="101827" y="145732"/>
                    </a:cubicBezTo>
                    <a:cubicBezTo>
                      <a:pt x="101827" y="79057"/>
                      <a:pt x="101827" y="134302"/>
                      <a:pt x="101827" y="129540"/>
                    </a:cubicBezTo>
                    <a:lnTo>
                      <a:pt x="101827" y="129540"/>
                    </a:lnTo>
                    <a:close/>
                  </a:path>
                </a:pathLst>
              </a:custGeom>
              <a:solidFill>
                <a:srgbClr val="FFFFFF"/>
              </a:solidFill>
              <a:ln w="9512" cap="flat">
                <a:noFill/>
                <a:prstDash val="solid"/>
                <a:miter/>
              </a:ln>
            </p:spPr>
            <p:txBody>
              <a:bodyPr/>
              <a:lstStyle/>
              <a:p>
                <a:endParaRPr lang="en-US"/>
              </a:p>
            </p:txBody>
          </p:sp>
          <p:sp>
            <p:nvSpPr>
              <p:cNvPr id="105" name="Freeform 241">
                <a:extLst>
                  <a:ext uri="{FF2B5EF4-FFF2-40B4-BE49-F238E27FC236}">
                    <a16:creationId xmlns:a16="http://schemas.microsoft.com/office/drawing/2014/main" id="{8B1056F7-E83D-3321-EFC5-33C5B397386B}"/>
                  </a:ext>
                </a:extLst>
              </p:cNvPr>
              <p:cNvSpPr/>
              <p:nvPr/>
            </p:nvSpPr>
            <p:spPr>
              <a:xfrm>
                <a:off x="4616297" y="6403322"/>
                <a:ext cx="139893" cy="373380"/>
              </a:xfrm>
              <a:custGeom>
                <a:avLst/>
                <a:gdLst>
                  <a:gd name="csX0" fmla="*/ 50438 w 139893"/>
                  <a:gd name="csY0" fmla="*/ 0 h 373380"/>
                  <a:gd name="csX1" fmla="*/ 32356 w 139893"/>
                  <a:gd name="csY1" fmla="*/ 23813 h 373380"/>
                  <a:gd name="csX2" fmla="*/ 110392 w 139893"/>
                  <a:gd name="csY2" fmla="*/ 175260 h 373380"/>
                  <a:gd name="csX3" fmla="*/ 0 w 139893"/>
                  <a:gd name="csY3" fmla="*/ 345758 h 373380"/>
                  <a:gd name="csX4" fmla="*/ 11420 w 139893"/>
                  <a:gd name="csY4" fmla="*/ 373380 h 373380"/>
                  <a:gd name="csX5" fmla="*/ 139893 w 139893"/>
                  <a:gd name="csY5" fmla="*/ 175260 h 373380"/>
                  <a:gd name="csX6" fmla="*/ 49486 w 139893"/>
                  <a:gd name="csY6" fmla="*/ 0 h 373380"/>
                  <a:gd name="csX7" fmla="*/ 49486 w 139893"/>
                  <a:gd name="csY7" fmla="*/ 0 h 3733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39893" h="373380">
                    <a:moveTo>
                      <a:pt x="50438" y="0"/>
                    </a:moveTo>
                    <a:lnTo>
                      <a:pt x="32356" y="23813"/>
                    </a:lnTo>
                    <a:cubicBezTo>
                      <a:pt x="79939" y="58103"/>
                      <a:pt x="110392" y="113347"/>
                      <a:pt x="110392" y="175260"/>
                    </a:cubicBezTo>
                    <a:cubicBezTo>
                      <a:pt x="110392" y="237172"/>
                      <a:pt x="64713" y="316230"/>
                      <a:pt x="0" y="345758"/>
                    </a:cubicBezTo>
                    <a:lnTo>
                      <a:pt x="11420" y="373380"/>
                    </a:lnTo>
                    <a:cubicBezTo>
                      <a:pt x="87552" y="340043"/>
                      <a:pt x="139893" y="263843"/>
                      <a:pt x="139893" y="175260"/>
                    </a:cubicBezTo>
                    <a:cubicBezTo>
                      <a:pt x="139893" y="86678"/>
                      <a:pt x="104682" y="39053"/>
                      <a:pt x="49486" y="0"/>
                    </a:cubicBezTo>
                    <a:lnTo>
                      <a:pt x="49486" y="0"/>
                    </a:lnTo>
                    <a:close/>
                  </a:path>
                </a:pathLst>
              </a:custGeom>
              <a:solidFill>
                <a:srgbClr val="FFFFFF"/>
              </a:solidFill>
              <a:ln w="9512" cap="flat">
                <a:noFill/>
                <a:prstDash val="solid"/>
                <a:miter/>
              </a:ln>
            </p:spPr>
            <p:txBody>
              <a:bodyPr/>
              <a:lstStyle/>
              <a:p>
                <a:endParaRPr lang="en-US"/>
              </a:p>
            </p:txBody>
          </p:sp>
          <p:sp>
            <p:nvSpPr>
              <p:cNvPr id="106" name="Freeform 242">
                <a:extLst>
                  <a:ext uri="{FF2B5EF4-FFF2-40B4-BE49-F238E27FC236}">
                    <a16:creationId xmlns:a16="http://schemas.microsoft.com/office/drawing/2014/main" id="{CE0B374B-4C1E-41CB-DD47-48E8FD1C1C4A}"/>
                  </a:ext>
                </a:extLst>
              </p:cNvPr>
              <p:cNvSpPr/>
              <p:nvPr/>
            </p:nvSpPr>
            <p:spPr>
              <a:xfrm>
                <a:off x="4324140" y="6402370"/>
                <a:ext cx="143699" cy="375285"/>
              </a:xfrm>
              <a:custGeom>
                <a:avLst/>
                <a:gdLst>
                  <a:gd name="csX0" fmla="*/ 30453 w 143699"/>
                  <a:gd name="csY0" fmla="*/ 176213 h 375285"/>
                  <a:gd name="csX1" fmla="*/ 107537 w 143699"/>
                  <a:gd name="csY1" fmla="*/ 24765 h 375285"/>
                  <a:gd name="csX2" fmla="*/ 90407 w 143699"/>
                  <a:gd name="csY2" fmla="*/ 0 h 375285"/>
                  <a:gd name="csX3" fmla="*/ 0 w 143699"/>
                  <a:gd name="csY3" fmla="*/ 175260 h 375285"/>
                  <a:gd name="csX4" fmla="*/ 133231 w 143699"/>
                  <a:gd name="csY4" fmla="*/ 375285 h 375285"/>
                  <a:gd name="csX5" fmla="*/ 143700 w 143699"/>
                  <a:gd name="csY5" fmla="*/ 347663 h 375285"/>
                  <a:gd name="csX6" fmla="*/ 29501 w 143699"/>
                  <a:gd name="csY6" fmla="*/ 176213 h 375285"/>
                  <a:gd name="csX7" fmla="*/ 29501 w 143699"/>
                  <a:gd name="csY7" fmla="*/ 176213 h 3752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3699" h="375285">
                    <a:moveTo>
                      <a:pt x="30453" y="176213"/>
                    </a:moveTo>
                    <a:cubicBezTo>
                      <a:pt x="30453" y="114300"/>
                      <a:pt x="60906" y="59055"/>
                      <a:pt x="107537" y="24765"/>
                    </a:cubicBezTo>
                    <a:lnTo>
                      <a:pt x="90407" y="0"/>
                    </a:lnTo>
                    <a:cubicBezTo>
                      <a:pt x="36163" y="39053"/>
                      <a:pt x="0" y="102870"/>
                      <a:pt x="0" y="175260"/>
                    </a:cubicBezTo>
                    <a:cubicBezTo>
                      <a:pt x="0" y="247650"/>
                      <a:pt x="55196" y="342900"/>
                      <a:pt x="133231" y="375285"/>
                    </a:cubicBezTo>
                    <a:lnTo>
                      <a:pt x="143700" y="347663"/>
                    </a:lnTo>
                    <a:cubicBezTo>
                      <a:pt x="77084" y="319088"/>
                      <a:pt x="29501" y="253365"/>
                      <a:pt x="29501" y="176213"/>
                    </a:cubicBezTo>
                    <a:lnTo>
                      <a:pt x="29501" y="176213"/>
                    </a:lnTo>
                    <a:close/>
                  </a:path>
                </a:pathLst>
              </a:custGeom>
              <a:solidFill>
                <a:srgbClr val="FFFFFF"/>
              </a:solidFill>
              <a:ln w="9512" cap="flat">
                <a:noFill/>
                <a:prstDash val="solid"/>
                <a:miter/>
              </a:ln>
            </p:spPr>
            <p:txBody>
              <a:bodyPr/>
              <a:lstStyle/>
              <a:p>
                <a:endParaRPr lang="en-US"/>
              </a:p>
            </p:txBody>
          </p:sp>
          <p:sp>
            <p:nvSpPr>
              <p:cNvPr id="107" name="Freeform 243">
                <a:extLst>
                  <a:ext uri="{FF2B5EF4-FFF2-40B4-BE49-F238E27FC236}">
                    <a16:creationId xmlns:a16="http://schemas.microsoft.com/office/drawing/2014/main" id="{6FCAC515-767D-D765-4752-BF71EFAE7EEC}"/>
                  </a:ext>
                </a:extLst>
              </p:cNvPr>
              <p:cNvSpPr/>
              <p:nvPr/>
            </p:nvSpPr>
            <p:spPr>
              <a:xfrm>
                <a:off x="4754287" y="6668118"/>
                <a:ext cx="43776" cy="55244"/>
              </a:xfrm>
              <a:custGeom>
                <a:avLst/>
                <a:gdLst>
                  <a:gd name="csX0" fmla="*/ 1903 w 43776"/>
                  <a:gd name="csY0" fmla="*/ 0 h 55244"/>
                  <a:gd name="csX1" fmla="*/ 13323 w 43776"/>
                  <a:gd name="csY1" fmla="*/ 0 h 55244"/>
                  <a:gd name="csX2" fmla="*/ 13323 w 43776"/>
                  <a:gd name="csY2" fmla="*/ 33338 h 55244"/>
                  <a:gd name="csX3" fmla="*/ 14275 w 43776"/>
                  <a:gd name="csY3" fmla="*/ 41910 h 55244"/>
                  <a:gd name="csX4" fmla="*/ 22840 w 43776"/>
                  <a:gd name="csY4" fmla="*/ 46672 h 55244"/>
                  <a:gd name="csX5" fmla="*/ 31405 w 43776"/>
                  <a:gd name="csY5" fmla="*/ 41910 h 55244"/>
                  <a:gd name="csX6" fmla="*/ 32356 w 43776"/>
                  <a:gd name="csY6" fmla="*/ 33338 h 55244"/>
                  <a:gd name="csX7" fmla="*/ 32356 w 43776"/>
                  <a:gd name="csY7" fmla="*/ 0 h 55244"/>
                  <a:gd name="csX8" fmla="*/ 43776 w 43776"/>
                  <a:gd name="csY8" fmla="*/ 0 h 55244"/>
                  <a:gd name="csX9" fmla="*/ 43776 w 43776"/>
                  <a:gd name="csY9" fmla="*/ 33338 h 55244"/>
                  <a:gd name="csX10" fmla="*/ 40921 w 43776"/>
                  <a:gd name="csY10" fmla="*/ 46672 h 55244"/>
                  <a:gd name="csX11" fmla="*/ 21888 w 43776"/>
                  <a:gd name="csY11" fmla="*/ 55245 h 55244"/>
                  <a:gd name="csX12" fmla="*/ 2855 w 43776"/>
                  <a:gd name="csY12" fmla="*/ 46672 h 55244"/>
                  <a:gd name="csX13" fmla="*/ 0 w 43776"/>
                  <a:gd name="csY13" fmla="*/ 33338 h 55244"/>
                  <a:gd name="csX14" fmla="*/ 0 w 43776"/>
                  <a:gd name="csY14" fmla="*/ 0 h 55244"/>
                  <a:gd name="csX15" fmla="*/ 0 w 43776"/>
                  <a:gd name="csY15" fmla="*/ 0 h 552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776" h="55244">
                    <a:moveTo>
                      <a:pt x="1903" y="0"/>
                    </a:moveTo>
                    <a:lnTo>
                      <a:pt x="13323" y="0"/>
                    </a:lnTo>
                    <a:lnTo>
                      <a:pt x="13323" y="33338"/>
                    </a:lnTo>
                    <a:cubicBezTo>
                      <a:pt x="13323" y="37147"/>
                      <a:pt x="13323" y="40005"/>
                      <a:pt x="14275" y="41910"/>
                    </a:cubicBezTo>
                    <a:cubicBezTo>
                      <a:pt x="15227" y="44767"/>
                      <a:pt x="19033" y="46672"/>
                      <a:pt x="22840" y="46672"/>
                    </a:cubicBezTo>
                    <a:cubicBezTo>
                      <a:pt x="26646" y="46672"/>
                      <a:pt x="30453" y="44767"/>
                      <a:pt x="31405" y="41910"/>
                    </a:cubicBezTo>
                    <a:cubicBezTo>
                      <a:pt x="31405" y="40005"/>
                      <a:pt x="32356" y="37147"/>
                      <a:pt x="32356" y="33338"/>
                    </a:cubicBezTo>
                    <a:lnTo>
                      <a:pt x="32356" y="0"/>
                    </a:lnTo>
                    <a:lnTo>
                      <a:pt x="43776" y="0"/>
                    </a:lnTo>
                    <a:lnTo>
                      <a:pt x="43776" y="33338"/>
                    </a:lnTo>
                    <a:cubicBezTo>
                      <a:pt x="43776" y="39052"/>
                      <a:pt x="43776" y="43815"/>
                      <a:pt x="40921" y="46672"/>
                    </a:cubicBezTo>
                    <a:cubicBezTo>
                      <a:pt x="37115" y="52388"/>
                      <a:pt x="31405" y="55245"/>
                      <a:pt x="21888" y="55245"/>
                    </a:cubicBezTo>
                    <a:cubicBezTo>
                      <a:pt x="12372" y="55245"/>
                      <a:pt x="5710" y="52388"/>
                      <a:pt x="2855" y="46672"/>
                    </a:cubicBezTo>
                    <a:cubicBezTo>
                      <a:pt x="952" y="43815"/>
                      <a:pt x="0" y="39052"/>
                      <a:pt x="0" y="33338"/>
                    </a:cubicBezTo>
                    <a:lnTo>
                      <a:pt x="0" y="0"/>
                    </a:lnTo>
                    <a:lnTo>
                      <a:pt x="0" y="0"/>
                    </a:lnTo>
                    <a:close/>
                  </a:path>
                </a:pathLst>
              </a:custGeom>
              <a:solidFill>
                <a:srgbClr val="FFFFFF"/>
              </a:solidFill>
              <a:ln w="9512" cap="flat">
                <a:noFill/>
                <a:prstDash val="solid"/>
                <a:miter/>
              </a:ln>
            </p:spPr>
            <p:txBody>
              <a:bodyPr/>
              <a:lstStyle/>
              <a:p>
                <a:endParaRPr lang="en-US"/>
              </a:p>
            </p:txBody>
          </p:sp>
          <p:sp>
            <p:nvSpPr>
              <p:cNvPr id="108" name="Freeform 244">
                <a:extLst>
                  <a:ext uri="{FF2B5EF4-FFF2-40B4-BE49-F238E27FC236}">
                    <a16:creationId xmlns:a16="http://schemas.microsoft.com/office/drawing/2014/main" id="{1BDDB0B9-2B36-30D7-9061-7229663C9E4A}"/>
                  </a:ext>
                </a:extLst>
              </p:cNvPr>
              <p:cNvSpPr/>
              <p:nvPr/>
            </p:nvSpPr>
            <p:spPr>
              <a:xfrm>
                <a:off x="4805677" y="6667165"/>
                <a:ext cx="45679" cy="58102"/>
              </a:xfrm>
              <a:custGeom>
                <a:avLst/>
                <a:gdLst>
                  <a:gd name="csX0" fmla="*/ 11420 w 45679"/>
                  <a:gd name="csY0" fmla="*/ 38100 h 58102"/>
                  <a:gd name="csX1" fmla="*/ 13323 w 45679"/>
                  <a:gd name="csY1" fmla="*/ 43815 h 58102"/>
                  <a:gd name="csX2" fmla="*/ 22840 w 45679"/>
                  <a:gd name="csY2" fmla="*/ 47625 h 58102"/>
                  <a:gd name="csX3" fmla="*/ 29501 w 45679"/>
                  <a:gd name="csY3" fmla="*/ 47625 h 58102"/>
                  <a:gd name="csX4" fmla="*/ 34259 w 45679"/>
                  <a:gd name="csY4" fmla="*/ 40957 h 58102"/>
                  <a:gd name="csX5" fmla="*/ 31404 w 45679"/>
                  <a:gd name="csY5" fmla="*/ 37147 h 58102"/>
                  <a:gd name="csX6" fmla="*/ 23791 w 45679"/>
                  <a:gd name="csY6" fmla="*/ 34290 h 58102"/>
                  <a:gd name="csX7" fmla="*/ 18081 w 45679"/>
                  <a:gd name="csY7" fmla="*/ 34290 h 58102"/>
                  <a:gd name="csX8" fmla="*/ 5710 w 45679"/>
                  <a:gd name="csY8" fmla="*/ 28575 h 58102"/>
                  <a:gd name="csX9" fmla="*/ 0 w 45679"/>
                  <a:gd name="csY9" fmla="*/ 17145 h 58102"/>
                  <a:gd name="csX10" fmla="*/ 5710 w 45679"/>
                  <a:gd name="csY10" fmla="*/ 4763 h 58102"/>
                  <a:gd name="csX11" fmla="*/ 21888 w 45679"/>
                  <a:gd name="csY11" fmla="*/ 0 h 58102"/>
                  <a:gd name="csX12" fmla="*/ 37114 w 45679"/>
                  <a:gd name="csY12" fmla="*/ 4763 h 58102"/>
                  <a:gd name="csX13" fmla="*/ 43776 w 45679"/>
                  <a:gd name="csY13" fmla="*/ 18097 h 58102"/>
                  <a:gd name="csX14" fmla="*/ 33308 w 45679"/>
                  <a:gd name="csY14" fmla="*/ 18097 h 58102"/>
                  <a:gd name="csX15" fmla="*/ 28550 w 45679"/>
                  <a:gd name="csY15" fmla="*/ 11430 h 58102"/>
                  <a:gd name="csX16" fmla="*/ 21888 w 45679"/>
                  <a:gd name="csY16" fmla="*/ 10478 h 58102"/>
                  <a:gd name="csX17" fmla="*/ 14275 w 45679"/>
                  <a:gd name="csY17" fmla="*/ 12382 h 58102"/>
                  <a:gd name="csX18" fmla="*/ 11420 w 45679"/>
                  <a:gd name="csY18" fmla="*/ 17145 h 58102"/>
                  <a:gd name="csX19" fmla="*/ 14275 w 45679"/>
                  <a:gd name="csY19" fmla="*/ 21907 h 58102"/>
                  <a:gd name="csX20" fmla="*/ 21888 w 45679"/>
                  <a:gd name="csY20" fmla="*/ 23813 h 58102"/>
                  <a:gd name="csX21" fmla="*/ 31404 w 45679"/>
                  <a:gd name="csY21" fmla="*/ 25717 h 58102"/>
                  <a:gd name="csX22" fmla="*/ 40921 w 45679"/>
                  <a:gd name="csY22" fmla="*/ 29528 h 58102"/>
                  <a:gd name="csX23" fmla="*/ 45679 w 45679"/>
                  <a:gd name="csY23" fmla="*/ 40957 h 58102"/>
                  <a:gd name="csX24" fmla="*/ 39969 w 45679"/>
                  <a:gd name="csY24" fmla="*/ 53340 h 58102"/>
                  <a:gd name="csX25" fmla="*/ 23791 w 45679"/>
                  <a:gd name="csY25" fmla="*/ 58103 h 58102"/>
                  <a:gd name="csX26" fmla="*/ 6661 w 45679"/>
                  <a:gd name="csY26" fmla="*/ 53340 h 58102"/>
                  <a:gd name="csX27" fmla="*/ 951 w 45679"/>
                  <a:gd name="csY27" fmla="*/ 40005 h 58102"/>
                  <a:gd name="csX28" fmla="*/ 11420 w 45679"/>
                  <a:gd name="csY28" fmla="*/ 40005 h 581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45679" h="58102">
                    <a:moveTo>
                      <a:pt x="11420" y="38100"/>
                    </a:moveTo>
                    <a:cubicBezTo>
                      <a:pt x="11420" y="40957"/>
                      <a:pt x="12371" y="42863"/>
                      <a:pt x="13323" y="43815"/>
                    </a:cubicBezTo>
                    <a:cubicBezTo>
                      <a:pt x="15226" y="45720"/>
                      <a:pt x="18081" y="47625"/>
                      <a:pt x="22840" y="47625"/>
                    </a:cubicBezTo>
                    <a:cubicBezTo>
                      <a:pt x="27598" y="47625"/>
                      <a:pt x="27598" y="47625"/>
                      <a:pt x="29501" y="47625"/>
                    </a:cubicBezTo>
                    <a:cubicBezTo>
                      <a:pt x="32356" y="46672"/>
                      <a:pt x="34259" y="44767"/>
                      <a:pt x="34259" y="40957"/>
                    </a:cubicBezTo>
                    <a:cubicBezTo>
                      <a:pt x="34259" y="37147"/>
                      <a:pt x="34259" y="38100"/>
                      <a:pt x="31404" y="37147"/>
                    </a:cubicBezTo>
                    <a:cubicBezTo>
                      <a:pt x="29501" y="36195"/>
                      <a:pt x="27598" y="35242"/>
                      <a:pt x="23791" y="34290"/>
                    </a:cubicBezTo>
                    <a:lnTo>
                      <a:pt x="18081" y="34290"/>
                    </a:lnTo>
                    <a:cubicBezTo>
                      <a:pt x="12371" y="31432"/>
                      <a:pt x="8565" y="30480"/>
                      <a:pt x="5710" y="28575"/>
                    </a:cubicBezTo>
                    <a:cubicBezTo>
                      <a:pt x="1903" y="25717"/>
                      <a:pt x="0" y="21907"/>
                      <a:pt x="0" y="17145"/>
                    </a:cubicBezTo>
                    <a:cubicBezTo>
                      <a:pt x="0" y="12382"/>
                      <a:pt x="1903" y="8572"/>
                      <a:pt x="5710" y="4763"/>
                    </a:cubicBezTo>
                    <a:cubicBezTo>
                      <a:pt x="9517" y="1905"/>
                      <a:pt x="14275" y="0"/>
                      <a:pt x="21888" y="0"/>
                    </a:cubicBezTo>
                    <a:cubicBezTo>
                      <a:pt x="29501" y="0"/>
                      <a:pt x="32356" y="1905"/>
                      <a:pt x="37114" y="4763"/>
                    </a:cubicBezTo>
                    <a:cubicBezTo>
                      <a:pt x="40921" y="7620"/>
                      <a:pt x="43776" y="12382"/>
                      <a:pt x="43776" y="18097"/>
                    </a:cubicBezTo>
                    <a:lnTo>
                      <a:pt x="33308" y="18097"/>
                    </a:lnTo>
                    <a:cubicBezTo>
                      <a:pt x="33308" y="15240"/>
                      <a:pt x="31404" y="12382"/>
                      <a:pt x="28550" y="11430"/>
                    </a:cubicBezTo>
                    <a:cubicBezTo>
                      <a:pt x="26646" y="11430"/>
                      <a:pt x="24743" y="10478"/>
                      <a:pt x="21888" y="10478"/>
                    </a:cubicBezTo>
                    <a:cubicBezTo>
                      <a:pt x="19033" y="10478"/>
                      <a:pt x="16178" y="10478"/>
                      <a:pt x="14275" y="12382"/>
                    </a:cubicBezTo>
                    <a:cubicBezTo>
                      <a:pt x="12371" y="13335"/>
                      <a:pt x="11420" y="15240"/>
                      <a:pt x="11420" y="17145"/>
                    </a:cubicBezTo>
                    <a:cubicBezTo>
                      <a:pt x="11420" y="19050"/>
                      <a:pt x="11420" y="20955"/>
                      <a:pt x="14275" y="21907"/>
                    </a:cubicBezTo>
                    <a:cubicBezTo>
                      <a:pt x="15226" y="21907"/>
                      <a:pt x="18081" y="22860"/>
                      <a:pt x="21888" y="23813"/>
                    </a:cubicBezTo>
                    <a:lnTo>
                      <a:pt x="31404" y="25717"/>
                    </a:lnTo>
                    <a:cubicBezTo>
                      <a:pt x="35211" y="26670"/>
                      <a:pt x="39018" y="27622"/>
                      <a:pt x="40921" y="29528"/>
                    </a:cubicBezTo>
                    <a:cubicBezTo>
                      <a:pt x="43776" y="32385"/>
                      <a:pt x="45679" y="36195"/>
                      <a:pt x="45679" y="40957"/>
                    </a:cubicBezTo>
                    <a:cubicBezTo>
                      <a:pt x="45679" y="45720"/>
                      <a:pt x="43776" y="50482"/>
                      <a:pt x="39969" y="53340"/>
                    </a:cubicBezTo>
                    <a:cubicBezTo>
                      <a:pt x="36163" y="56197"/>
                      <a:pt x="30453" y="58103"/>
                      <a:pt x="23791" y="58103"/>
                    </a:cubicBezTo>
                    <a:cubicBezTo>
                      <a:pt x="17130" y="58103"/>
                      <a:pt x="11420" y="56197"/>
                      <a:pt x="6661" y="53340"/>
                    </a:cubicBezTo>
                    <a:cubicBezTo>
                      <a:pt x="2855" y="50482"/>
                      <a:pt x="951" y="45720"/>
                      <a:pt x="951" y="40005"/>
                    </a:cubicBezTo>
                    <a:lnTo>
                      <a:pt x="11420" y="40005"/>
                    </a:lnTo>
                    <a:close/>
                  </a:path>
                </a:pathLst>
              </a:custGeom>
              <a:solidFill>
                <a:srgbClr val="FFFFFF"/>
              </a:solidFill>
              <a:ln w="9512" cap="flat">
                <a:noFill/>
                <a:prstDash val="solid"/>
                <a:miter/>
              </a:ln>
            </p:spPr>
            <p:txBody>
              <a:bodyPr/>
              <a:lstStyle/>
              <a:p>
                <a:endParaRPr lang="en-US"/>
              </a:p>
            </p:txBody>
          </p:sp>
          <p:sp>
            <p:nvSpPr>
              <p:cNvPr id="109" name="Freeform 245">
                <a:extLst>
                  <a:ext uri="{FF2B5EF4-FFF2-40B4-BE49-F238E27FC236}">
                    <a16:creationId xmlns:a16="http://schemas.microsoft.com/office/drawing/2014/main" id="{1E3A13D7-65E0-CE1C-FBA3-2CAE5D2EE65A}"/>
                  </a:ext>
                </a:extLst>
              </p:cNvPr>
              <p:cNvSpPr/>
              <p:nvPr/>
            </p:nvSpPr>
            <p:spPr>
              <a:xfrm>
                <a:off x="4655315" y="6539530"/>
                <a:ext cx="15226" cy="20002"/>
              </a:xfrm>
              <a:custGeom>
                <a:avLst/>
                <a:gdLst>
                  <a:gd name="csX0" fmla="*/ 1903 w 15226"/>
                  <a:gd name="csY0" fmla="*/ 1905 h 20002"/>
                  <a:gd name="csX1" fmla="*/ 7613 w 15226"/>
                  <a:gd name="csY1" fmla="*/ 0 h 20002"/>
                  <a:gd name="csX2" fmla="*/ 14275 w 15226"/>
                  <a:gd name="csY2" fmla="*/ 2857 h 20002"/>
                  <a:gd name="csX3" fmla="*/ 15227 w 15226"/>
                  <a:gd name="csY3" fmla="*/ 5715 h 20002"/>
                  <a:gd name="csX4" fmla="*/ 11420 w 15226"/>
                  <a:gd name="csY4" fmla="*/ 5715 h 20002"/>
                  <a:gd name="csX5" fmla="*/ 11420 w 15226"/>
                  <a:gd name="csY5" fmla="*/ 3810 h 20002"/>
                  <a:gd name="csX6" fmla="*/ 8565 w 15226"/>
                  <a:gd name="csY6" fmla="*/ 2857 h 20002"/>
                  <a:gd name="csX7" fmla="*/ 5710 w 15226"/>
                  <a:gd name="csY7" fmla="*/ 4763 h 20002"/>
                  <a:gd name="csX8" fmla="*/ 4758 w 15226"/>
                  <a:gd name="csY8" fmla="*/ 9525 h 20002"/>
                  <a:gd name="csX9" fmla="*/ 5710 w 15226"/>
                  <a:gd name="csY9" fmla="*/ 14288 h 20002"/>
                  <a:gd name="csX10" fmla="*/ 8565 w 15226"/>
                  <a:gd name="csY10" fmla="*/ 16192 h 20002"/>
                  <a:gd name="csX11" fmla="*/ 11420 w 15226"/>
                  <a:gd name="csY11" fmla="*/ 15240 h 20002"/>
                  <a:gd name="csX12" fmla="*/ 11420 w 15226"/>
                  <a:gd name="csY12" fmla="*/ 13335 h 20002"/>
                  <a:gd name="csX13" fmla="*/ 15227 w 15226"/>
                  <a:gd name="csY13" fmla="*/ 13335 h 20002"/>
                  <a:gd name="csX14" fmla="*/ 12372 w 15226"/>
                  <a:gd name="csY14" fmla="*/ 18097 h 20002"/>
                  <a:gd name="csX15" fmla="*/ 7613 w 15226"/>
                  <a:gd name="csY15" fmla="*/ 20002 h 20002"/>
                  <a:gd name="csX16" fmla="*/ 1903 w 15226"/>
                  <a:gd name="csY16" fmla="*/ 17145 h 20002"/>
                  <a:gd name="csX17" fmla="*/ 0 w 15226"/>
                  <a:gd name="csY17" fmla="*/ 10477 h 20002"/>
                  <a:gd name="csX18" fmla="*/ 2855 w 15226"/>
                  <a:gd name="csY18" fmla="*/ 3810 h 20002"/>
                  <a:gd name="csX19" fmla="*/ 2855 w 15226"/>
                  <a:gd name="csY19" fmla="*/ 381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5226" h="20002">
                    <a:moveTo>
                      <a:pt x="1903" y="1905"/>
                    </a:moveTo>
                    <a:cubicBezTo>
                      <a:pt x="2855" y="0"/>
                      <a:pt x="4758" y="0"/>
                      <a:pt x="7613" y="0"/>
                    </a:cubicBezTo>
                    <a:cubicBezTo>
                      <a:pt x="10468" y="0"/>
                      <a:pt x="12372" y="952"/>
                      <a:pt x="14275" y="2857"/>
                    </a:cubicBezTo>
                    <a:cubicBezTo>
                      <a:pt x="14275" y="3810"/>
                      <a:pt x="15227" y="4763"/>
                      <a:pt x="15227" y="5715"/>
                    </a:cubicBezTo>
                    <a:lnTo>
                      <a:pt x="11420" y="5715"/>
                    </a:lnTo>
                    <a:cubicBezTo>
                      <a:pt x="11420" y="5715"/>
                      <a:pt x="11420" y="3810"/>
                      <a:pt x="11420" y="3810"/>
                    </a:cubicBezTo>
                    <a:cubicBezTo>
                      <a:pt x="11420" y="3810"/>
                      <a:pt x="9517" y="2857"/>
                      <a:pt x="8565" y="2857"/>
                    </a:cubicBezTo>
                    <a:cubicBezTo>
                      <a:pt x="7613" y="2857"/>
                      <a:pt x="6662" y="2857"/>
                      <a:pt x="5710" y="4763"/>
                    </a:cubicBezTo>
                    <a:cubicBezTo>
                      <a:pt x="5710" y="5715"/>
                      <a:pt x="4758" y="7620"/>
                      <a:pt x="4758" y="9525"/>
                    </a:cubicBezTo>
                    <a:cubicBezTo>
                      <a:pt x="4758" y="11430"/>
                      <a:pt x="4758" y="13335"/>
                      <a:pt x="5710" y="14288"/>
                    </a:cubicBezTo>
                    <a:cubicBezTo>
                      <a:pt x="5710" y="15240"/>
                      <a:pt x="7613" y="16192"/>
                      <a:pt x="8565" y="16192"/>
                    </a:cubicBezTo>
                    <a:cubicBezTo>
                      <a:pt x="9517" y="16192"/>
                      <a:pt x="10468" y="16192"/>
                      <a:pt x="11420" y="15240"/>
                    </a:cubicBezTo>
                    <a:cubicBezTo>
                      <a:pt x="11420" y="15240"/>
                      <a:pt x="11420" y="14288"/>
                      <a:pt x="11420" y="13335"/>
                    </a:cubicBezTo>
                    <a:lnTo>
                      <a:pt x="15227" y="13335"/>
                    </a:lnTo>
                    <a:cubicBezTo>
                      <a:pt x="15227" y="15240"/>
                      <a:pt x="14275" y="17145"/>
                      <a:pt x="12372" y="18097"/>
                    </a:cubicBezTo>
                    <a:cubicBezTo>
                      <a:pt x="11420" y="19050"/>
                      <a:pt x="9517" y="20002"/>
                      <a:pt x="7613" y="20002"/>
                    </a:cubicBezTo>
                    <a:cubicBezTo>
                      <a:pt x="5710" y="20002"/>
                      <a:pt x="2855" y="20002"/>
                      <a:pt x="1903" y="17145"/>
                    </a:cubicBezTo>
                    <a:cubicBezTo>
                      <a:pt x="952" y="15240"/>
                      <a:pt x="0" y="13335"/>
                      <a:pt x="0" y="10477"/>
                    </a:cubicBezTo>
                    <a:cubicBezTo>
                      <a:pt x="0" y="7620"/>
                      <a:pt x="0" y="4763"/>
                      <a:pt x="2855" y="3810"/>
                    </a:cubicBezTo>
                    <a:lnTo>
                      <a:pt x="2855" y="3810"/>
                    </a:lnTo>
                    <a:close/>
                  </a:path>
                </a:pathLst>
              </a:custGeom>
              <a:solidFill>
                <a:srgbClr val="FFFFFF"/>
              </a:solidFill>
              <a:ln w="9512" cap="flat">
                <a:noFill/>
                <a:prstDash val="solid"/>
                <a:miter/>
              </a:ln>
            </p:spPr>
            <p:txBody>
              <a:bodyPr/>
              <a:lstStyle/>
              <a:p>
                <a:endParaRPr lang="en-US"/>
              </a:p>
            </p:txBody>
          </p:sp>
          <p:sp>
            <p:nvSpPr>
              <p:cNvPr id="110" name="Freeform 246">
                <a:extLst>
                  <a:ext uri="{FF2B5EF4-FFF2-40B4-BE49-F238E27FC236}">
                    <a16:creationId xmlns:a16="http://schemas.microsoft.com/office/drawing/2014/main" id="{9D633EBA-21A4-CD5D-1689-8A1413670575}"/>
                  </a:ext>
                </a:extLst>
              </p:cNvPr>
              <p:cNvSpPr/>
              <p:nvPr/>
            </p:nvSpPr>
            <p:spPr>
              <a:xfrm>
                <a:off x="4672445" y="6539530"/>
                <a:ext cx="17129" cy="18097"/>
              </a:xfrm>
              <a:custGeom>
                <a:avLst/>
                <a:gdLst>
                  <a:gd name="csX0" fmla="*/ 11420 w 17129"/>
                  <a:gd name="csY0" fmla="*/ 0 h 18097"/>
                  <a:gd name="csX1" fmla="*/ 17130 w 17129"/>
                  <a:gd name="csY1" fmla="*/ 0 h 18097"/>
                  <a:gd name="csX2" fmla="*/ 17130 w 17129"/>
                  <a:gd name="csY2" fmla="*/ 17145 h 18097"/>
                  <a:gd name="csX3" fmla="*/ 13323 w 17129"/>
                  <a:gd name="csY3" fmla="*/ 17145 h 18097"/>
                  <a:gd name="csX4" fmla="*/ 13323 w 17129"/>
                  <a:gd name="csY4" fmla="*/ 5715 h 18097"/>
                  <a:gd name="csX5" fmla="*/ 13323 w 17129"/>
                  <a:gd name="csY5" fmla="*/ 4763 h 18097"/>
                  <a:gd name="csX6" fmla="*/ 13323 w 17129"/>
                  <a:gd name="csY6" fmla="*/ 3810 h 18097"/>
                  <a:gd name="csX7" fmla="*/ 10468 w 17129"/>
                  <a:gd name="csY7" fmla="*/ 18097 h 18097"/>
                  <a:gd name="csX8" fmla="*/ 6661 w 17129"/>
                  <a:gd name="csY8" fmla="*/ 18097 h 18097"/>
                  <a:gd name="csX9" fmla="*/ 3807 w 17129"/>
                  <a:gd name="csY9" fmla="*/ 3810 h 18097"/>
                  <a:gd name="csX10" fmla="*/ 3807 w 17129"/>
                  <a:gd name="csY10" fmla="*/ 4763 h 18097"/>
                  <a:gd name="csX11" fmla="*/ 3807 w 17129"/>
                  <a:gd name="csY11" fmla="*/ 5715 h 18097"/>
                  <a:gd name="csX12" fmla="*/ 3807 w 17129"/>
                  <a:gd name="csY12" fmla="*/ 17145 h 18097"/>
                  <a:gd name="csX13" fmla="*/ 0 w 17129"/>
                  <a:gd name="csY13" fmla="*/ 17145 h 18097"/>
                  <a:gd name="csX14" fmla="*/ 0 w 17129"/>
                  <a:gd name="csY14" fmla="*/ 0 h 18097"/>
                  <a:gd name="csX15" fmla="*/ 5710 w 17129"/>
                  <a:gd name="csY15" fmla="*/ 0 h 18097"/>
                  <a:gd name="csX16" fmla="*/ 8565 w 17129"/>
                  <a:gd name="csY16" fmla="*/ 13335 h 18097"/>
                  <a:gd name="csX17" fmla="*/ 11420 w 17129"/>
                  <a:gd name="csY17" fmla="*/ 0 h 18097"/>
                  <a:gd name="csX18" fmla="*/ 11420 w 17129"/>
                  <a:gd name="csY18" fmla="*/ 0 h 18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17129" h="18097">
                    <a:moveTo>
                      <a:pt x="11420" y="0"/>
                    </a:moveTo>
                    <a:lnTo>
                      <a:pt x="17130" y="0"/>
                    </a:lnTo>
                    <a:lnTo>
                      <a:pt x="17130" y="17145"/>
                    </a:lnTo>
                    <a:lnTo>
                      <a:pt x="13323" y="17145"/>
                    </a:lnTo>
                    <a:lnTo>
                      <a:pt x="13323" y="5715"/>
                    </a:lnTo>
                    <a:cubicBezTo>
                      <a:pt x="13323" y="5715"/>
                      <a:pt x="13323" y="5715"/>
                      <a:pt x="13323" y="4763"/>
                    </a:cubicBezTo>
                    <a:cubicBezTo>
                      <a:pt x="13323" y="4763"/>
                      <a:pt x="13323" y="3810"/>
                      <a:pt x="13323" y="3810"/>
                    </a:cubicBezTo>
                    <a:lnTo>
                      <a:pt x="10468" y="18097"/>
                    </a:lnTo>
                    <a:lnTo>
                      <a:pt x="6661" y="18097"/>
                    </a:lnTo>
                    <a:lnTo>
                      <a:pt x="3807" y="3810"/>
                    </a:lnTo>
                    <a:cubicBezTo>
                      <a:pt x="3807" y="3810"/>
                      <a:pt x="3807" y="3810"/>
                      <a:pt x="3807" y="4763"/>
                    </a:cubicBezTo>
                    <a:cubicBezTo>
                      <a:pt x="3807" y="4763"/>
                      <a:pt x="3807" y="5715"/>
                      <a:pt x="3807" y="5715"/>
                    </a:cubicBezTo>
                    <a:lnTo>
                      <a:pt x="3807" y="17145"/>
                    </a:lnTo>
                    <a:lnTo>
                      <a:pt x="0" y="17145"/>
                    </a:lnTo>
                    <a:lnTo>
                      <a:pt x="0" y="0"/>
                    </a:lnTo>
                    <a:lnTo>
                      <a:pt x="5710" y="0"/>
                    </a:lnTo>
                    <a:lnTo>
                      <a:pt x="8565" y="13335"/>
                    </a:lnTo>
                    <a:lnTo>
                      <a:pt x="11420" y="0"/>
                    </a:lnTo>
                    <a:lnTo>
                      <a:pt x="11420" y="0"/>
                    </a:lnTo>
                    <a:close/>
                  </a:path>
                </a:pathLst>
              </a:custGeom>
              <a:solidFill>
                <a:srgbClr val="FFFFFF"/>
              </a:solidFill>
              <a:ln w="9512" cap="flat">
                <a:noFill/>
                <a:prstDash val="solid"/>
                <a:miter/>
              </a:ln>
            </p:spPr>
            <p:txBody>
              <a:bodyPr/>
              <a:lstStyle/>
              <a:p>
                <a:endParaRPr lang="en-US"/>
              </a:p>
            </p:txBody>
          </p:sp>
          <p:sp>
            <p:nvSpPr>
              <p:cNvPr id="111" name="Freeform 247">
                <a:extLst>
                  <a:ext uri="{FF2B5EF4-FFF2-40B4-BE49-F238E27FC236}">
                    <a16:creationId xmlns:a16="http://schemas.microsoft.com/office/drawing/2014/main" id="{260A02C9-134B-0CAE-46FB-31C6EAA4C4C5}"/>
                  </a:ext>
                </a:extLst>
              </p:cNvPr>
              <p:cNvSpPr/>
              <p:nvPr/>
            </p:nvSpPr>
            <p:spPr>
              <a:xfrm>
                <a:off x="4432628" y="6389988"/>
                <a:ext cx="19033" cy="27622"/>
              </a:xfrm>
              <a:custGeom>
                <a:avLst/>
                <a:gdLst>
                  <a:gd name="csX0" fmla="*/ 14275 w 19033"/>
                  <a:gd name="csY0" fmla="*/ 27622 h 27622"/>
                  <a:gd name="csX1" fmla="*/ 0 w 19033"/>
                  <a:gd name="csY1" fmla="*/ 2857 h 27622"/>
                  <a:gd name="csX2" fmla="*/ 4758 w 19033"/>
                  <a:gd name="csY2" fmla="*/ 0 h 27622"/>
                  <a:gd name="csX3" fmla="*/ 19033 w 19033"/>
                  <a:gd name="csY3" fmla="*/ 24765 h 27622"/>
                  <a:gd name="csX4" fmla="*/ 14275 w 19033"/>
                  <a:gd name="csY4" fmla="*/ 27622 h 27622"/>
                  <a:gd name="csX5" fmla="*/ 14275 w 19033"/>
                  <a:gd name="csY5" fmla="*/ 27622 h 27622"/>
                </a:gdLst>
                <a:ahLst/>
                <a:cxnLst>
                  <a:cxn ang="0">
                    <a:pos x="csX0" y="csY0"/>
                  </a:cxn>
                  <a:cxn ang="0">
                    <a:pos x="csX1" y="csY1"/>
                  </a:cxn>
                  <a:cxn ang="0">
                    <a:pos x="csX2" y="csY2"/>
                  </a:cxn>
                  <a:cxn ang="0">
                    <a:pos x="csX3" y="csY3"/>
                  </a:cxn>
                  <a:cxn ang="0">
                    <a:pos x="csX4" y="csY4"/>
                  </a:cxn>
                  <a:cxn ang="0">
                    <a:pos x="csX5" y="csY5"/>
                  </a:cxn>
                </a:cxnLst>
                <a:rect l="l" t="t" r="r" b="b"/>
                <a:pathLst>
                  <a:path w="19033" h="27622">
                    <a:moveTo>
                      <a:pt x="14275" y="27622"/>
                    </a:moveTo>
                    <a:lnTo>
                      <a:pt x="0" y="2857"/>
                    </a:lnTo>
                    <a:lnTo>
                      <a:pt x="4758" y="0"/>
                    </a:lnTo>
                    <a:lnTo>
                      <a:pt x="19033" y="24765"/>
                    </a:lnTo>
                    <a:lnTo>
                      <a:pt x="14275" y="27622"/>
                    </a:lnTo>
                    <a:lnTo>
                      <a:pt x="14275" y="27622"/>
                    </a:lnTo>
                    <a:close/>
                  </a:path>
                </a:pathLst>
              </a:custGeom>
              <a:solidFill>
                <a:srgbClr val="FFFFFF"/>
              </a:solidFill>
              <a:ln w="9512" cap="flat">
                <a:noFill/>
                <a:prstDash val="solid"/>
                <a:miter/>
              </a:ln>
            </p:spPr>
            <p:txBody>
              <a:bodyPr/>
              <a:lstStyle/>
              <a:p>
                <a:endParaRPr lang="en-US"/>
              </a:p>
            </p:txBody>
          </p:sp>
          <p:sp>
            <p:nvSpPr>
              <p:cNvPr id="112" name="Freeform 248">
                <a:extLst>
                  <a:ext uri="{FF2B5EF4-FFF2-40B4-BE49-F238E27FC236}">
                    <a16:creationId xmlns:a16="http://schemas.microsoft.com/office/drawing/2014/main" id="{C4806334-5CCA-8F86-29FE-E49AD5BAE38F}"/>
                  </a:ext>
                </a:extLst>
              </p:cNvPr>
              <p:cNvSpPr/>
              <p:nvPr/>
            </p:nvSpPr>
            <p:spPr>
              <a:xfrm>
                <a:off x="4449758" y="6374747"/>
                <a:ext cx="32356" cy="35242"/>
              </a:xfrm>
              <a:custGeom>
                <a:avLst/>
                <a:gdLst>
                  <a:gd name="csX0" fmla="*/ 11420 w 32356"/>
                  <a:gd name="csY0" fmla="*/ 35243 h 35242"/>
                  <a:gd name="csX1" fmla="*/ 0 w 32356"/>
                  <a:gd name="csY1" fmla="*/ 8572 h 35242"/>
                  <a:gd name="csX2" fmla="*/ 5710 w 32356"/>
                  <a:gd name="csY2" fmla="*/ 6668 h 35242"/>
                  <a:gd name="csX3" fmla="*/ 23791 w 32356"/>
                  <a:gd name="csY3" fmla="*/ 20003 h 35242"/>
                  <a:gd name="csX4" fmla="*/ 16178 w 32356"/>
                  <a:gd name="csY4" fmla="*/ 1905 h 35242"/>
                  <a:gd name="csX5" fmla="*/ 21888 w 32356"/>
                  <a:gd name="csY5" fmla="*/ 0 h 35242"/>
                  <a:gd name="csX6" fmla="*/ 32356 w 32356"/>
                  <a:gd name="csY6" fmla="*/ 26670 h 35242"/>
                  <a:gd name="csX7" fmla="*/ 26646 w 32356"/>
                  <a:gd name="csY7" fmla="*/ 28575 h 35242"/>
                  <a:gd name="csX8" fmla="*/ 8565 w 32356"/>
                  <a:gd name="csY8" fmla="*/ 16193 h 35242"/>
                  <a:gd name="csX9" fmla="*/ 16178 w 32356"/>
                  <a:gd name="csY9" fmla="*/ 33338 h 35242"/>
                  <a:gd name="csX10" fmla="*/ 11420 w 32356"/>
                  <a:gd name="csY10" fmla="*/ 35243 h 35242"/>
                  <a:gd name="csX11" fmla="*/ 11420 w 32356"/>
                  <a:gd name="csY11" fmla="*/ 35243 h 35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356" h="35242">
                    <a:moveTo>
                      <a:pt x="11420" y="35243"/>
                    </a:moveTo>
                    <a:lnTo>
                      <a:pt x="0" y="8572"/>
                    </a:lnTo>
                    <a:lnTo>
                      <a:pt x="5710" y="6668"/>
                    </a:lnTo>
                    <a:lnTo>
                      <a:pt x="23791" y="20003"/>
                    </a:lnTo>
                    <a:lnTo>
                      <a:pt x="16178" y="1905"/>
                    </a:lnTo>
                    <a:lnTo>
                      <a:pt x="21888" y="0"/>
                    </a:lnTo>
                    <a:lnTo>
                      <a:pt x="32356" y="26670"/>
                    </a:lnTo>
                    <a:lnTo>
                      <a:pt x="26646" y="28575"/>
                    </a:lnTo>
                    <a:lnTo>
                      <a:pt x="8565" y="16193"/>
                    </a:lnTo>
                    <a:lnTo>
                      <a:pt x="16178" y="33338"/>
                    </a:lnTo>
                    <a:lnTo>
                      <a:pt x="11420" y="35243"/>
                    </a:lnTo>
                    <a:lnTo>
                      <a:pt x="11420" y="35243"/>
                    </a:lnTo>
                    <a:close/>
                  </a:path>
                </a:pathLst>
              </a:custGeom>
              <a:solidFill>
                <a:srgbClr val="FFFFFF"/>
              </a:solidFill>
              <a:ln w="9512" cap="flat">
                <a:noFill/>
                <a:prstDash val="solid"/>
                <a:miter/>
              </a:ln>
            </p:spPr>
            <p:txBody>
              <a:bodyPr/>
              <a:lstStyle/>
              <a:p>
                <a:endParaRPr lang="en-US"/>
              </a:p>
            </p:txBody>
          </p:sp>
          <p:sp>
            <p:nvSpPr>
              <p:cNvPr id="113" name="Freeform 249">
                <a:extLst>
                  <a:ext uri="{FF2B5EF4-FFF2-40B4-BE49-F238E27FC236}">
                    <a16:creationId xmlns:a16="http://schemas.microsoft.com/office/drawing/2014/main" id="{A0CB9063-3249-5CBB-E2BD-5F3771804DCC}"/>
                  </a:ext>
                </a:extLst>
              </p:cNvPr>
              <p:cNvSpPr/>
              <p:nvPr/>
            </p:nvSpPr>
            <p:spPr>
              <a:xfrm>
                <a:off x="4481163" y="6366175"/>
                <a:ext cx="22839" cy="31432"/>
              </a:xfrm>
              <a:custGeom>
                <a:avLst/>
                <a:gdLst>
                  <a:gd name="csX0" fmla="*/ 14275 w 22839"/>
                  <a:gd name="csY0" fmla="*/ 31432 h 31432"/>
                  <a:gd name="csX1" fmla="*/ 9517 w 22839"/>
                  <a:gd name="csY1" fmla="*/ 8572 h 31432"/>
                  <a:gd name="csX2" fmla="*/ 952 w 22839"/>
                  <a:gd name="csY2" fmla="*/ 10478 h 31432"/>
                  <a:gd name="csX3" fmla="*/ 0 w 22839"/>
                  <a:gd name="csY3" fmla="*/ 5715 h 31432"/>
                  <a:gd name="csX4" fmla="*/ 21888 w 22839"/>
                  <a:gd name="csY4" fmla="*/ 0 h 31432"/>
                  <a:gd name="csX5" fmla="*/ 22840 w 22839"/>
                  <a:gd name="csY5" fmla="*/ 4763 h 31432"/>
                  <a:gd name="csX6" fmla="*/ 15227 w 22839"/>
                  <a:gd name="csY6" fmla="*/ 6668 h 31432"/>
                  <a:gd name="csX7" fmla="*/ 19985 w 22839"/>
                  <a:gd name="csY7" fmla="*/ 30480 h 31432"/>
                  <a:gd name="csX8" fmla="*/ 14275 w 22839"/>
                  <a:gd name="csY8" fmla="*/ 31432 h 31432"/>
                  <a:gd name="csX9" fmla="*/ 14275 w 22839"/>
                  <a:gd name="csY9" fmla="*/ 31432 h 31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2839" h="31432">
                    <a:moveTo>
                      <a:pt x="14275" y="31432"/>
                    </a:moveTo>
                    <a:lnTo>
                      <a:pt x="9517" y="8572"/>
                    </a:lnTo>
                    <a:lnTo>
                      <a:pt x="952" y="10478"/>
                    </a:lnTo>
                    <a:lnTo>
                      <a:pt x="0" y="5715"/>
                    </a:lnTo>
                    <a:lnTo>
                      <a:pt x="21888" y="0"/>
                    </a:lnTo>
                    <a:lnTo>
                      <a:pt x="22840" y="4763"/>
                    </a:lnTo>
                    <a:lnTo>
                      <a:pt x="15227" y="6668"/>
                    </a:lnTo>
                    <a:lnTo>
                      <a:pt x="19985" y="30480"/>
                    </a:lnTo>
                    <a:lnTo>
                      <a:pt x="14275" y="31432"/>
                    </a:lnTo>
                    <a:lnTo>
                      <a:pt x="14275" y="31432"/>
                    </a:lnTo>
                    <a:close/>
                  </a:path>
                </a:pathLst>
              </a:custGeom>
              <a:solidFill>
                <a:srgbClr val="FFFFFF"/>
              </a:solidFill>
              <a:ln w="9512" cap="flat">
                <a:noFill/>
                <a:prstDash val="solid"/>
                <a:miter/>
              </a:ln>
            </p:spPr>
            <p:txBody>
              <a:bodyPr/>
              <a:lstStyle/>
              <a:p>
                <a:endParaRPr lang="en-US"/>
              </a:p>
            </p:txBody>
          </p:sp>
          <p:sp>
            <p:nvSpPr>
              <p:cNvPr id="114" name="Freeform 250">
                <a:extLst>
                  <a:ext uri="{FF2B5EF4-FFF2-40B4-BE49-F238E27FC236}">
                    <a16:creationId xmlns:a16="http://schemas.microsoft.com/office/drawing/2014/main" id="{B77905C9-B56F-AF7D-AC83-395ED647E54E}"/>
                  </a:ext>
                </a:extLst>
              </p:cNvPr>
              <p:cNvSpPr/>
              <p:nvPr/>
            </p:nvSpPr>
            <p:spPr>
              <a:xfrm>
                <a:off x="4511616" y="6363318"/>
                <a:ext cx="24743" cy="30479"/>
              </a:xfrm>
              <a:custGeom>
                <a:avLst/>
                <a:gdLst>
                  <a:gd name="csX0" fmla="*/ 2855 w 24743"/>
                  <a:gd name="csY0" fmla="*/ 30480 h 30479"/>
                  <a:gd name="csX1" fmla="*/ 0 w 24743"/>
                  <a:gd name="csY1" fmla="*/ 1905 h 30479"/>
                  <a:gd name="csX2" fmla="*/ 20936 w 24743"/>
                  <a:gd name="csY2" fmla="*/ 0 h 30479"/>
                  <a:gd name="csX3" fmla="*/ 21888 w 24743"/>
                  <a:gd name="csY3" fmla="*/ 4763 h 30479"/>
                  <a:gd name="csX4" fmla="*/ 6662 w 24743"/>
                  <a:gd name="csY4" fmla="*/ 6667 h 30479"/>
                  <a:gd name="csX5" fmla="*/ 6662 w 24743"/>
                  <a:gd name="csY5" fmla="*/ 12382 h 30479"/>
                  <a:gd name="csX6" fmla="*/ 20936 w 24743"/>
                  <a:gd name="csY6" fmla="*/ 11430 h 30479"/>
                  <a:gd name="csX7" fmla="*/ 21888 w 24743"/>
                  <a:gd name="csY7" fmla="*/ 16192 h 30479"/>
                  <a:gd name="csX8" fmla="*/ 7613 w 24743"/>
                  <a:gd name="csY8" fmla="*/ 18097 h 30479"/>
                  <a:gd name="csX9" fmla="*/ 7613 w 24743"/>
                  <a:gd name="csY9" fmla="*/ 25717 h 30479"/>
                  <a:gd name="csX10" fmla="*/ 23791 w 24743"/>
                  <a:gd name="csY10" fmla="*/ 23813 h 30479"/>
                  <a:gd name="csX11" fmla="*/ 24743 w 24743"/>
                  <a:gd name="csY11" fmla="*/ 28575 h 30479"/>
                  <a:gd name="csX12" fmla="*/ 2855 w 24743"/>
                  <a:gd name="csY12" fmla="*/ 30480 h 30479"/>
                  <a:gd name="csX13" fmla="*/ 2855 w 24743"/>
                  <a:gd name="csY13"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4743" h="30479">
                    <a:moveTo>
                      <a:pt x="2855" y="30480"/>
                    </a:moveTo>
                    <a:lnTo>
                      <a:pt x="0" y="1905"/>
                    </a:lnTo>
                    <a:lnTo>
                      <a:pt x="20936" y="0"/>
                    </a:lnTo>
                    <a:lnTo>
                      <a:pt x="21888" y="4763"/>
                    </a:lnTo>
                    <a:lnTo>
                      <a:pt x="6662" y="6667"/>
                    </a:lnTo>
                    <a:lnTo>
                      <a:pt x="6662" y="12382"/>
                    </a:lnTo>
                    <a:lnTo>
                      <a:pt x="20936" y="11430"/>
                    </a:lnTo>
                    <a:lnTo>
                      <a:pt x="21888" y="16192"/>
                    </a:lnTo>
                    <a:lnTo>
                      <a:pt x="7613" y="18097"/>
                    </a:lnTo>
                    <a:lnTo>
                      <a:pt x="7613" y="25717"/>
                    </a:lnTo>
                    <a:lnTo>
                      <a:pt x="23791" y="23813"/>
                    </a:lnTo>
                    <a:lnTo>
                      <a:pt x="24743" y="28575"/>
                    </a:lnTo>
                    <a:lnTo>
                      <a:pt x="2855" y="30480"/>
                    </a:lnTo>
                    <a:lnTo>
                      <a:pt x="2855" y="30480"/>
                    </a:lnTo>
                    <a:close/>
                  </a:path>
                </a:pathLst>
              </a:custGeom>
              <a:solidFill>
                <a:srgbClr val="FFFFFF"/>
              </a:solidFill>
              <a:ln w="9512" cap="flat">
                <a:noFill/>
                <a:prstDash val="solid"/>
                <a:miter/>
              </a:ln>
            </p:spPr>
            <p:txBody>
              <a:bodyPr/>
              <a:lstStyle/>
              <a:p>
                <a:endParaRPr lang="en-US"/>
              </a:p>
            </p:txBody>
          </p:sp>
          <p:sp>
            <p:nvSpPr>
              <p:cNvPr id="115" name="Freeform 251">
                <a:extLst>
                  <a:ext uri="{FF2B5EF4-FFF2-40B4-BE49-F238E27FC236}">
                    <a16:creationId xmlns:a16="http://schemas.microsoft.com/office/drawing/2014/main" id="{9FE54E50-867B-E35A-6E96-D6424E34A89A}"/>
                  </a:ext>
                </a:extLst>
              </p:cNvPr>
              <p:cNvSpPr/>
              <p:nvPr/>
            </p:nvSpPr>
            <p:spPr>
              <a:xfrm>
                <a:off x="4540165" y="6363318"/>
                <a:ext cx="25694" cy="30479"/>
              </a:xfrm>
              <a:custGeom>
                <a:avLst/>
                <a:gdLst>
                  <a:gd name="csX0" fmla="*/ 6662 w 25694"/>
                  <a:gd name="csY0" fmla="*/ 12382 h 30479"/>
                  <a:gd name="csX1" fmla="*/ 11420 w 25694"/>
                  <a:gd name="csY1" fmla="*/ 12382 h 30479"/>
                  <a:gd name="csX2" fmla="*/ 17130 w 25694"/>
                  <a:gd name="csY2" fmla="*/ 12382 h 30479"/>
                  <a:gd name="csX3" fmla="*/ 19033 w 25694"/>
                  <a:gd name="csY3" fmla="*/ 11430 h 30479"/>
                  <a:gd name="csX4" fmla="*/ 19033 w 25694"/>
                  <a:gd name="csY4" fmla="*/ 9525 h 30479"/>
                  <a:gd name="csX5" fmla="*/ 19033 w 25694"/>
                  <a:gd name="csY5" fmla="*/ 6667 h 30479"/>
                  <a:gd name="csX6" fmla="*/ 17130 w 25694"/>
                  <a:gd name="csY6" fmla="*/ 5715 h 30479"/>
                  <a:gd name="csX7" fmla="*/ 13323 w 25694"/>
                  <a:gd name="csY7" fmla="*/ 5715 h 30479"/>
                  <a:gd name="csX8" fmla="*/ 8565 w 25694"/>
                  <a:gd name="csY8" fmla="*/ 5715 h 30479"/>
                  <a:gd name="csX9" fmla="*/ 8565 w 25694"/>
                  <a:gd name="csY9" fmla="*/ 12382 h 30479"/>
                  <a:gd name="csX10" fmla="*/ 8565 w 25694"/>
                  <a:gd name="csY10" fmla="*/ 12382 h 30479"/>
                  <a:gd name="csX11" fmla="*/ 0 w 25694"/>
                  <a:gd name="csY11" fmla="*/ 28575 h 30479"/>
                  <a:gd name="csX12" fmla="*/ 1903 w 25694"/>
                  <a:gd name="csY12" fmla="*/ 0 h 30479"/>
                  <a:gd name="csX13" fmla="*/ 14275 w 25694"/>
                  <a:gd name="csY13" fmla="*/ 0 h 30479"/>
                  <a:gd name="csX14" fmla="*/ 20936 w 25694"/>
                  <a:gd name="csY14" fmla="*/ 1905 h 30479"/>
                  <a:gd name="csX15" fmla="*/ 23791 w 25694"/>
                  <a:gd name="csY15" fmla="*/ 4763 h 30479"/>
                  <a:gd name="csX16" fmla="*/ 24743 w 25694"/>
                  <a:gd name="csY16" fmla="*/ 9525 h 30479"/>
                  <a:gd name="csX17" fmla="*/ 22840 w 25694"/>
                  <a:gd name="csY17" fmla="*/ 15240 h 30479"/>
                  <a:gd name="csX18" fmla="*/ 17130 w 25694"/>
                  <a:gd name="csY18" fmla="*/ 17145 h 30479"/>
                  <a:gd name="csX19" fmla="*/ 19985 w 25694"/>
                  <a:gd name="csY19" fmla="*/ 20002 h 30479"/>
                  <a:gd name="csX20" fmla="*/ 22840 w 25694"/>
                  <a:gd name="csY20" fmla="*/ 24765 h 30479"/>
                  <a:gd name="csX21" fmla="*/ 25695 w 25694"/>
                  <a:gd name="csY21" fmla="*/ 30480 h 30479"/>
                  <a:gd name="csX22" fmla="*/ 19033 w 25694"/>
                  <a:gd name="csY22" fmla="*/ 30480 h 30479"/>
                  <a:gd name="csX23" fmla="*/ 15227 w 25694"/>
                  <a:gd name="csY23" fmla="*/ 23813 h 30479"/>
                  <a:gd name="csX24" fmla="*/ 12372 w 25694"/>
                  <a:gd name="csY24" fmla="*/ 19050 h 30479"/>
                  <a:gd name="csX25" fmla="*/ 10468 w 25694"/>
                  <a:gd name="csY25" fmla="*/ 18097 h 30479"/>
                  <a:gd name="csX26" fmla="*/ 7613 w 25694"/>
                  <a:gd name="csY26" fmla="*/ 18097 h 30479"/>
                  <a:gd name="csX27" fmla="*/ 6662 w 25694"/>
                  <a:gd name="csY27" fmla="*/ 18097 h 30479"/>
                  <a:gd name="csX28" fmla="*/ 6662 w 25694"/>
                  <a:gd name="csY28" fmla="*/ 30480 h 30479"/>
                  <a:gd name="csX29" fmla="*/ 952 w 25694"/>
                  <a:gd name="csY29" fmla="*/ 30480 h 304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5694" h="30479">
                    <a:moveTo>
                      <a:pt x="6662" y="12382"/>
                    </a:moveTo>
                    <a:lnTo>
                      <a:pt x="11420" y="12382"/>
                    </a:lnTo>
                    <a:cubicBezTo>
                      <a:pt x="14275" y="12382"/>
                      <a:pt x="16178" y="12382"/>
                      <a:pt x="17130" y="12382"/>
                    </a:cubicBezTo>
                    <a:cubicBezTo>
                      <a:pt x="18082" y="12382"/>
                      <a:pt x="18082" y="12382"/>
                      <a:pt x="19033" y="11430"/>
                    </a:cubicBezTo>
                    <a:cubicBezTo>
                      <a:pt x="19033" y="11430"/>
                      <a:pt x="19033" y="10477"/>
                      <a:pt x="19033" y="9525"/>
                    </a:cubicBezTo>
                    <a:cubicBezTo>
                      <a:pt x="19033" y="8572"/>
                      <a:pt x="19033" y="7620"/>
                      <a:pt x="19033" y="6667"/>
                    </a:cubicBezTo>
                    <a:cubicBezTo>
                      <a:pt x="19033" y="6667"/>
                      <a:pt x="18082" y="5715"/>
                      <a:pt x="17130" y="5715"/>
                    </a:cubicBezTo>
                    <a:cubicBezTo>
                      <a:pt x="17130" y="5715"/>
                      <a:pt x="15227" y="5715"/>
                      <a:pt x="13323" y="5715"/>
                    </a:cubicBezTo>
                    <a:lnTo>
                      <a:pt x="8565" y="5715"/>
                    </a:lnTo>
                    <a:cubicBezTo>
                      <a:pt x="8565" y="5715"/>
                      <a:pt x="8565" y="12382"/>
                      <a:pt x="8565" y="12382"/>
                    </a:cubicBezTo>
                    <a:lnTo>
                      <a:pt x="8565" y="12382"/>
                    </a:lnTo>
                    <a:close/>
                    <a:moveTo>
                      <a:pt x="0" y="28575"/>
                    </a:moveTo>
                    <a:lnTo>
                      <a:pt x="1903" y="0"/>
                    </a:lnTo>
                    <a:lnTo>
                      <a:pt x="14275" y="0"/>
                    </a:lnTo>
                    <a:cubicBezTo>
                      <a:pt x="17130" y="0"/>
                      <a:pt x="19985" y="952"/>
                      <a:pt x="20936" y="1905"/>
                    </a:cubicBezTo>
                    <a:cubicBezTo>
                      <a:pt x="21888" y="1905"/>
                      <a:pt x="23791" y="3810"/>
                      <a:pt x="23791" y="4763"/>
                    </a:cubicBezTo>
                    <a:cubicBezTo>
                      <a:pt x="23791" y="5715"/>
                      <a:pt x="24743" y="7620"/>
                      <a:pt x="24743" y="9525"/>
                    </a:cubicBezTo>
                    <a:cubicBezTo>
                      <a:pt x="24743" y="11430"/>
                      <a:pt x="24743" y="13335"/>
                      <a:pt x="22840" y="15240"/>
                    </a:cubicBezTo>
                    <a:cubicBezTo>
                      <a:pt x="21888" y="16192"/>
                      <a:pt x="19985" y="17145"/>
                      <a:pt x="17130" y="17145"/>
                    </a:cubicBezTo>
                    <a:cubicBezTo>
                      <a:pt x="18082" y="17145"/>
                      <a:pt x="19033" y="19050"/>
                      <a:pt x="19985" y="20002"/>
                    </a:cubicBezTo>
                    <a:cubicBezTo>
                      <a:pt x="19985" y="20002"/>
                      <a:pt x="21888" y="22860"/>
                      <a:pt x="22840" y="24765"/>
                    </a:cubicBezTo>
                    <a:lnTo>
                      <a:pt x="25695" y="30480"/>
                    </a:lnTo>
                    <a:lnTo>
                      <a:pt x="19033" y="30480"/>
                    </a:lnTo>
                    <a:cubicBezTo>
                      <a:pt x="19033" y="30480"/>
                      <a:pt x="15227" y="23813"/>
                      <a:pt x="15227" y="23813"/>
                    </a:cubicBezTo>
                    <a:cubicBezTo>
                      <a:pt x="14275" y="21907"/>
                      <a:pt x="13323" y="20002"/>
                      <a:pt x="12372" y="19050"/>
                    </a:cubicBezTo>
                    <a:cubicBezTo>
                      <a:pt x="12372" y="19050"/>
                      <a:pt x="11420" y="18097"/>
                      <a:pt x="10468" y="18097"/>
                    </a:cubicBezTo>
                    <a:cubicBezTo>
                      <a:pt x="10468" y="18097"/>
                      <a:pt x="8565" y="18097"/>
                      <a:pt x="7613" y="18097"/>
                    </a:cubicBezTo>
                    <a:lnTo>
                      <a:pt x="6662" y="18097"/>
                    </a:lnTo>
                    <a:cubicBezTo>
                      <a:pt x="6662" y="18097"/>
                      <a:pt x="6662" y="30480"/>
                      <a:pt x="6662" y="30480"/>
                    </a:cubicBezTo>
                    <a:lnTo>
                      <a:pt x="952" y="30480"/>
                    </a:lnTo>
                    <a:close/>
                  </a:path>
                </a:pathLst>
              </a:custGeom>
              <a:solidFill>
                <a:srgbClr val="FFFFFF"/>
              </a:solidFill>
              <a:ln w="9512" cap="flat">
                <a:noFill/>
                <a:prstDash val="solid"/>
                <a:miter/>
              </a:ln>
            </p:spPr>
            <p:txBody>
              <a:bodyPr/>
              <a:lstStyle/>
              <a:p>
                <a:endParaRPr lang="en-US"/>
              </a:p>
            </p:txBody>
          </p:sp>
          <p:sp>
            <p:nvSpPr>
              <p:cNvPr id="116" name="Freeform 252">
                <a:extLst>
                  <a:ext uri="{FF2B5EF4-FFF2-40B4-BE49-F238E27FC236}">
                    <a16:creationId xmlns:a16="http://schemas.microsoft.com/office/drawing/2014/main" id="{F907FF0A-B741-893B-07C2-466C2C4D9463}"/>
                  </a:ext>
                </a:extLst>
              </p:cNvPr>
              <p:cNvSpPr/>
              <p:nvPr/>
            </p:nvSpPr>
            <p:spPr>
              <a:xfrm>
                <a:off x="4572522" y="6366175"/>
                <a:ext cx="23791" cy="30480"/>
              </a:xfrm>
              <a:custGeom>
                <a:avLst/>
                <a:gdLst>
                  <a:gd name="csX0" fmla="*/ 3807 w 23791"/>
                  <a:gd name="csY0" fmla="*/ 29528 h 30480"/>
                  <a:gd name="csX1" fmla="*/ 8565 w 23791"/>
                  <a:gd name="csY1" fmla="*/ 6668 h 30480"/>
                  <a:gd name="csX2" fmla="*/ 0 w 23791"/>
                  <a:gd name="csY2" fmla="*/ 4763 h 30480"/>
                  <a:gd name="csX3" fmla="*/ 951 w 23791"/>
                  <a:gd name="csY3" fmla="*/ 0 h 30480"/>
                  <a:gd name="csX4" fmla="*/ 23791 w 23791"/>
                  <a:gd name="csY4" fmla="*/ 4763 h 30480"/>
                  <a:gd name="csX5" fmla="*/ 22840 w 23791"/>
                  <a:gd name="csY5" fmla="*/ 9525 h 30480"/>
                  <a:gd name="csX6" fmla="*/ 14275 w 23791"/>
                  <a:gd name="csY6" fmla="*/ 7620 h 30480"/>
                  <a:gd name="csX7" fmla="*/ 9517 w 23791"/>
                  <a:gd name="csY7" fmla="*/ 30480 h 30480"/>
                  <a:gd name="csX8" fmla="*/ 3807 w 23791"/>
                  <a:gd name="csY8" fmla="*/ 29528 h 30480"/>
                  <a:gd name="csX9" fmla="*/ 3807 w 23791"/>
                  <a:gd name="csY9" fmla="*/ 29528 h 304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30480">
                    <a:moveTo>
                      <a:pt x="3807" y="29528"/>
                    </a:moveTo>
                    <a:lnTo>
                      <a:pt x="8565" y="6668"/>
                    </a:lnTo>
                    <a:lnTo>
                      <a:pt x="0" y="4763"/>
                    </a:lnTo>
                    <a:lnTo>
                      <a:pt x="951" y="0"/>
                    </a:lnTo>
                    <a:lnTo>
                      <a:pt x="23791" y="4763"/>
                    </a:lnTo>
                    <a:lnTo>
                      <a:pt x="22840" y="9525"/>
                    </a:lnTo>
                    <a:lnTo>
                      <a:pt x="14275" y="7620"/>
                    </a:lnTo>
                    <a:lnTo>
                      <a:pt x="9517" y="30480"/>
                    </a:lnTo>
                    <a:lnTo>
                      <a:pt x="3807" y="29528"/>
                    </a:lnTo>
                    <a:lnTo>
                      <a:pt x="3807" y="29528"/>
                    </a:lnTo>
                    <a:close/>
                  </a:path>
                </a:pathLst>
              </a:custGeom>
              <a:solidFill>
                <a:srgbClr val="FFFFFF"/>
              </a:solidFill>
              <a:ln w="9512" cap="flat">
                <a:noFill/>
                <a:prstDash val="solid"/>
                <a:miter/>
              </a:ln>
            </p:spPr>
            <p:txBody>
              <a:bodyPr/>
              <a:lstStyle/>
              <a:p>
                <a:endParaRPr lang="en-US"/>
              </a:p>
            </p:txBody>
          </p:sp>
          <p:sp>
            <p:nvSpPr>
              <p:cNvPr id="117" name="Freeform 253">
                <a:extLst>
                  <a:ext uri="{FF2B5EF4-FFF2-40B4-BE49-F238E27FC236}">
                    <a16:creationId xmlns:a16="http://schemas.microsoft.com/office/drawing/2014/main" id="{1F738F5E-7B2A-A529-7D32-CF344DC453C7}"/>
                  </a:ext>
                </a:extLst>
              </p:cNvPr>
              <p:cNvSpPr/>
              <p:nvPr/>
            </p:nvSpPr>
            <p:spPr>
              <a:xfrm>
                <a:off x="4592506" y="6372843"/>
                <a:ext cx="30453" cy="34289"/>
              </a:xfrm>
              <a:custGeom>
                <a:avLst/>
                <a:gdLst>
                  <a:gd name="csX0" fmla="*/ 0 w 30453"/>
                  <a:gd name="csY0" fmla="*/ 26670 h 34289"/>
                  <a:gd name="csX1" fmla="*/ 9517 w 30453"/>
                  <a:gd name="csY1" fmla="*/ 0 h 34289"/>
                  <a:gd name="csX2" fmla="*/ 30453 w 30453"/>
                  <a:gd name="csY2" fmla="*/ 6667 h 34289"/>
                  <a:gd name="csX3" fmla="*/ 28550 w 30453"/>
                  <a:gd name="csY3" fmla="*/ 11430 h 34289"/>
                  <a:gd name="csX4" fmla="*/ 14275 w 30453"/>
                  <a:gd name="csY4" fmla="*/ 5715 h 34289"/>
                  <a:gd name="csX5" fmla="*/ 11420 w 30453"/>
                  <a:gd name="csY5" fmla="*/ 12382 h 34289"/>
                  <a:gd name="csX6" fmla="*/ 25695 w 30453"/>
                  <a:gd name="csY6" fmla="*/ 17145 h 34289"/>
                  <a:gd name="csX7" fmla="*/ 23791 w 30453"/>
                  <a:gd name="csY7" fmla="*/ 21907 h 34289"/>
                  <a:gd name="csX8" fmla="*/ 10468 w 30453"/>
                  <a:gd name="csY8" fmla="*/ 17145 h 34289"/>
                  <a:gd name="csX9" fmla="*/ 7613 w 30453"/>
                  <a:gd name="csY9" fmla="*/ 23813 h 34289"/>
                  <a:gd name="csX10" fmla="*/ 22840 w 30453"/>
                  <a:gd name="csY10" fmla="*/ 29527 h 34289"/>
                  <a:gd name="csX11" fmla="*/ 20936 w 30453"/>
                  <a:gd name="csY11" fmla="*/ 34290 h 34289"/>
                  <a:gd name="csX12" fmla="*/ 0 w 30453"/>
                  <a:gd name="csY12" fmla="*/ 26670 h 34289"/>
                  <a:gd name="csX13" fmla="*/ 0 w 30453"/>
                  <a:gd name="csY13" fmla="*/ 26670 h 34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0453" h="34289">
                    <a:moveTo>
                      <a:pt x="0" y="26670"/>
                    </a:moveTo>
                    <a:lnTo>
                      <a:pt x="9517" y="0"/>
                    </a:lnTo>
                    <a:lnTo>
                      <a:pt x="30453" y="6667"/>
                    </a:lnTo>
                    <a:lnTo>
                      <a:pt x="28550" y="11430"/>
                    </a:lnTo>
                    <a:lnTo>
                      <a:pt x="14275" y="5715"/>
                    </a:lnTo>
                    <a:lnTo>
                      <a:pt x="11420" y="12382"/>
                    </a:lnTo>
                    <a:lnTo>
                      <a:pt x="25695" y="17145"/>
                    </a:lnTo>
                    <a:lnTo>
                      <a:pt x="23791" y="21907"/>
                    </a:lnTo>
                    <a:lnTo>
                      <a:pt x="10468" y="17145"/>
                    </a:lnTo>
                    <a:lnTo>
                      <a:pt x="7613" y="23813"/>
                    </a:lnTo>
                    <a:lnTo>
                      <a:pt x="22840" y="29527"/>
                    </a:lnTo>
                    <a:lnTo>
                      <a:pt x="20936" y="34290"/>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18" name="Freeform 254">
                <a:extLst>
                  <a:ext uri="{FF2B5EF4-FFF2-40B4-BE49-F238E27FC236}">
                    <a16:creationId xmlns:a16="http://schemas.microsoft.com/office/drawing/2014/main" id="{9F443D52-1065-E1B2-62B0-109188437AB6}"/>
                  </a:ext>
                </a:extLst>
              </p:cNvPr>
              <p:cNvSpPr/>
              <p:nvPr/>
            </p:nvSpPr>
            <p:spPr>
              <a:xfrm>
                <a:off x="4617249" y="6383320"/>
                <a:ext cx="36163" cy="37147"/>
              </a:xfrm>
              <a:custGeom>
                <a:avLst/>
                <a:gdLst>
                  <a:gd name="csX0" fmla="*/ 0 w 36163"/>
                  <a:gd name="csY0" fmla="*/ 25718 h 37147"/>
                  <a:gd name="csX1" fmla="*/ 13323 w 36163"/>
                  <a:gd name="csY1" fmla="*/ 0 h 37147"/>
                  <a:gd name="csX2" fmla="*/ 19033 w 36163"/>
                  <a:gd name="csY2" fmla="*/ 2858 h 37147"/>
                  <a:gd name="csX3" fmla="*/ 12372 w 36163"/>
                  <a:gd name="csY3" fmla="*/ 14288 h 37147"/>
                  <a:gd name="csX4" fmla="*/ 29501 w 36163"/>
                  <a:gd name="csY4" fmla="*/ 7620 h 37147"/>
                  <a:gd name="csX5" fmla="*/ 36163 w 36163"/>
                  <a:gd name="csY5" fmla="*/ 11430 h 37147"/>
                  <a:gd name="csX6" fmla="*/ 20936 w 36163"/>
                  <a:gd name="csY6" fmla="*/ 16193 h 37147"/>
                  <a:gd name="csX7" fmla="*/ 22840 w 36163"/>
                  <a:gd name="csY7" fmla="*/ 37148 h 37147"/>
                  <a:gd name="csX8" fmla="*/ 16178 w 36163"/>
                  <a:gd name="csY8" fmla="*/ 34290 h 37147"/>
                  <a:gd name="csX9" fmla="*/ 15227 w 36163"/>
                  <a:gd name="csY9" fmla="*/ 18098 h 37147"/>
                  <a:gd name="csX10" fmla="*/ 9517 w 36163"/>
                  <a:gd name="csY10" fmla="*/ 20003 h 37147"/>
                  <a:gd name="csX11" fmla="*/ 4758 w 36163"/>
                  <a:gd name="csY11" fmla="*/ 27623 h 37147"/>
                  <a:gd name="csX12" fmla="*/ 0 w 36163"/>
                  <a:gd name="csY12" fmla="*/ 25718 h 37147"/>
                  <a:gd name="csX13" fmla="*/ 0 w 36163"/>
                  <a:gd name="csY13" fmla="*/ 25718 h 37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36163" h="37147">
                    <a:moveTo>
                      <a:pt x="0" y="25718"/>
                    </a:moveTo>
                    <a:lnTo>
                      <a:pt x="13323" y="0"/>
                    </a:lnTo>
                    <a:lnTo>
                      <a:pt x="19033" y="2858"/>
                    </a:lnTo>
                    <a:lnTo>
                      <a:pt x="12372" y="14288"/>
                    </a:lnTo>
                    <a:lnTo>
                      <a:pt x="29501" y="7620"/>
                    </a:lnTo>
                    <a:lnTo>
                      <a:pt x="36163" y="11430"/>
                    </a:lnTo>
                    <a:lnTo>
                      <a:pt x="20936" y="16193"/>
                    </a:lnTo>
                    <a:lnTo>
                      <a:pt x="22840" y="37148"/>
                    </a:lnTo>
                    <a:lnTo>
                      <a:pt x="16178" y="34290"/>
                    </a:lnTo>
                    <a:lnTo>
                      <a:pt x="15227" y="18098"/>
                    </a:lnTo>
                    <a:lnTo>
                      <a:pt x="9517" y="20003"/>
                    </a:lnTo>
                    <a:lnTo>
                      <a:pt x="4758" y="27623"/>
                    </a:lnTo>
                    <a:lnTo>
                      <a:pt x="0" y="25718"/>
                    </a:lnTo>
                    <a:lnTo>
                      <a:pt x="0" y="25718"/>
                    </a:lnTo>
                    <a:close/>
                  </a:path>
                </a:pathLst>
              </a:custGeom>
              <a:solidFill>
                <a:srgbClr val="FFFFFF"/>
              </a:solidFill>
              <a:ln w="9512" cap="flat">
                <a:noFill/>
                <a:prstDash val="solid"/>
                <a:miter/>
              </a:ln>
            </p:spPr>
            <p:txBody>
              <a:bodyPr/>
              <a:lstStyle/>
              <a:p>
                <a:endParaRPr lang="en-US"/>
              </a:p>
            </p:txBody>
          </p:sp>
          <p:sp>
            <p:nvSpPr>
              <p:cNvPr id="119" name="Freeform 255">
                <a:extLst>
                  <a:ext uri="{FF2B5EF4-FFF2-40B4-BE49-F238E27FC236}">
                    <a16:creationId xmlns:a16="http://schemas.microsoft.com/office/drawing/2014/main" id="{77D2389C-DB6A-F9F6-745E-2EAAC05F8785}"/>
                  </a:ext>
                </a:extLst>
              </p:cNvPr>
              <p:cNvSpPr/>
              <p:nvPr/>
            </p:nvSpPr>
            <p:spPr>
              <a:xfrm>
                <a:off x="4465936" y="6753843"/>
                <a:ext cx="20936" cy="33337"/>
              </a:xfrm>
              <a:custGeom>
                <a:avLst/>
                <a:gdLst>
                  <a:gd name="csX0" fmla="*/ 0 w 20936"/>
                  <a:gd name="csY0" fmla="*/ 26670 h 33337"/>
                  <a:gd name="csX1" fmla="*/ 8565 w 20936"/>
                  <a:gd name="csY1" fmla="*/ 0 h 33337"/>
                  <a:gd name="csX2" fmla="*/ 14275 w 20936"/>
                  <a:gd name="csY2" fmla="*/ 952 h 33337"/>
                  <a:gd name="csX3" fmla="*/ 6662 w 20936"/>
                  <a:gd name="csY3" fmla="*/ 23813 h 33337"/>
                  <a:gd name="csX4" fmla="*/ 20936 w 20936"/>
                  <a:gd name="csY4" fmla="*/ 28575 h 33337"/>
                  <a:gd name="csX5" fmla="*/ 19033 w 20936"/>
                  <a:gd name="csY5" fmla="*/ 33338 h 33337"/>
                  <a:gd name="csX6" fmla="*/ 0 w 20936"/>
                  <a:gd name="csY6" fmla="*/ 26670 h 33337"/>
                  <a:gd name="csX7" fmla="*/ 0 w 20936"/>
                  <a:gd name="csY7" fmla="*/ 26670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0936" h="33337">
                    <a:moveTo>
                      <a:pt x="0" y="26670"/>
                    </a:moveTo>
                    <a:lnTo>
                      <a:pt x="8565" y="0"/>
                    </a:lnTo>
                    <a:lnTo>
                      <a:pt x="14275" y="952"/>
                    </a:lnTo>
                    <a:lnTo>
                      <a:pt x="6662" y="23813"/>
                    </a:lnTo>
                    <a:lnTo>
                      <a:pt x="20936" y="28575"/>
                    </a:lnTo>
                    <a:lnTo>
                      <a:pt x="19033" y="33338"/>
                    </a:lnTo>
                    <a:lnTo>
                      <a:pt x="0" y="26670"/>
                    </a:lnTo>
                    <a:lnTo>
                      <a:pt x="0" y="26670"/>
                    </a:lnTo>
                    <a:close/>
                  </a:path>
                </a:pathLst>
              </a:custGeom>
              <a:solidFill>
                <a:srgbClr val="FFFFFF"/>
              </a:solidFill>
              <a:ln w="9512" cap="flat">
                <a:noFill/>
                <a:prstDash val="solid"/>
                <a:miter/>
              </a:ln>
            </p:spPr>
            <p:txBody>
              <a:bodyPr/>
              <a:lstStyle/>
              <a:p>
                <a:endParaRPr lang="en-US"/>
              </a:p>
            </p:txBody>
          </p:sp>
          <p:sp>
            <p:nvSpPr>
              <p:cNvPr id="120" name="Freeform 256">
                <a:extLst>
                  <a:ext uri="{FF2B5EF4-FFF2-40B4-BE49-F238E27FC236}">
                    <a16:creationId xmlns:a16="http://schemas.microsoft.com/office/drawing/2014/main" id="{5273BB13-2196-3A7A-A73B-EC1F3328593C}"/>
                  </a:ext>
                </a:extLst>
              </p:cNvPr>
              <p:cNvSpPr/>
              <p:nvPr/>
            </p:nvSpPr>
            <p:spPr>
              <a:xfrm>
                <a:off x="4492582" y="6760510"/>
                <a:ext cx="11419" cy="29527"/>
              </a:xfrm>
              <a:custGeom>
                <a:avLst/>
                <a:gdLst>
                  <a:gd name="csX0" fmla="*/ 0 w 11419"/>
                  <a:gd name="csY0" fmla="*/ 28575 h 29527"/>
                  <a:gd name="csX1" fmla="*/ 5710 w 11419"/>
                  <a:gd name="csY1" fmla="*/ 0 h 29527"/>
                  <a:gd name="csX2" fmla="*/ 11420 w 11419"/>
                  <a:gd name="csY2" fmla="*/ 953 h 29527"/>
                  <a:gd name="csX3" fmla="*/ 5710 w 11419"/>
                  <a:gd name="csY3" fmla="*/ 29528 h 29527"/>
                  <a:gd name="csX4" fmla="*/ 0 w 11419"/>
                  <a:gd name="csY4" fmla="*/ 28575 h 29527"/>
                  <a:gd name="csX5" fmla="*/ 0 w 11419"/>
                  <a:gd name="csY5" fmla="*/ 28575 h 29527"/>
                </a:gdLst>
                <a:ahLst/>
                <a:cxnLst>
                  <a:cxn ang="0">
                    <a:pos x="csX0" y="csY0"/>
                  </a:cxn>
                  <a:cxn ang="0">
                    <a:pos x="csX1" y="csY1"/>
                  </a:cxn>
                  <a:cxn ang="0">
                    <a:pos x="csX2" y="csY2"/>
                  </a:cxn>
                  <a:cxn ang="0">
                    <a:pos x="csX3" y="csY3"/>
                  </a:cxn>
                  <a:cxn ang="0">
                    <a:pos x="csX4" y="csY4"/>
                  </a:cxn>
                  <a:cxn ang="0">
                    <a:pos x="csX5" y="csY5"/>
                  </a:cxn>
                </a:cxnLst>
                <a:rect l="l" t="t" r="r" b="b"/>
                <a:pathLst>
                  <a:path w="11419" h="29527">
                    <a:moveTo>
                      <a:pt x="0" y="28575"/>
                    </a:moveTo>
                    <a:lnTo>
                      <a:pt x="5710" y="0"/>
                    </a:lnTo>
                    <a:lnTo>
                      <a:pt x="11420" y="953"/>
                    </a:lnTo>
                    <a:lnTo>
                      <a:pt x="5710" y="29528"/>
                    </a:lnTo>
                    <a:lnTo>
                      <a:pt x="0" y="28575"/>
                    </a:lnTo>
                    <a:lnTo>
                      <a:pt x="0" y="28575"/>
                    </a:lnTo>
                    <a:close/>
                  </a:path>
                </a:pathLst>
              </a:custGeom>
              <a:solidFill>
                <a:srgbClr val="FFFFFF"/>
              </a:solidFill>
              <a:ln w="9512" cap="flat">
                <a:noFill/>
                <a:prstDash val="solid"/>
                <a:miter/>
              </a:ln>
            </p:spPr>
            <p:txBody>
              <a:bodyPr/>
              <a:lstStyle/>
              <a:p>
                <a:endParaRPr lang="en-US"/>
              </a:p>
            </p:txBody>
          </p:sp>
          <p:sp>
            <p:nvSpPr>
              <p:cNvPr id="121" name="Freeform 257">
                <a:extLst>
                  <a:ext uri="{FF2B5EF4-FFF2-40B4-BE49-F238E27FC236}">
                    <a16:creationId xmlns:a16="http://schemas.microsoft.com/office/drawing/2014/main" id="{BB57D2BC-4FA0-E5B2-793E-C7EEC7CF8139}"/>
                  </a:ext>
                </a:extLst>
              </p:cNvPr>
              <p:cNvSpPr/>
              <p:nvPr/>
            </p:nvSpPr>
            <p:spPr>
              <a:xfrm>
                <a:off x="4505906" y="6764320"/>
                <a:ext cx="26067" cy="29527"/>
              </a:xfrm>
              <a:custGeom>
                <a:avLst/>
                <a:gdLst>
                  <a:gd name="csX0" fmla="*/ 1903 w 26067"/>
                  <a:gd name="csY0" fmla="*/ 18098 h 29527"/>
                  <a:gd name="csX1" fmla="*/ 7613 w 26067"/>
                  <a:gd name="csY1" fmla="*/ 18098 h 29527"/>
                  <a:gd name="csX2" fmla="*/ 9517 w 26067"/>
                  <a:gd name="csY2" fmla="*/ 22860 h 29527"/>
                  <a:gd name="csX3" fmla="*/ 13323 w 26067"/>
                  <a:gd name="csY3" fmla="*/ 24765 h 29527"/>
                  <a:gd name="csX4" fmla="*/ 18081 w 26067"/>
                  <a:gd name="csY4" fmla="*/ 24765 h 29527"/>
                  <a:gd name="csX5" fmla="*/ 19984 w 26067"/>
                  <a:gd name="csY5" fmla="*/ 21908 h 29527"/>
                  <a:gd name="csX6" fmla="*/ 19984 w 26067"/>
                  <a:gd name="csY6" fmla="*/ 20003 h 29527"/>
                  <a:gd name="csX7" fmla="*/ 18081 w 26067"/>
                  <a:gd name="csY7" fmla="*/ 18098 h 29527"/>
                  <a:gd name="csX8" fmla="*/ 13323 w 26067"/>
                  <a:gd name="csY8" fmla="*/ 16193 h 29527"/>
                  <a:gd name="csX9" fmla="*/ 6661 w 26067"/>
                  <a:gd name="csY9" fmla="*/ 12383 h 29527"/>
                  <a:gd name="csX10" fmla="*/ 4758 w 26067"/>
                  <a:gd name="csY10" fmla="*/ 6668 h 29527"/>
                  <a:gd name="csX11" fmla="*/ 6661 w 26067"/>
                  <a:gd name="csY11" fmla="*/ 2858 h 29527"/>
                  <a:gd name="csX12" fmla="*/ 10468 w 26067"/>
                  <a:gd name="csY12" fmla="*/ 0 h 29527"/>
                  <a:gd name="csX13" fmla="*/ 16178 w 26067"/>
                  <a:gd name="csY13" fmla="*/ 0 h 29527"/>
                  <a:gd name="csX14" fmla="*/ 23791 w 26067"/>
                  <a:gd name="csY14" fmla="*/ 2858 h 29527"/>
                  <a:gd name="csX15" fmla="*/ 25694 w 26067"/>
                  <a:gd name="csY15" fmla="*/ 9525 h 29527"/>
                  <a:gd name="csX16" fmla="*/ 19984 w 26067"/>
                  <a:gd name="csY16" fmla="*/ 9525 h 29527"/>
                  <a:gd name="csX17" fmla="*/ 19033 w 26067"/>
                  <a:gd name="csY17" fmla="*/ 5715 h 29527"/>
                  <a:gd name="csX18" fmla="*/ 15226 w 26067"/>
                  <a:gd name="csY18" fmla="*/ 4763 h 29527"/>
                  <a:gd name="csX19" fmla="*/ 11420 w 26067"/>
                  <a:gd name="csY19" fmla="*/ 4763 h 29527"/>
                  <a:gd name="csX20" fmla="*/ 10468 w 26067"/>
                  <a:gd name="csY20" fmla="*/ 6668 h 29527"/>
                  <a:gd name="csX21" fmla="*/ 10468 w 26067"/>
                  <a:gd name="csY21" fmla="*/ 8573 h 29527"/>
                  <a:gd name="csX22" fmla="*/ 15226 w 26067"/>
                  <a:gd name="csY22" fmla="*/ 11430 h 29527"/>
                  <a:gd name="csX23" fmla="*/ 20936 w 26067"/>
                  <a:gd name="csY23" fmla="*/ 14288 h 29527"/>
                  <a:gd name="csX24" fmla="*/ 23791 w 26067"/>
                  <a:gd name="csY24" fmla="*/ 17145 h 29527"/>
                  <a:gd name="csX25" fmla="*/ 23791 w 26067"/>
                  <a:gd name="csY25" fmla="*/ 21908 h 29527"/>
                  <a:gd name="csX26" fmla="*/ 21888 w 26067"/>
                  <a:gd name="csY26" fmla="*/ 26670 h 29527"/>
                  <a:gd name="csX27" fmla="*/ 18081 w 26067"/>
                  <a:gd name="csY27" fmla="*/ 29528 h 29527"/>
                  <a:gd name="csX28" fmla="*/ 11420 w 26067"/>
                  <a:gd name="csY28" fmla="*/ 29528 h 29527"/>
                  <a:gd name="csX29" fmla="*/ 2855 w 26067"/>
                  <a:gd name="csY29" fmla="*/ 25718 h 29527"/>
                  <a:gd name="csX30" fmla="*/ 0 w 26067"/>
                  <a:gd name="csY30" fmla="*/ 18098 h 29527"/>
                  <a:gd name="csX31" fmla="*/ 0 w 26067"/>
                  <a:gd name="csY31" fmla="*/ 1809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6067" h="29527">
                    <a:moveTo>
                      <a:pt x="1903" y="18098"/>
                    </a:moveTo>
                    <a:lnTo>
                      <a:pt x="7613" y="18098"/>
                    </a:lnTo>
                    <a:cubicBezTo>
                      <a:pt x="7613" y="20003"/>
                      <a:pt x="7613" y="21908"/>
                      <a:pt x="9517" y="22860"/>
                    </a:cubicBezTo>
                    <a:cubicBezTo>
                      <a:pt x="10468" y="23813"/>
                      <a:pt x="11420" y="24765"/>
                      <a:pt x="13323" y="24765"/>
                    </a:cubicBezTo>
                    <a:cubicBezTo>
                      <a:pt x="15226" y="24765"/>
                      <a:pt x="17130" y="24765"/>
                      <a:pt x="18081" y="24765"/>
                    </a:cubicBezTo>
                    <a:cubicBezTo>
                      <a:pt x="19033" y="24765"/>
                      <a:pt x="19984" y="22860"/>
                      <a:pt x="19984" y="21908"/>
                    </a:cubicBezTo>
                    <a:cubicBezTo>
                      <a:pt x="19984" y="21908"/>
                      <a:pt x="19984" y="20955"/>
                      <a:pt x="19984" y="20003"/>
                    </a:cubicBezTo>
                    <a:cubicBezTo>
                      <a:pt x="19984" y="20003"/>
                      <a:pt x="19033" y="19050"/>
                      <a:pt x="18081" y="18098"/>
                    </a:cubicBezTo>
                    <a:cubicBezTo>
                      <a:pt x="18081" y="18098"/>
                      <a:pt x="16178" y="18098"/>
                      <a:pt x="13323" y="16193"/>
                    </a:cubicBezTo>
                    <a:cubicBezTo>
                      <a:pt x="10468" y="15240"/>
                      <a:pt x="8565" y="14288"/>
                      <a:pt x="6661" y="12383"/>
                    </a:cubicBezTo>
                    <a:cubicBezTo>
                      <a:pt x="4758" y="10478"/>
                      <a:pt x="4758" y="8573"/>
                      <a:pt x="4758" y="6668"/>
                    </a:cubicBezTo>
                    <a:cubicBezTo>
                      <a:pt x="4758" y="4763"/>
                      <a:pt x="4758" y="3810"/>
                      <a:pt x="6661" y="2858"/>
                    </a:cubicBezTo>
                    <a:cubicBezTo>
                      <a:pt x="7613" y="1905"/>
                      <a:pt x="8565" y="953"/>
                      <a:pt x="10468" y="0"/>
                    </a:cubicBezTo>
                    <a:cubicBezTo>
                      <a:pt x="12371" y="0"/>
                      <a:pt x="14275" y="0"/>
                      <a:pt x="16178" y="0"/>
                    </a:cubicBezTo>
                    <a:cubicBezTo>
                      <a:pt x="19984" y="0"/>
                      <a:pt x="22840" y="1905"/>
                      <a:pt x="23791" y="2858"/>
                    </a:cubicBezTo>
                    <a:cubicBezTo>
                      <a:pt x="25694" y="4763"/>
                      <a:pt x="26646" y="6668"/>
                      <a:pt x="25694" y="9525"/>
                    </a:cubicBezTo>
                    <a:lnTo>
                      <a:pt x="19984" y="9525"/>
                    </a:lnTo>
                    <a:cubicBezTo>
                      <a:pt x="19984" y="7620"/>
                      <a:pt x="19984" y="6668"/>
                      <a:pt x="19033" y="5715"/>
                    </a:cubicBezTo>
                    <a:cubicBezTo>
                      <a:pt x="19033" y="5715"/>
                      <a:pt x="17130" y="4763"/>
                      <a:pt x="15226" y="4763"/>
                    </a:cubicBezTo>
                    <a:cubicBezTo>
                      <a:pt x="13323" y="4763"/>
                      <a:pt x="12371" y="4763"/>
                      <a:pt x="11420" y="4763"/>
                    </a:cubicBezTo>
                    <a:cubicBezTo>
                      <a:pt x="11420" y="4763"/>
                      <a:pt x="10468" y="5715"/>
                      <a:pt x="10468" y="6668"/>
                    </a:cubicBezTo>
                    <a:cubicBezTo>
                      <a:pt x="10468" y="6668"/>
                      <a:pt x="10468" y="7620"/>
                      <a:pt x="10468" y="8573"/>
                    </a:cubicBezTo>
                    <a:cubicBezTo>
                      <a:pt x="10468" y="8573"/>
                      <a:pt x="13323" y="10478"/>
                      <a:pt x="15226" y="11430"/>
                    </a:cubicBezTo>
                    <a:cubicBezTo>
                      <a:pt x="18081" y="12383"/>
                      <a:pt x="19984" y="13335"/>
                      <a:pt x="20936" y="14288"/>
                    </a:cubicBezTo>
                    <a:cubicBezTo>
                      <a:pt x="21888" y="14288"/>
                      <a:pt x="22840" y="16193"/>
                      <a:pt x="23791" y="17145"/>
                    </a:cubicBezTo>
                    <a:cubicBezTo>
                      <a:pt x="23791" y="18098"/>
                      <a:pt x="23791" y="20003"/>
                      <a:pt x="23791" y="21908"/>
                    </a:cubicBezTo>
                    <a:cubicBezTo>
                      <a:pt x="23791" y="23813"/>
                      <a:pt x="23791" y="24765"/>
                      <a:pt x="21888" y="26670"/>
                    </a:cubicBezTo>
                    <a:cubicBezTo>
                      <a:pt x="20936" y="27623"/>
                      <a:pt x="19033" y="28575"/>
                      <a:pt x="18081" y="29528"/>
                    </a:cubicBezTo>
                    <a:cubicBezTo>
                      <a:pt x="16178" y="29528"/>
                      <a:pt x="14275" y="29528"/>
                      <a:pt x="11420" y="29528"/>
                    </a:cubicBezTo>
                    <a:cubicBezTo>
                      <a:pt x="7613" y="29528"/>
                      <a:pt x="4758" y="27623"/>
                      <a:pt x="2855" y="25718"/>
                    </a:cubicBezTo>
                    <a:cubicBezTo>
                      <a:pt x="951" y="23813"/>
                      <a:pt x="0" y="20955"/>
                      <a:pt x="0" y="18098"/>
                    </a:cubicBezTo>
                    <a:lnTo>
                      <a:pt x="0" y="18098"/>
                    </a:lnTo>
                    <a:close/>
                  </a:path>
                </a:pathLst>
              </a:custGeom>
              <a:solidFill>
                <a:srgbClr val="FFFFFF"/>
              </a:solidFill>
              <a:ln w="9512" cap="flat">
                <a:noFill/>
                <a:prstDash val="solid"/>
                <a:miter/>
              </a:ln>
            </p:spPr>
            <p:txBody>
              <a:bodyPr/>
              <a:lstStyle/>
              <a:p>
                <a:endParaRPr lang="en-US"/>
              </a:p>
            </p:txBody>
          </p:sp>
          <p:sp>
            <p:nvSpPr>
              <p:cNvPr id="122" name="Freeform 258">
                <a:extLst>
                  <a:ext uri="{FF2B5EF4-FFF2-40B4-BE49-F238E27FC236}">
                    <a16:creationId xmlns:a16="http://schemas.microsoft.com/office/drawing/2014/main" id="{0E7040C5-BECE-24E9-51D1-CB9A1C0D8DAC}"/>
                  </a:ext>
                </a:extLst>
              </p:cNvPr>
              <p:cNvSpPr/>
              <p:nvPr/>
            </p:nvSpPr>
            <p:spPr>
              <a:xfrm>
                <a:off x="4535407" y="6764320"/>
                <a:ext cx="23791" cy="29527"/>
              </a:xfrm>
              <a:custGeom>
                <a:avLst/>
                <a:gdLst>
                  <a:gd name="csX0" fmla="*/ 9517 w 23791"/>
                  <a:gd name="csY0" fmla="*/ 29528 h 29527"/>
                  <a:gd name="csX1" fmla="*/ 8565 w 23791"/>
                  <a:gd name="csY1" fmla="*/ 5715 h 29527"/>
                  <a:gd name="csX2" fmla="*/ 0 w 23791"/>
                  <a:gd name="csY2" fmla="*/ 5715 h 29527"/>
                  <a:gd name="csX3" fmla="*/ 0 w 23791"/>
                  <a:gd name="csY3" fmla="*/ 953 h 29527"/>
                  <a:gd name="csX4" fmla="*/ 22840 w 23791"/>
                  <a:gd name="csY4" fmla="*/ 0 h 29527"/>
                  <a:gd name="csX5" fmla="*/ 23791 w 23791"/>
                  <a:gd name="csY5" fmla="*/ 4763 h 29527"/>
                  <a:gd name="csX6" fmla="*/ 15227 w 23791"/>
                  <a:gd name="csY6" fmla="*/ 4763 h 29527"/>
                  <a:gd name="csX7" fmla="*/ 16178 w 23791"/>
                  <a:gd name="csY7" fmla="*/ 29528 h 29527"/>
                  <a:gd name="csX8" fmla="*/ 9517 w 23791"/>
                  <a:gd name="csY8" fmla="*/ 29528 h 29527"/>
                  <a:gd name="csX9" fmla="*/ 9517 w 23791"/>
                  <a:gd name="csY9" fmla="*/ 29528 h 295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791" h="29527">
                    <a:moveTo>
                      <a:pt x="9517" y="29528"/>
                    </a:moveTo>
                    <a:lnTo>
                      <a:pt x="8565" y="5715"/>
                    </a:lnTo>
                    <a:lnTo>
                      <a:pt x="0" y="5715"/>
                    </a:lnTo>
                    <a:lnTo>
                      <a:pt x="0" y="953"/>
                    </a:lnTo>
                    <a:lnTo>
                      <a:pt x="22840" y="0"/>
                    </a:lnTo>
                    <a:lnTo>
                      <a:pt x="23791" y="4763"/>
                    </a:lnTo>
                    <a:lnTo>
                      <a:pt x="15227" y="4763"/>
                    </a:lnTo>
                    <a:lnTo>
                      <a:pt x="16178" y="29528"/>
                    </a:lnTo>
                    <a:lnTo>
                      <a:pt x="9517" y="29528"/>
                    </a:lnTo>
                    <a:lnTo>
                      <a:pt x="9517" y="29528"/>
                    </a:lnTo>
                    <a:close/>
                  </a:path>
                </a:pathLst>
              </a:custGeom>
              <a:solidFill>
                <a:srgbClr val="FFFFFF"/>
              </a:solidFill>
              <a:ln w="9512" cap="flat">
                <a:noFill/>
                <a:prstDash val="solid"/>
                <a:miter/>
              </a:ln>
            </p:spPr>
            <p:txBody>
              <a:bodyPr/>
              <a:lstStyle/>
              <a:p>
                <a:endParaRPr lang="en-US"/>
              </a:p>
            </p:txBody>
          </p:sp>
          <p:sp>
            <p:nvSpPr>
              <p:cNvPr id="123" name="Freeform 259">
                <a:extLst>
                  <a:ext uri="{FF2B5EF4-FFF2-40B4-BE49-F238E27FC236}">
                    <a16:creationId xmlns:a16="http://schemas.microsoft.com/office/drawing/2014/main" id="{A36D03FA-5832-08E6-8A7D-CB7083B253CC}"/>
                  </a:ext>
                </a:extLst>
              </p:cNvPr>
              <p:cNvSpPr/>
              <p:nvPr/>
            </p:nvSpPr>
            <p:spPr>
              <a:xfrm>
                <a:off x="4562053" y="6760510"/>
                <a:ext cx="27597" cy="32384"/>
              </a:xfrm>
              <a:custGeom>
                <a:avLst/>
                <a:gdLst>
                  <a:gd name="csX0" fmla="*/ 5710 w 27597"/>
                  <a:gd name="csY0" fmla="*/ 32385 h 32384"/>
                  <a:gd name="csX1" fmla="*/ 0 w 27597"/>
                  <a:gd name="csY1" fmla="*/ 2858 h 32384"/>
                  <a:gd name="csX2" fmla="*/ 21888 w 27597"/>
                  <a:gd name="csY2" fmla="*/ 0 h 32384"/>
                  <a:gd name="csX3" fmla="*/ 22840 w 27597"/>
                  <a:gd name="csY3" fmla="*/ 4763 h 32384"/>
                  <a:gd name="csX4" fmla="*/ 6661 w 27597"/>
                  <a:gd name="csY4" fmla="*/ 7620 h 32384"/>
                  <a:gd name="csX5" fmla="*/ 7613 w 27597"/>
                  <a:gd name="csY5" fmla="*/ 13335 h 32384"/>
                  <a:gd name="csX6" fmla="*/ 22840 w 27597"/>
                  <a:gd name="csY6" fmla="*/ 11430 h 32384"/>
                  <a:gd name="csX7" fmla="*/ 22840 w 27597"/>
                  <a:gd name="csY7" fmla="*/ 16193 h 32384"/>
                  <a:gd name="csX8" fmla="*/ 8565 w 27597"/>
                  <a:gd name="csY8" fmla="*/ 18097 h 32384"/>
                  <a:gd name="csX9" fmla="*/ 10468 w 27597"/>
                  <a:gd name="csY9" fmla="*/ 25718 h 32384"/>
                  <a:gd name="csX10" fmla="*/ 26646 w 27597"/>
                  <a:gd name="csY10" fmla="*/ 22860 h 32384"/>
                  <a:gd name="csX11" fmla="*/ 27598 w 27597"/>
                  <a:gd name="csY11" fmla="*/ 28575 h 32384"/>
                  <a:gd name="csX12" fmla="*/ 5710 w 27597"/>
                  <a:gd name="csY12" fmla="*/ 32385 h 32384"/>
                  <a:gd name="csX13" fmla="*/ 5710 w 27597"/>
                  <a:gd name="csY13" fmla="*/ 32385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7597" h="32384">
                    <a:moveTo>
                      <a:pt x="5710" y="32385"/>
                    </a:moveTo>
                    <a:lnTo>
                      <a:pt x="0" y="2858"/>
                    </a:lnTo>
                    <a:lnTo>
                      <a:pt x="21888" y="0"/>
                    </a:lnTo>
                    <a:lnTo>
                      <a:pt x="22840" y="4763"/>
                    </a:lnTo>
                    <a:lnTo>
                      <a:pt x="6661" y="7620"/>
                    </a:lnTo>
                    <a:lnTo>
                      <a:pt x="7613" y="13335"/>
                    </a:lnTo>
                    <a:lnTo>
                      <a:pt x="22840" y="11430"/>
                    </a:lnTo>
                    <a:lnTo>
                      <a:pt x="22840" y="16193"/>
                    </a:lnTo>
                    <a:lnTo>
                      <a:pt x="8565" y="18097"/>
                    </a:lnTo>
                    <a:lnTo>
                      <a:pt x="10468" y="25718"/>
                    </a:lnTo>
                    <a:lnTo>
                      <a:pt x="26646" y="22860"/>
                    </a:lnTo>
                    <a:lnTo>
                      <a:pt x="27598" y="28575"/>
                    </a:lnTo>
                    <a:lnTo>
                      <a:pt x="5710" y="32385"/>
                    </a:lnTo>
                    <a:lnTo>
                      <a:pt x="5710" y="32385"/>
                    </a:lnTo>
                    <a:close/>
                  </a:path>
                </a:pathLst>
              </a:custGeom>
              <a:solidFill>
                <a:srgbClr val="FFFFFF"/>
              </a:solidFill>
              <a:ln w="9512" cap="flat">
                <a:noFill/>
                <a:prstDash val="solid"/>
                <a:miter/>
              </a:ln>
            </p:spPr>
            <p:txBody>
              <a:bodyPr/>
              <a:lstStyle/>
              <a:p>
                <a:endParaRPr lang="en-US"/>
              </a:p>
            </p:txBody>
          </p:sp>
          <p:sp>
            <p:nvSpPr>
              <p:cNvPr id="124" name="Freeform 260">
                <a:extLst>
                  <a:ext uri="{FF2B5EF4-FFF2-40B4-BE49-F238E27FC236}">
                    <a16:creationId xmlns:a16="http://schemas.microsoft.com/office/drawing/2014/main" id="{85E6E8BF-DD83-6227-A3D3-8083DCBEC097}"/>
                  </a:ext>
                </a:extLst>
              </p:cNvPr>
              <p:cNvSpPr/>
              <p:nvPr/>
            </p:nvSpPr>
            <p:spPr>
              <a:xfrm>
                <a:off x="4588700" y="6753843"/>
                <a:ext cx="28549" cy="32384"/>
              </a:xfrm>
              <a:custGeom>
                <a:avLst/>
                <a:gdLst>
                  <a:gd name="csX0" fmla="*/ 6662 w 28549"/>
                  <a:gd name="csY0" fmla="*/ 7620 h 32384"/>
                  <a:gd name="csX1" fmla="*/ 12372 w 28549"/>
                  <a:gd name="csY1" fmla="*/ 25717 h 32384"/>
                  <a:gd name="csX2" fmla="*/ 16178 w 28549"/>
                  <a:gd name="csY2" fmla="*/ 25717 h 32384"/>
                  <a:gd name="csX3" fmla="*/ 19033 w 28549"/>
                  <a:gd name="csY3" fmla="*/ 22860 h 32384"/>
                  <a:gd name="csX4" fmla="*/ 20936 w 28549"/>
                  <a:gd name="csY4" fmla="*/ 20955 h 32384"/>
                  <a:gd name="csX5" fmla="*/ 20936 w 28549"/>
                  <a:gd name="csY5" fmla="*/ 18097 h 32384"/>
                  <a:gd name="csX6" fmla="*/ 19985 w 28549"/>
                  <a:gd name="csY6" fmla="*/ 13335 h 32384"/>
                  <a:gd name="csX7" fmla="*/ 18081 w 28549"/>
                  <a:gd name="csY7" fmla="*/ 8572 h 32384"/>
                  <a:gd name="csX8" fmla="*/ 15227 w 28549"/>
                  <a:gd name="csY8" fmla="*/ 6667 h 32384"/>
                  <a:gd name="csX9" fmla="*/ 12372 w 28549"/>
                  <a:gd name="csY9" fmla="*/ 6667 h 32384"/>
                  <a:gd name="csX10" fmla="*/ 7613 w 28549"/>
                  <a:gd name="csY10" fmla="*/ 7620 h 32384"/>
                  <a:gd name="csX11" fmla="*/ 4758 w 28549"/>
                  <a:gd name="csY11" fmla="*/ 7620 h 32384"/>
                  <a:gd name="csX12" fmla="*/ 0 w 28549"/>
                  <a:gd name="csY12" fmla="*/ 4763 h 32384"/>
                  <a:gd name="csX13" fmla="*/ 10468 w 28549"/>
                  <a:gd name="csY13" fmla="*/ 952 h 32384"/>
                  <a:gd name="csX14" fmla="*/ 16178 w 28549"/>
                  <a:gd name="csY14" fmla="*/ 0 h 32384"/>
                  <a:gd name="csX15" fmla="*/ 20936 w 28549"/>
                  <a:gd name="csY15" fmla="*/ 952 h 32384"/>
                  <a:gd name="csX16" fmla="*/ 24743 w 28549"/>
                  <a:gd name="csY16" fmla="*/ 4763 h 32384"/>
                  <a:gd name="csX17" fmla="*/ 27598 w 28549"/>
                  <a:gd name="csY17" fmla="*/ 11430 h 32384"/>
                  <a:gd name="csX18" fmla="*/ 28550 w 28549"/>
                  <a:gd name="csY18" fmla="*/ 17145 h 32384"/>
                  <a:gd name="csX19" fmla="*/ 27598 w 28549"/>
                  <a:gd name="csY19" fmla="*/ 22860 h 32384"/>
                  <a:gd name="csX20" fmla="*/ 24743 w 28549"/>
                  <a:gd name="csY20" fmla="*/ 26670 h 32384"/>
                  <a:gd name="csX21" fmla="*/ 19985 w 28549"/>
                  <a:gd name="csY21" fmla="*/ 28575 h 32384"/>
                  <a:gd name="csX22" fmla="*/ 9517 w 28549"/>
                  <a:gd name="csY22" fmla="*/ 32385 h 32384"/>
                  <a:gd name="csX23" fmla="*/ 0 w 28549"/>
                  <a:gd name="csY23" fmla="*/ 4763 h 32384"/>
                  <a:gd name="csX24" fmla="*/ 0 w 28549"/>
                  <a:gd name="csY24" fmla="*/ 4763 h 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28549" h="32384">
                    <a:moveTo>
                      <a:pt x="6662" y="7620"/>
                    </a:moveTo>
                    <a:lnTo>
                      <a:pt x="12372" y="25717"/>
                    </a:lnTo>
                    <a:lnTo>
                      <a:pt x="16178" y="25717"/>
                    </a:lnTo>
                    <a:cubicBezTo>
                      <a:pt x="18081" y="23813"/>
                      <a:pt x="19033" y="22860"/>
                      <a:pt x="19033" y="22860"/>
                    </a:cubicBezTo>
                    <a:cubicBezTo>
                      <a:pt x="19033" y="22860"/>
                      <a:pt x="20936" y="21907"/>
                      <a:pt x="20936" y="20955"/>
                    </a:cubicBezTo>
                    <a:cubicBezTo>
                      <a:pt x="20936" y="20955"/>
                      <a:pt x="20936" y="19050"/>
                      <a:pt x="20936" y="18097"/>
                    </a:cubicBezTo>
                    <a:cubicBezTo>
                      <a:pt x="20936" y="17145"/>
                      <a:pt x="20936" y="15240"/>
                      <a:pt x="19985" y="13335"/>
                    </a:cubicBezTo>
                    <a:cubicBezTo>
                      <a:pt x="19985" y="11430"/>
                      <a:pt x="18081" y="9525"/>
                      <a:pt x="18081" y="8572"/>
                    </a:cubicBezTo>
                    <a:cubicBezTo>
                      <a:pt x="18081" y="7620"/>
                      <a:pt x="16178" y="6667"/>
                      <a:pt x="15227" y="6667"/>
                    </a:cubicBezTo>
                    <a:cubicBezTo>
                      <a:pt x="15227" y="6667"/>
                      <a:pt x="13323" y="6667"/>
                      <a:pt x="12372" y="6667"/>
                    </a:cubicBezTo>
                    <a:cubicBezTo>
                      <a:pt x="12372" y="6667"/>
                      <a:pt x="9517" y="6667"/>
                      <a:pt x="7613" y="7620"/>
                    </a:cubicBezTo>
                    <a:lnTo>
                      <a:pt x="4758" y="7620"/>
                    </a:lnTo>
                    <a:close/>
                    <a:moveTo>
                      <a:pt x="0" y="4763"/>
                    </a:moveTo>
                    <a:lnTo>
                      <a:pt x="10468" y="952"/>
                    </a:lnTo>
                    <a:cubicBezTo>
                      <a:pt x="12372" y="952"/>
                      <a:pt x="14275" y="0"/>
                      <a:pt x="16178" y="0"/>
                    </a:cubicBezTo>
                    <a:cubicBezTo>
                      <a:pt x="18081" y="0"/>
                      <a:pt x="19985" y="0"/>
                      <a:pt x="20936" y="952"/>
                    </a:cubicBezTo>
                    <a:cubicBezTo>
                      <a:pt x="22840" y="952"/>
                      <a:pt x="23791" y="2857"/>
                      <a:pt x="24743" y="4763"/>
                    </a:cubicBezTo>
                    <a:cubicBezTo>
                      <a:pt x="25695" y="6667"/>
                      <a:pt x="26646" y="8572"/>
                      <a:pt x="27598" y="11430"/>
                    </a:cubicBezTo>
                    <a:cubicBezTo>
                      <a:pt x="27598" y="13335"/>
                      <a:pt x="28550" y="16192"/>
                      <a:pt x="28550" y="17145"/>
                    </a:cubicBezTo>
                    <a:cubicBezTo>
                      <a:pt x="28550" y="19050"/>
                      <a:pt x="28550" y="20955"/>
                      <a:pt x="27598" y="22860"/>
                    </a:cubicBezTo>
                    <a:cubicBezTo>
                      <a:pt x="27598" y="23813"/>
                      <a:pt x="25695" y="25717"/>
                      <a:pt x="24743" y="26670"/>
                    </a:cubicBezTo>
                    <a:cubicBezTo>
                      <a:pt x="23791" y="26670"/>
                      <a:pt x="21888" y="28575"/>
                      <a:pt x="19985" y="28575"/>
                    </a:cubicBezTo>
                    <a:lnTo>
                      <a:pt x="9517" y="32385"/>
                    </a:lnTo>
                    <a:lnTo>
                      <a:pt x="0" y="4763"/>
                    </a:lnTo>
                    <a:lnTo>
                      <a:pt x="0" y="4763"/>
                    </a:lnTo>
                    <a:close/>
                  </a:path>
                </a:pathLst>
              </a:custGeom>
              <a:solidFill>
                <a:srgbClr val="FFFFFF"/>
              </a:solidFill>
              <a:ln w="9512" cap="flat">
                <a:noFill/>
                <a:prstDash val="solid"/>
                <a:miter/>
              </a:ln>
            </p:spPr>
            <p:txBody>
              <a:bodyPr/>
              <a:lstStyle/>
              <a:p>
                <a:endParaRPr lang="en-US"/>
              </a:p>
            </p:txBody>
          </p:sp>
          <p:sp>
            <p:nvSpPr>
              <p:cNvPr id="125" name="Freeform 261">
                <a:extLst>
                  <a:ext uri="{FF2B5EF4-FFF2-40B4-BE49-F238E27FC236}">
                    <a16:creationId xmlns:a16="http://schemas.microsoft.com/office/drawing/2014/main" id="{4410E42E-25B7-EC3F-4ED7-CCDB234C5419}"/>
                  </a:ext>
                </a:extLst>
              </p:cNvPr>
              <p:cNvSpPr/>
              <p:nvPr/>
            </p:nvSpPr>
            <p:spPr>
              <a:xfrm>
                <a:off x="4275606" y="6657640"/>
                <a:ext cx="55195" cy="65722"/>
              </a:xfrm>
              <a:custGeom>
                <a:avLst/>
                <a:gdLst>
                  <a:gd name="csX0" fmla="*/ 42824 w 55195"/>
                  <a:gd name="csY0" fmla="*/ 41910 h 65722"/>
                  <a:gd name="csX1" fmla="*/ 55196 w 55195"/>
                  <a:gd name="csY1" fmla="*/ 45720 h 65722"/>
                  <a:gd name="csX2" fmla="*/ 45679 w 55195"/>
                  <a:gd name="csY2" fmla="*/ 60960 h 65722"/>
                  <a:gd name="csX3" fmla="*/ 28550 w 55195"/>
                  <a:gd name="csY3" fmla="*/ 65722 h 65722"/>
                  <a:gd name="csX4" fmla="*/ 7613 w 55195"/>
                  <a:gd name="csY4" fmla="*/ 57150 h 65722"/>
                  <a:gd name="csX5" fmla="*/ 0 w 55195"/>
                  <a:gd name="csY5" fmla="*/ 33338 h 65722"/>
                  <a:gd name="csX6" fmla="*/ 8565 w 55195"/>
                  <a:gd name="csY6" fmla="*/ 8572 h 65722"/>
                  <a:gd name="csX7" fmla="*/ 29501 w 55195"/>
                  <a:gd name="csY7" fmla="*/ 0 h 65722"/>
                  <a:gd name="csX8" fmla="*/ 48534 w 55195"/>
                  <a:gd name="csY8" fmla="*/ 6667 h 65722"/>
                  <a:gd name="csX9" fmla="*/ 55196 w 55195"/>
                  <a:gd name="csY9" fmla="*/ 18097 h 65722"/>
                  <a:gd name="csX10" fmla="*/ 42824 w 55195"/>
                  <a:gd name="csY10" fmla="*/ 20955 h 65722"/>
                  <a:gd name="csX11" fmla="*/ 38066 w 55195"/>
                  <a:gd name="csY11" fmla="*/ 13335 h 65722"/>
                  <a:gd name="csX12" fmla="*/ 29501 w 55195"/>
                  <a:gd name="csY12" fmla="*/ 10478 h 65722"/>
                  <a:gd name="csX13" fmla="*/ 18081 w 55195"/>
                  <a:gd name="csY13" fmla="*/ 15240 h 65722"/>
                  <a:gd name="csX14" fmla="*/ 13323 w 55195"/>
                  <a:gd name="csY14" fmla="*/ 31432 h 65722"/>
                  <a:gd name="csX15" fmla="*/ 18081 w 55195"/>
                  <a:gd name="csY15" fmla="*/ 48578 h 65722"/>
                  <a:gd name="csX16" fmla="*/ 29501 w 55195"/>
                  <a:gd name="csY16" fmla="*/ 53340 h 65722"/>
                  <a:gd name="csX17" fmla="*/ 38066 w 55195"/>
                  <a:gd name="csY17" fmla="*/ 50482 h 65722"/>
                  <a:gd name="csX18" fmla="*/ 42824 w 55195"/>
                  <a:gd name="csY18" fmla="*/ 40005 h 657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5195" h="65722">
                    <a:moveTo>
                      <a:pt x="42824" y="41910"/>
                    </a:moveTo>
                    <a:lnTo>
                      <a:pt x="55196" y="45720"/>
                    </a:lnTo>
                    <a:cubicBezTo>
                      <a:pt x="53293" y="52388"/>
                      <a:pt x="50438" y="58103"/>
                      <a:pt x="45679" y="60960"/>
                    </a:cubicBezTo>
                    <a:cubicBezTo>
                      <a:pt x="40921" y="63817"/>
                      <a:pt x="36163" y="65722"/>
                      <a:pt x="28550" y="65722"/>
                    </a:cubicBezTo>
                    <a:cubicBezTo>
                      <a:pt x="20936" y="65722"/>
                      <a:pt x="13323" y="62865"/>
                      <a:pt x="7613" y="57150"/>
                    </a:cubicBezTo>
                    <a:cubicBezTo>
                      <a:pt x="1903" y="51435"/>
                      <a:pt x="0" y="43815"/>
                      <a:pt x="0" y="33338"/>
                    </a:cubicBezTo>
                    <a:cubicBezTo>
                      <a:pt x="0" y="22860"/>
                      <a:pt x="2855" y="14288"/>
                      <a:pt x="8565" y="8572"/>
                    </a:cubicBezTo>
                    <a:cubicBezTo>
                      <a:pt x="14275" y="2857"/>
                      <a:pt x="20936" y="0"/>
                      <a:pt x="29501" y="0"/>
                    </a:cubicBezTo>
                    <a:cubicBezTo>
                      <a:pt x="38066" y="0"/>
                      <a:pt x="43776" y="1905"/>
                      <a:pt x="48534" y="6667"/>
                    </a:cubicBezTo>
                    <a:cubicBezTo>
                      <a:pt x="51389" y="9525"/>
                      <a:pt x="53293" y="13335"/>
                      <a:pt x="55196" y="18097"/>
                    </a:cubicBezTo>
                    <a:lnTo>
                      <a:pt x="42824" y="20955"/>
                    </a:lnTo>
                    <a:cubicBezTo>
                      <a:pt x="42824" y="18097"/>
                      <a:pt x="40921" y="15240"/>
                      <a:pt x="38066" y="13335"/>
                    </a:cubicBezTo>
                    <a:cubicBezTo>
                      <a:pt x="35211" y="11430"/>
                      <a:pt x="33308" y="10478"/>
                      <a:pt x="29501" y="10478"/>
                    </a:cubicBezTo>
                    <a:cubicBezTo>
                      <a:pt x="25695" y="10478"/>
                      <a:pt x="20936" y="12382"/>
                      <a:pt x="18081" y="15240"/>
                    </a:cubicBezTo>
                    <a:cubicBezTo>
                      <a:pt x="15227" y="18097"/>
                      <a:pt x="13323" y="23813"/>
                      <a:pt x="13323" y="31432"/>
                    </a:cubicBezTo>
                    <a:cubicBezTo>
                      <a:pt x="13323" y="39053"/>
                      <a:pt x="15227" y="44767"/>
                      <a:pt x="18081" y="48578"/>
                    </a:cubicBezTo>
                    <a:cubicBezTo>
                      <a:pt x="20936" y="52388"/>
                      <a:pt x="24743" y="53340"/>
                      <a:pt x="29501" y="53340"/>
                    </a:cubicBezTo>
                    <a:cubicBezTo>
                      <a:pt x="34260" y="53340"/>
                      <a:pt x="36163" y="52388"/>
                      <a:pt x="38066" y="50482"/>
                    </a:cubicBezTo>
                    <a:cubicBezTo>
                      <a:pt x="39970" y="48578"/>
                      <a:pt x="41873" y="44767"/>
                      <a:pt x="42824" y="40005"/>
                    </a:cubicBezTo>
                    <a:close/>
                  </a:path>
                </a:pathLst>
              </a:custGeom>
              <a:solidFill>
                <a:srgbClr val="FFFFFF"/>
              </a:solidFill>
              <a:ln w="9512" cap="flat">
                <a:noFill/>
                <a:prstDash val="solid"/>
                <a:miter/>
              </a:ln>
            </p:spPr>
            <p:txBody>
              <a:bodyPr/>
              <a:lstStyle/>
              <a:p>
                <a:endParaRPr lang="en-US"/>
              </a:p>
            </p:txBody>
          </p:sp>
        </p:grpSp>
        <p:grpSp>
          <p:nvGrpSpPr>
            <p:cNvPr id="11" name="Graphic 210">
              <a:extLst>
                <a:ext uri="{FF2B5EF4-FFF2-40B4-BE49-F238E27FC236}">
                  <a16:creationId xmlns:a16="http://schemas.microsoft.com/office/drawing/2014/main" id="{4CB4AD65-C9B0-DF06-9E92-1EDFAD29BCA9}"/>
                </a:ext>
              </a:extLst>
            </p:cNvPr>
            <p:cNvGrpSpPr/>
            <p:nvPr/>
          </p:nvGrpSpPr>
          <p:grpSpPr>
            <a:xfrm>
              <a:off x="2984950" y="6565356"/>
              <a:ext cx="239942" cy="161644"/>
              <a:chOff x="5054058" y="6391893"/>
              <a:chExt cx="552824" cy="372427"/>
            </a:xfrm>
            <a:solidFill>
              <a:srgbClr val="FFFFFF"/>
            </a:solidFill>
          </p:grpSpPr>
          <p:sp>
            <p:nvSpPr>
              <p:cNvPr id="100" name="Freeform 236">
                <a:extLst>
                  <a:ext uri="{FF2B5EF4-FFF2-40B4-BE49-F238E27FC236}">
                    <a16:creationId xmlns:a16="http://schemas.microsoft.com/office/drawing/2014/main" id="{E112070A-3EBF-3C8D-7721-98C436869D29}"/>
                  </a:ext>
                </a:extLst>
              </p:cNvPr>
              <p:cNvSpPr/>
              <p:nvPr/>
            </p:nvSpPr>
            <p:spPr>
              <a:xfrm>
                <a:off x="5054058" y="6391893"/>
                <a:ext cx="234552" cy="371475"/>
              </a:xfrm>
              <a:custGeom>
                <a:avLst/>
                <a:gdLst>
                  <a:gd name="csX0" fmla="*/ 203654 w 234552"/>
                  <a:gd name="csY0" fmla="*/ 316230 h 371475"/>
                  <a:gd name="csX1" fmla="*/ 203654 w 234552"/>
                  <a:gd name="csY1" fmla="*/ 371475 h 371475"/>
                  <a:gd name="csX2" fmla="*/ 203654 w 234552"/>
                  <a:gd name="csY2" fmla="*/ 371475 h 371475"/>
                  <a:gd name="csX3" fmla="*/ 185572 w 234552"/>
                  <a:gd name="csY3" fmla="*/ 371475 h 371475"/>
                  <a:gd name="csX4" fmla="*/ 0 w 234552"/>
                  <a:gd name="csY4" fmla="*/ 185738 h 371475"/>
                  <a:gd name="csX5" fmla="*/ 185572 w 234552"/>
                  <a:gd name="csY5" fmla="*/ 0 h 371475"/>
                  <a:gd name="csX6" fmla="*/ 203654 w 234552"/>
                  <a:gd name="csY6" fmla="*/ 0 h 371475"/>
                  <a:gd name="csX7" fmla="*/ 203654 w 234552"/>
                  <a:gd name="csY7" fmla="*/ 0 h 371475"/>
                  <a:gd name="csX8" fmla="*/ 203654 w 234552"/>
                  <a:gd name="csY8" fmla="*/ 55245 h 371475"/>
                  <a:gd name="csX9" fmla="*/ 203654 w 234552"/>
                  <a:gd name="csY9" fmla="*/ 55245 h 371475"/>
                  <a:gd name="csX10" fmla="*/ 185572 w 234552"/>
                  <a:gd name="csY10" fmla="*/ 54292 h 371475"/>
                  <a:gd name="csX11" fmla="*/ 54244 w 234552"/>
                  <a:gd name="csY11" fmla="*/ 185738 h 371475"/>
                  <a:gd name="csX12" fmla="*/ 185572 w 234552"/>
                  <a:gd name="csY12" fmla="*/ 317182 h 371475"/>
                  <a:gd name="csX13" fmla="*/ 203654 w 234552"/>
                  <a:gd name="csY13" fmla="*/ 316230 h 371475"/>
                  <a:gd name="csX14" fmla="*/ 203654 w 234552"/>
                  <a:gd name="csY14" fmla="*/ 316230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4552" h="371475">
                    <a:moveTo>
                      <a:pt x="203654" y="316230"/>
                    </a:moveTo>
                    <a:lnTo>
                      <a:pt x="203654" y="371475"/>
                    </a:lnTo>
                    <a:lnTo>
                      <a:pt x="203654" y="371475"/>
                    </a:lnTo>
                    <a:cubicBezTo>
                      <a:pt x="197944" y="371475"/>
                      <a:pt x="191282" y="371475"/>
                      <a:pt x="185572" y="371475"/>
                    </a:cubicBezTo>
                    <a:cubicBezTo>
                      <a:pt x="83746" y="371475"/>
                      <a:pt x="0" y="287655"/>
                      <a:pt x="0" y="185738"/>
                    </a:cubicBezTo>
                    <a:cubicBezTo>
                      <a:pt x="0" y="83820"/>
                      <a:pt x="83746" y="0"/>
                      <a:pt x="185572" y="0"/>
                    </a:cubicBezTo>
                    <a:cubicBezTo>
                      <a:pt x="287399" y="0"/>
                      <a:pt x="197944" y="0"/>
                      <a:pt x="203654" y="0"/>
                    </a:cubicBezTo>
                    <a:lnTo>
                      <a:pt x="203654" y="0"/>
                    </a:lnTo>
                    <a:lnTo>
                      <a:pt x="203654" y="55245"/>
                    </a:lnTo>
                    <a:lnTo>
                      <a:pt x="203654" y="55245"/>
                    </a:lnTo>
                    <a:cubicBezTo>
                      <a:pt x="197944" y="55245"/>
                      <a:pt x="191282" y="54292"/>
                      <a:pt x="185572" y="54292"/>
                    </a:cubicBezTo>
                    <a:cubicBezTo>
                      <a:pt x="113247" y="54292"/>
                      <a:pt x="54244" y="113347"/>
                      <a:pt x="54244" y="185738"/>
                    </a:cubicBezTo>
                    <a:cubicBezTo>
                      <a:pt x="54244" y="258127"/>
                      <a:pt x="113247" y="317182"/>
                      <a:pt x="185572" y="317182"/>
                    </a:cubicBezTo>
                    <a:cubicBezTo>
                      <a:pt x="257898" y="317182"/>
                      <a:pt x="197944" y="317182"/>
                      <a:pt x="203654" y="316230"/>
                    </a:cubicBezTo>
                    <a:lnTo>
                      <a:pt x="203654" y="316230"/>
                    </a:lnTo>
                    <a:close/>
                  </a:path>
                </a:pathLst>
              </a:custGeom>
              <a:solidFill>
                <a:srgbClr val="FFFFFF"/>
              </a:solidFill>
              <a:ln w="9512" cap="flat">
                <a:noFill/>
                <a:prstDash val="solid"/>
                <a:miter/>
              </a:ln>
            </p:spPr>
            <p:txBody>
              <a:bodyPr/>
              <a:lstStyle/>
              <a:p>
                <a:endParaRPr lang="en-US"/>
              </a:p>
            </p:txBody>
          </p:sp>
          <p:sp>
            <p:nvSpPr>
              <p:cNvPr id="101" name="Freeform 237">
                <a:extLst>
                  <a:ext uri="{FF2B5EF4-FFF2-40B4-BE49-F238E27FC236}">
                    <a16:creationId xmlns:a16="http://schemas.microsoft.com/office/drawing/2014/main" id="{D7F56C97-482F-4B0A-4530-65586E6B9692}"/>
                  </a:ext>
                </a:extLst>
              </p:cNvPr>
              <p:cNvSpPr/>
              <p:nvPr/>
            </p:nvSpPr>
            <p:spPr>
              <a:xfrm>
                <a:off x="5371910" y="6392845"/>
                <a:ext cx="234972" cy="371475"/>
              </a:xfrm>
              <a:custGeom>
                <a:avLst/>
                <a:gdLst>
                  <a:gd name="csX0" fmla="*/ 58051 w 234972"/>
                  <a:gd name="csY0" fmla="*/ 157163 h 371475"/>
                  <a:gd name="csX1" fmla="*/ 165588 w 234972"/>
                  <a:gd name="csY1" fmla="*/ 157163 h 371475"/>
                  <a:gd name="csX2" fmla="*/ 165588 w 234972"/>
                  <a:gd name="csY2" fmla="*/ 214313 h 371475"/>
                  <a:gd name="csX3" fmla="*/ 58051 w 234972"/>
                  <a:gd name="csY3" fmla="*/ 214313 h 371475"/>
                  <a:gd name="csX4" fmla="*/ 185572 w 234972"/>
                  <a:gd name="csY4" fmla="*/ 317183 h 371475"/>
                  <a:gd name="csX5" fmla="*/ 203654 w 234972"/>
                  <a:gd name="csY5" fmla="*/ 316230 h 371475"/>
                  <a:gd name="csX6" fmla="*/ 203654 w 234972"/>
                  <a:gd name="csY6" fmla="*/ 316230 h 371475"/>
                  <a:gd name="csX7" fmla="*/ 203654 w 234972"/>
                  <a:gd name="csY7" fmla="*/ 371475 h 371475"/>
                  <a:gd name="csX8" fmla="*/ 203654 w 234972"/>
                  <a:gd name="csY8" fmla="*/ 371475 h 371475"/>
                  <a:gd name="csX9" fmla="*/ 185572 w 234972"/>
                  <a:gd name="csY9" fmla="*/ 371475 h 371475"/>
                  <a:gd name="csX10" fmla="*/ 0 w 234972"/>
                  <a:gd name="csY10" fmla="*/ 185738 h 371475"/>
                  <a:gd name="csX11" fmla="*/ 185572 w 234972"/>
                  <a:gd name="csY11" fmla="*/ 0 h 371475"/>
                  <a:gd name="csX12" fmla="*/ 203654 w 234972"/>
                  <a:gd name="csY12" fmla="*/ 0 h 371475"/>
                  <a:gd name="csX13" fmla="*/ 203654 w 234972"/>
                  <a:gd name="csY13" fmla="*/ 0 h 371475"/>
                  <a:gd name="csX14" fmla="*/ 203654 w 234972"/>
                  <a:gd name="csY14" fmla="*/ 55245 h 371475"/>
                  <a:gd name="csX15" fmla="*/ 203654 w 234972"/>
                  <a:gd name="csY15" fmla="*/ 55245 h 371475"/>
                  <a:gd name="csX16" fmla="*/ 185572 w 234972"/>
                  <a:gd name="csY16" fmla="*/ 54293 h 371475"/>
                  <a:gd name="csX17" fmla="*/ 58051 w 234972"/>
                  <a:gd name="csY17" fmla="*/ 157163 h 371475"/>
                  <a:gd name="csX18" fmla="*/ 58051 w 234972"/>
                  <a:gd name="csY18" fmla="*/ 157163 h 371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34972" h="371475">
                    <a:moveTo>
                      <a:pt x="58051" y="157163"/>
                    </a:moveTo>
                    <a:lnTo>
                      <a:pt x="165588" y="157163"/>
                    </a:lnTo>
                    <a:lnTo>
                      <a:pt x="165588" y="214313"/>
                    </a:lnTo>
                    <a:lnTo>
                      <a:pt x="58051" y="214313"/>
                    </a:lnTo>
                    <a:cubicBezTo>
                      <a:pt x="71374" y="272415"/>
                      <a:pt x="123715" y="317183"/>
                      <a:pt x="185572" y="317183"/>
                    </a:cubicBezTo>
                    <a:cubicBezTo>
                      <a:pt x="247430" y="317183"/>
                      <a:pt x="197944" y="317183"/>
                      <a:pt x="203654" y="316230"/>
                    </a:cubicBezTo>
                    <a:lnTo>
                      <a:pt x="203654" y="316230"/>
                    </a:lnTo>
                    <a:lnTo>
                      <a:pt x="203654" y="371475"/>
                    </a:lnTo>
                    <a:lnTo>
                      <a:pt x="203654" y="371475"/>
                    </a:lnTo>
                    <a:cubicBezTo>
                      <a:pt x="197944" y="371475"/>
                      <a:pt x="191282" y="371475"/>
                      <a:pt x="185572" y="371475"/>
                    </a:cubicBezTo>
                    <a:cubicBezTo>
                      <a:pt x="83745" y="371475"/>
                      <a:pt x="0" y="287655"/>
                      <a:pt x="0" y="185738"/>
                    </a:cubicBezTo>
                    <a:cubicBezTo>
                      <a:pt x="0" y="83820"/>
                      <a:pt x="82794" y="0"/>
                      <a:pt x="185572" y="0"/>
                    </a:cubicBezTo>
                    <a:cubicBezTo>
                      <a:pt x="288351" y="0"/>
                      <a:pt x="197944" y="0"/>
                      <a:pt x="203654" y="0"/>
                    </a:cubicBezTo>
                    <a:lnTo>
                      <a:pt x="203654" y="0"/>
                    </a:lnTo>
                    <a:lnTo>
                      <a:pt x="203654" y="55245"/>
                    </a:lnTo>
                    <a:lnTo>
                      <a:pt x="203654" y="55245"/>
                    </a:lnTo>
                    <a:cubicBezTo>
                      <a:pt x="197944" y="55245"/>
                      <a:pt x="191282" y="54293"/>
                      <a:pt x="185572" y="54293"/>
                    </a:cubicBezTo>
                    <a:cubicBezTo>
                      <a:pt x="122763" y="54293"/>
                      <a:pt x="70422" y="98108"/>
                      <a:pt x="58051" y="157163"/>
                    </a:cubicBezTo>
                    <a:lnTo>
                      <a:pt x="58051" y="157163"/>
                    </a:lnTo>
                    <a:close/>
                  </a:path>
                </a:pathLst>
              </a:custGeom>
              <a:solidFill>
                <a:srgbClr val="FFFFFF"/>
              </a:solidFill>
              <a:ln w="9512" cap="flat">
                <a:noFill/>
                <a:prstDash val="solid"/>
                <a:miter/>
              </a:ln>
            </p:spPr>
            <p:txBody>
              <a:bodyPr/>
              <a:lstStyle/>
              <a:p>
                <a:endParaRPr lang="en-US"/>
              </a:p>
            </p:txBody>
          </p:sp>
        </p:grpSp>
        <p:grpSp>
          <p:nvGrpSpPr>
            <p:cNvPr id="12" name="Graphic 210">
              <a:extLst>
                <a:ext uri="{FF2B5EF4-FFF2-40B4-BE49-F238E27FC236}">
                  <a16:creationId xmlns:a16="http://schemas.microsoft.com/office/drawing/2014/main" id="{9F236DCF-51CC-3E26-70DE-16B1D167EA6C}"/>
                </a:ext>
              </a:extLst>
            </p:cNvPr>
            <p:cNvGrpSpPr/>
            <p:nvPr/>
          </p:nvGrpSpPr>
          <p:grpSpPr>
            <a:xfrm>
              <a:off x="3378943" y="6554154"/>
              <a:ext cx="179095" cy="185249"/>
              <a:chOff x="5778913" y="6366082"/>
              <a:chExt cx="412633" cy="426812"/>
            </a:xfrm>
            <a:solidFill>
              <a:srgbClr val="FFFFFF"/>
            </a:solidFill>
          </p:grpSpPr>
          <p:sp>
            <p:nvSpPr>
              <p:cNvPr id="85" name="Freeform 221">
                <a:extLst>
                  <a:ext uri="{FF2B5EF4-FFF2-40B4-BE49-F238E27FC236}">
                    <a16:creationId xmlns:a16="http://schemas.microsoft.com/office/drawing/2014/main" id="{F80A7256-A89E-EA82-D6B4-21FB671EF160}"/>
                  </a:ext>
                </a:extLst>
              </p:cNvPr>
              <p:cNvSpPr/>
              <p:nvPr/>
            </p:nvSpPr>
            <p:spPr>
              <a:xfrm>
                <a:off x="6025127" y="6451379"/>
                <a:ext cx="148037" cy="143719"/>
              </a:xfrm>
              <a:custGeom>
                <a:avLst/>
                <a:gdLst>
                  <a:gd name="csX0" fmla="*/ 101445 w 148037"/>
                  <a:gd name="csY0" fmla="*/ 139586 h 143719"/>
                  <a:gd name="csX1" fmla="*/ 19603 w 148037"/>
                  <a:gd name="csY1" fmla="*/ 125298 h 143719"/>
                  <a:gd name="csX2" fmla="*/ 2473 w 148037"/>
                  <a:gd name="csY2" fmla="*/ 95771 h 143719"/>
                  <a:gd name="csX3" fmla="*/ 569 w 148037"/>
                  <a:gd name="csY3" fmla="*/ 56718 h 143719"/>
                  <a:gd name="csX4" fmla="*/ 26264 w 148037"/>
                  <a:gd name="csY4" fmla="*/ 12903 h 143719"/>
                  <a:gd name="csX5" fmla="*/ 114768 w 148037"/>
                  <a:gd name="csY5" fmla="*/ 10046 h 143719"/>
                  <a:gd name="csX6" fmla="*/ 143317 w 148037"/>
                  <a:gd name="csY6" fmla="*/ 42431 h 143719"/>
                  <a:gd name="csX7" fmla="*/ 135704 w 148037"/>
                  <a:gd name="csY7" fmla="*/ 118631 h 143719"/>
                  <a:gd name="csX8" fmla="*/ 102396 w 148037"/>
                  <a:gd name="csY8" fmla="*/ 140539 h 143719"/>
                  <a:gd name="csX9" fmla="*/ 95735 w 148037"/>
                  <a:gd name="csY9" fmla="*/ 92914 h 143719"/>
                  <a:gd name="csX10" fmla="*/ 95735 w 148037"/>
                  <a:gd name="csY10" fmla="*/ 51956 h 143719"/>
                  <a:gd name="csX11" fmla="*/ 85266 w 148037"/>
                  <a:gd name="csY11" fmla="*/ 35764 h 143719"/>
                  <a:gd name="csX12" fmla="*/ 52910 w 148037"/>
                  <a:gd name="csY12" fmla="*/ 45289 h 143719"/>
                  <a:gd name="csX13" fmla="*/ 51007 w 148037"/>
                  <a:gd name="csY13" fmla="*/ 73864 h 143719"/>
                  <a:gd name="csX14" fmla="*/ 61475 w 148037"/>
                  <a:gd name="csY14" fmla="*/ 106248 h 143719"/>
                  <a:gd name="csX15" fmla="*/ 95735 w 148037"/>
                  <a:gd name="csY15" fmla="*/ 92914 h 1437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8037" h="143719">
                    <a:moveTo>
                      <a:pt x="101445" y="139586"/>
                    </a:moveTo>
                    <a:cubicBezTo>
                      <a:pt x="73846" y="148158"/>
                      <a:pt x="41490" y="143396"/>
                      <a:pt x="19603" y="125298"/>
                    </a:cubicBezTo>
                    <a:cubicBezTo>
                      <a:pt x="-2286" y="107201"/>
                      <a:pt x="5327" y="107201"/>
                      <a:pt x="2473" y="95771"/>
                    </a:cubicBezTo>
                    <a:cubicBezTo>
                      <a:pt x="-383" y="84341"/>
                      <a:pt x="-383" y="70053"/>
                      <a:pt x="569" y="56718"/>
                    </a:cubicBezTo>
                    <a:cubicBezTo>
                      <a:pt x="1521" y="43383"/>
                      <a:pt x="11037" y="22428"/>
                      <a:pt x="26264" y="12903"/>
                    </a:cubicBezTo>
                    <a:cubicBezTo>
                      <a:pt x="52910" y="-3289"/>
                      <a:pt x="87170" y="-4242"/>
                      <a:pt x="114768" y="10046"/>
                    </a:cubicBezTo>
                    <a:cubicBezTo>
                      <a:pt x="142365" y="24333"/>
                      <a:pt x="138559" y="27191"/>
                      <a:pt x="143317" y="42431"/>
                    </a:cubicBezTo>
                    <a:cubicBezTo>
                      <a:pt x="150931" y="67196"/>
                      <a:pt x="149979" y="97676"/>
                      <a:pt x="135704" y="118631"/>
                    </a:cubicBezTo>
                    <a:cubicBezTo>
                      <a:pt x="121429" y="139586"/>
                      <a:pt x="115719" y="136728"/>
                      <a:pt x="102396" y="140539"/>
                    </a:cubicBezTo>
                    <a:close/>
                    <a:moveTo>
                      <a:pt x="95735" y="92914"/>
                    </a:moveTo>
                    <a:cubicBezTo>
                      <a:pt x="97638" y="83389"/>
                      <a:pt x="97638" y="61481"/>
                      <a:pt x="95735" y="51956"/>
                    </a:cubicBezTo>
                    <a:cubicBezTo>
                      <a:pt x="93831" y="42431"/>
                      <a:pt x="91928" y="38621"/>
                      <a:pt x="85266" y="35764"/>
                    </a:cubicBezTo>
                    <a:cubicBezTo>
                      <a:pt x="73846" y="31001"/>
                      <a:pt x="55765" y="33858"/>
                      <a:pt x="52910" y="45289"/>
                    </a:cubicBezTo>
                    <a:cubicBezTo>
                      <a:pt x="50055" y="56718"/>
                      <a:pt x="51007" y="63386"/>
                      <a:pt x="51007" y="73864"/>
                    </a:cubicBezTo>
                    <a:cubicBezTo>
                      <a:pt x="51007" y="84341"/>
                      <a:pt x="51007" y="101486"/>
                      <a:pt x="61475" y="106248"/>
                    </a:cubicBezTo>
                    <a:cubicBezTo>
                      <a:pt x="71943" y="111011"/>
                      <a:pt x="92879" y="110058"/>
                      <a:pt x="95735" y="92914"/>
                    </a:cubicBezTo>
                    <a:close/>
                  </a:path>
                </a:pathLst>
              </a:custGeom>
              <a:solidFill>
                <a:srgbClr val="FFFFFF"/>
              </a:solidFill>
              <a:ln w="9512" cap="flat">
                <a:noFill/>
                <a:prstDash val="solid"/>
                <a:miter/>
              </a:ln>
            </p:spPr>
            <p:txBody>
              <a:bodyPr/>
              <a:lstStyle/>
              <a:p>
                <a:endParaRPr lang="en-US"/>
              </a:p>
            </p:txBody>
          </p:sp>
          <p:sp>
            <p:nvSpPr>
              <p:cNvPr id="86" name="Freeform 222">
                <a:extLst>
                  <a:ext uri="{FF2B5EF4-FFF2-40B4-BE49-F238E27FC236}">
                    <a16:creationId xmlns:a16="http://schemas.microsoft.com/office/drawing/2014/main" id="{0D908C3E-F0A4-5C84-24E8-7761DDA934E1}"/>
                  </a:ext>
                </a:extLst>
              </p:cNvPr>
              <p:cNvSpPr/>
              <p:nvPr/>
            </p:nvSpPr>
            <p:spPr>
              <a:xfrm>
                <a:off x="5890820" y="6451540"/>
                <a:ext cx="129386" cy="143347"/>
              </a:xfrm>
              <a:custGeom>
                <a:avLst/>
                <a:gdLst>
                  <a:gd name="csX0" fmla="*/ 99665 w 129386"/>
                  <a:gd name="csY0" fmla="*/ 139425 h 143347"/>
                  <a:gd name="csX1" fmla="*/ 31146 w 129386"/>
                  <a:gd name="csY1" fmla="*/ 130852 h 143347"/>
                  <a:gd name="csX2" fmla="*/ 31146 w 129386"/>
                  <a:gd name="csY2" fmla="*/ 140377 h 143347"/>
                  <a:gd name="csX3" fmla="*/ 693 w 129386"/>
                  <a:gd name="csY3" fmla="*/ 140377 h 143347"/>
                  <a:gd name="csX4" fmla="*/ 693 w 129386"/>
                  <a:gd name="csY4" fmla="*/ 90847 h 143347"/>
                  <a:gd name="csX5" fmla="*/ 28291 w 129386"/>
                  <a:gd name="csY5" fmla="*/ 90847 h 143347"/>
                  <a:gd name="csX6" fmla="*/ 83487 w 129386"/>
                  <a:gd name="csY6" fmla="*/ 109897 h 143347"/>
                  <a:gd name="csX7" fmla="*/ 87294 w 129386"/>
                  <a:gd name="csY7" fmla="*/ 105135 h 143347"/>
                  <a:gd name="csX8" fmla="*/ 83487 w 129386"/>
                  <a:gd name="csY8" fmla="*/ 100372 h 143347"/>
                  <a:gd name="csX9" fmla="*/ 38759 w 129386"/>
                  <a:gd name="csY9" fmla="*/ 87037 h 143347"/>
                  <a:gd name="csX10" fmla="*/ 5451 w 129386"/>
                  <a:gd name="csY10" fmla="*/ 66082 h 143347"/>
                  <a:gd name="csX11" fmla="*/ 11161 w 129386"/>
                  <a:gd name="csY11" fmla="*/ 13695 h 143347"/>
                  <a:gd name="csX12" fmla="*/ 95858 w 129386"/>
                  <a:gd name="csY12" fmla="*/ 12742 h 143347"/>
                  <a:gd name="csX13" fmla="*/ 96810 w 129386"/>
                  <a:gd name="csY13" fmla="*/ 4170 h 143347"/>
                  <a:gd name="csX14" fmla="*/ 125360 w 129386"/>
                  <a:gd name="csY14" fmla="*/ 4170 h 143347"/>
                  <a:gd name="csX15" fmla="*/ 125360 w 129386"/>
                  <a:gd name="csY15" fmla="*/ 50842 h 143347"/>
                  <a:gd name="csX16" fmla="*/ 96810 w 129386"/>
                  <a:gd name="csY16" fmla="*/ 50842 h 143347"/>
                  <a:gd name="csX17" fmla="*/ 44469 w 129386"/>
                  <a:gd name="csY17" fmla="*/ 32745 h 143347"/>
                  <a:gd name="csX18" fmla="*/ 40663 w 129386"/>
                  <a:gd name="csY18" fmla="*/ 37507 h 143347"/>
                  <a:gd name="csX19" fmla="*/ 43518 w 129386"/>
                  <a:gd name="csY19" fmla="*/ 42270 h 143347"/>
                  <a:gd name="csX20" fmla="*/ 99665 w 129386"/>
                  <a:gd name="csY20" fmla="*/ 59415 h 143347"/>
                  <a:gd name="csX21" fmla="*/ 129166 w 129386"/>
                  <a:gd name="csY21" fmla="*/ 93705 h 143347"/>
                  <a:gd name="csX22" fmla="*/ 99665 w 129386"/>
                  <a:gd name="csY22" fmla="*/ 140377 h 1433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29386" h="143347">
                    <a:moveTo>
                      <a:pt x="99665" y="139425"/>
                    </a:moveTo>
                    <a:cubicBezTo>
                      <a:pt x="76825" y="147045"/>
                      <a:pt x="52083" y="143235"/>
                      <a:pt x="31146" y="130852"/>
                    </a:cubicBezTo>
                    <a:lnTo>
                      <a:pt x="31146" y="140377"/>
                    </a:lnTo>
                    <a:cubicBezTo>
                      <a:pt x="30194" y="140377"/>
                      <a:pt x="693" y="140377"/>
                      <a:pt x="693" y="140377"/>
                    </a:cubicBezTo>
                    <a:lnTo>
                      <a:pt x="693" y="90847"/>
                    </a:lnTo>
                    <a:cubicBezTo>
                      <a:pt x="10210" y="88942"/>
                      <a:pt x="18775" y="90847"/>
                      <a:pt x="28291" y="90847"/>
                    </a:cubicBezTo>
                    <a:cubicBezTo>
                      <a:pt x="39711" y="109897"/>
                      <a:pt x="62551" y="114660"/>
                      <a:pt x="83487" y="109897"/>
                    </a:cubicBezTo>
                    <a:cubicBezTo>
                      <a:pt x="104424" y="105135"/>
                      <a:pt x="87294" y="107992"/>
                      <a:pt x="87294" y="105135"/>
                    </a:cubicBezTo>
                    <a:cubicBezTo>
                      <a:pt x="87294" y="102277"/>
                      <a:pt x="85390" y="101325"/>
                      <a:pt x="83487" y="100372"/>
                    </a:cubicBezTo>
                    <a:lnTo>
                      <a:pt x="38759" y="87037"/>
                    </a:lnTo>
                    <a:cubicBezTo>
                      <a:pt x="25436" y="83227"/>
                      <a:pt x="13065" y="77512"/>
                      <a:pt x="5451" y="66082"/>
                    </a:cubicBezTo>
                    <a:cubicBezTo>
                      <a:pt x="-2162" y="54652"/>
                      <a:pt x="-3113" y="26077"/>
                      <a:pt x="11161" y="13695"/>
                    </a:cubicBezTo>
                    <a:cubicBezTo>
                      <a:pt x="33050" y="-5355"/>
                      <a:pt x="73019" y="-3450"/>
                      <a:pt x="95858" y="12742"/>
                    </a:cubicBezTo>
                    <a:cubicBezTo>
                      <a:pt x="96810" y="9885"/>
                      <a:pt x="95858" y="7980"/>
                      <a:pt x="96810" y="4170"/>
                    </a:cubicBezTo>
                    <a:lnTo>
                      <a:pt x="125360" y="4170"/>
                    </a:lnTo>
                    <a:cubicBezTo>
                      <a:pt x="125360" y="4170"/>
                      <a:pt x="125360" y="50842"/>
                      <a:pt x="125360" y="50842"/>
                    </a:cubicBezTo>
                    <a:cubicBezTo>
                      <a:pt x="115843" y="50842"/>
                      <a:pt x="106327" y="51795"/>
                      <a:pt x="96810" y="50842"/>
                    </a:cubicBezTo>
                    <a:cubicBezTo>
                      <a:pt x="85390" y="35602"/>
                      <a:pt x="62551" y="29887"/>
                      <a:pt x="44469" y="32745"/>
                    </a:cubicBezTo>
                    <a:cubicBezTo>
                      <a:pt x="26388" y="35602"/>
                      <a:pt x="40663" y="35602"/>
                      <a:pt x="40663" y="37507"/>
                    </a:cubicBezTo>
                    <a:cubicBezTo>
                      <a:pt x="40663" y="39412"/>
                      <a:pt x="41614" y="42270"/>
                      <a:pt x="43518" y="42270"/>
                    </a:cubicBezTo>
                    <a:lnTo>
                      <a:pt x="99665" y="59415"/>
                    </a:lnTo>
                    <a:cubicBezTo>
                      <a:pt x="114892" y="64177"/>
                      <a:pt x="127263" y="77512"/>
                      <a:pt x="129166" y="93705"/>
                    </a:cubicBezTo>
                    <a:cubicBezTo>
                      <a:pt x="131070" y="109897"/>
                      <a:pt x="120601" y="133710"/>
                      <a:pt x="99665" y="140377"/>
                    </a:cubicBezTo>
                    <a:close/>
                  </a:path>
                </a:pathLst>
              </a:custGeom>
              <a:solidFill>
                <a:srgbClr val="FFFFFF"/>
              </a:solidFill>
              <a:ln w="9512" cap="flat">
                <a:noFill/>
                <a:prstDash val="solid"/>
                <a:miter/>
              </a:ln>
            </p:spPr>
            <p:txBody>
              <a:bodyPr/>
              <a:lstStyle/>
              <a:p>
                <a:endParaRPr lang="en-US"/>
              </a:p>
            </p:txBody>
          </p:sp>
          <p:sp>
            <p:nvSpPr>
              <p:cNvPr id="87" name="Freeform 223">
                <a:extLst>
                  <a:ext uri="{FF2B5EF4-FFF2-40B4-BE49-F238E27FC236}">
                    <a16:creationId xmlns:a16="http://schemas.microsoft.com/office/drawing/2014/main" id="{84642428-998E-9561-8C85-F7248197C30B}"/>
                  </a:ext>
                </a:extLst>
              </p:cNvPr>
              <p:cNvSpPr/>
              <p:nvPr/>
            </p:nvSpPr>
            <p:spPr>
              <a:xfrm>
                <a:off x="5793493" y="6452853"/>
                <a:ext cx="88503" cy="139065"/>
              </a:xfrm>
              <a:custGeom>
                <a:avLst/>
                <a:gdLst>
                  <a:gd name="csX0" fmla="*/ 88504 w 88503"/>
                  <a:gd name="csY0" fmla="*/ 139065 h 139065"/>
                  <a:gd name="csX1" fmla="*/ 0 w 88503"/>
                  <a:gd name="csY1" fmla="*/ 139065 h 139065"/>
                  <a:gd name="csX2" fmla="*/ 0 w 88503"/>
                  <a:gd name="csY2" fmla="*/ 105728 h 139065"/>
                  <a:gd name="csX3" fmla="*/ 19985 w 88503"/>
                  <a:gd name="csY3" fmla="*/ 105728 h 139065"/>
                  <a:gd name="csX4" fmla="*/ 19985 w 88503"/>
                  <a:gd name="csY4" fmla="*/ 34290 h 139065"/>
                  <a:gd name="csX5" fmla="*/ 0 w 88503"/>
                  <a:gd name="csY5" fmla="*/ 34290 h 139065"/>
                  <a:gd name="csX6" fmla="*/ 0 w 88503"/>
                  <a:gd name="csY6" fmla="*/ 0 h 139065"/>
                  <a:gd name="csX7" fmla="*/ 88504 w 88503"/>
                  <a:gd name="csY7" fmla="*/ 0 h 139065"/>
                  <a:gd name="csX8" fmla="*/ 88504 w 88503"/>
                  <a:gd name="csY8" fmla="*/ 34290 h 139065"/>
                  <a:gd name="csX9" fmla="*/ 68519 w 88503"/>
                  <a:gd name="csY9" fmla="*/ 34290 h 139065"/>
                  <a:gd name="csX10" fmla="*/ 68519 w 88503"/>
                  <a:gd name="csY10" fmla="*/ 104775 h 139065"/>
                  <a:gd name="csX11" fmla="*/ 88504 w 88503"/>
                  <a:gd name="csY11" fmla="*/ 104775 h 139065"/>
                  <a:gd name="csX12" fmla="*/ 88504 w 88503"/>
                  <a:gd name="csY12" fmla="*/ 138113 h 1390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88503" h="139065">
                    <a:moveTo>
                      <a:pt x="88504" y="139065"/>
                    </a:moveTo>
                    <a:lnTo>
                      <a:pt x="0" y="139065"/>
                    </a:lnTo>
                    <a:cubicBezTo>
                      <a:pt x="0" y="139065"/>
                      <a:pt x="0" y="105728"/>
                      <a:pt x="0" y="105728"/>
                    </a:cubicBezTo>
                    <a:lnTo>
                      <a:pt x="19985" y="105728"/>
                    </a:lnTo>
                    <a:cubicBezTo>
                      <a:pt x="19985" y="105728"/>
                      <a:pt x="19985" y="34290"/>
                      <a:pt x="19985" y="34290"/>
                    </a:cubicBezTo>
                    <a:lnTo>
                      <a:pt x="0" y="34290"/>
                    </a:lnTo>
                    <a:cubicBezTo>
                      <a:pt x="0" y="34290"/>
                      <a:pt x="0" y="0"/>
                      <a:pt x="0" y="0"/>
                    </a:cubicBezTo>
                    <a:lnTo>
                      <a:pt x="88504" y="0"/>
                    </a:lnTo>
                    <a:cubicBezTo>
                      <a:pt x="88504" y="0"/>
                      <a:pt x="88504" y="34290"/>
                      <a:pt x="88504" y="34290"/>
                    </a:cubicBezTo>
                    <a:cubicBezTo>
                      <a:pt x="81842" y="34290"/>
                      <a:pt x="75181" y="34290"/>
                      <a:pt x="68519" y="34290"/>
                    </a:cubicBezTo>
                    <a:lnTo>
                      <a:pt x="68519" y="104775"/>
                    </a:lnTo>
                    <a:cubicBezTo>
                      <a:pt x="68519" y="104775"/>
                      <a:pt x="88504" y="104775"/>
                      <a:pt x="88504" y="104775"/>
                    </a:cubicBezTo>
                    <a:lnTo>
                      <a:pt x="88504" y="138113"/>
                    </a:lnTo>
                    <a:close/>
                  </a:path>
                </a:pathLst>
              </a:custGeom>
              <a:solidFill>
                <a:srgbClr val="FFFFFF"/>
              </a:solidFill>
              <a:ln w="9512" cap="flat">
                <a:noFill/>
                <a:prstDash val="solid"/>
                <a:miter/>
              </a:ln>
            </p:spPr>
            <p:txBody>
              <a:bodyPr/>
              <a:lstStyle/>
              <a:p>
                <a:endParaRPr lang="en-US"/>
              </a:p>
            </p:txBody>
          </p:sp>
          <p:sp>
            <p:nvSpPr>
              <p:cNvPr id="88" name="Freeform 224">
                <a:extLst>
                  <a:ext uri="{FF2B5EF4-FFF2-40B4-BE49-F238E27FC236}">
                    <a16:creationId xmlns:a16="http://schemas.microsoft.com/office/drawing/2014/main" id="{79B5DFBF-BFDC-4FE1-E28A-FE05C9776704}"/>
                  </a:ext>
                </a:extLst>
              </p:cNvPr>
              <p:cNvSpPr/>
              <p:nvPr/>
            </p:nvSpPr>
            <p:spPr>
              <a:xfrm>
                <a:off x="5845834" y="6604120"/>
                <a:ext cx="262656" cy="75585"/>
              </a:xfrm>
              <a:custGeom>
                <a:avLst/>
                <a:gdLst>
                  <a:gd name="csX0" fmla="*/ 135135 w 262656"/>
                  <a:gd name="csY0" fmla="*/ 7800 h 75585"/>
                  <a:gd name="csX1" fmla="*/ 171298 w 262656"/>
                  <a:gd name="csY1" fmla="*/ 12562 h 75585"/>
                  <a:gd name="csX2" fmla="*/ 177959 w 262656"/>
                  <a:gd name="csY2" fmla="*/ 2085 h 75585"/>
                  <a:gd name="csX3" fmla="*/ 181766 w 262656"/>
                  <a:gd name="csY3" fmla="*/ 3037 h 75585"/>
                  <a:gd name="csX4" fmla="*/ 177959 w 262656"/>
                  <a:gd name="csY4" fmla="*/ 12562 h 75585"/>
                  <a:gd name="csX5" fmla="*/ 204605 w 262656"/>
                  <a:gd name="csY5" fmla="*/ 23040 h 75585"/>
                  <a:gd name="csX6" fmla="*/ 219832 w 262656"/>
                  <a:gd name="csY6" fmla="*/ 3990 h 75585"/>
                  <a:gd name="csX7" fmla="*/ 226493 w 262656"/>
                  <a:gd name="csY7" fmla="*/ 3990 h 75585"/>
                  <a:gd name="csX8" fmla="*/ 209364 w 262656"/>
                  <a:gd name="csY8" fmla="*/ 26850 h 75585"/>
                  <a:gd name="csX9" fmla="*/ 225542 w 262656"/>
                  <a:gd name="csY9" fmla="*/ 36375 h 75585"/>
                  <a:gd name="csX10" fmla="*/ 234106 w 262656"/>
                  <a:gd name="csY10" fmla="*/ 29708 h 75585"/>
                  <a:gd name="csX11" fmla="*/ 255995 w 262656"/>
                  <a:gd name="csY11" fmla="*/ 4942 h 75585"/>
                  <a:gd name="csX12" fmla="*/ 262656 w 262656"/>
                  <a:gd name="csY12" fmla="*/ 4942 h 75585"/>
                  <a:gd name="csX13" fmla="*/ 96117 w 262656"/>
                  <a:gd name="csY13" fmla="*/ 71617 h 75585"/>
                  <a:gd name="csX14" fmla="*/ 0 w 262656"/>
                  <a:gd name="csY14" fmla="*/ 4942 h 75585"/>
                  <a:gd name="csX15" fmla="*/ 5710 w 262656"/>
                  <a:gd name="csY15" fmla="*/ 4942 h 75585"/>
                  <a:gd name="csX16" fmla="*/ 25695 w 262656"/>
                  <a:gd name="csY16" fmla="*/ 27802 h 75585"/>
                  <a:gd name="csX17" fmla="*/ 35211 w 262656"/>
                  <a:gd name="csY17" fmla="*/ 36375 h 75585"/>
                  <a:gd name="csX18" fmla="*/ 43776 w 262656"/>
                  <a:gd name="csY18" fmla="*/ 33517 h 75585"/>
                  <a:gd name="csX19" fmla="*/ 53293 w 262656"/>
                  <a:gd name="csY19" fmla="*/ 26850 h 75585"/>
                  <a:gd name="csX20" fmla="*/ 40921 w 262656"/>
                  <a:gd name="csY20" fmla="*/ 3037 h 75585"/>
                  <a:gd name="csX21" fmla="*/ 59003 w 262656"/>
                  <a:gd name="csY21" fmla="*/ 24945 h 75585"/>
                  <a:gd name="csX22" fmla="*/ 86601 w 262656"/>
                  <a:gd name="csY22" fmla="*/ 14467 h 75585"/>
                  <a:gd name="csX23" fmla="*/ 82794 w 262656"/>
                  <a:gd name="csY23" fmla="*/ 3990 h 75585"/>
                  <a:gd name="csX24" fmla="*/ 88504 w 262656"/>
                  <a:gd name="csY24" fmla="*/ 3990 h 75585"/>
                  <a:gd name="csX25" fmla="*/ 93262 w 262656"/>
                  <a:gd name="csY25" fmla="*/ 12562 h 75585"/>
                  <a:gd name="csX26" fmla="*/ 111344 w 262656"/>
                  <a:gd name="csY26" fmla="*/ 9705 h 75585"/>
                  <a:gd name="csX27" fmla="*/ 129425 w 262656"/>
                  <a:gd name="csY27" fmla="*/ 7800 h 75585"/>
                  <a:gd name="csX28" fmla="*/ 130377 w 262656"/>
                  <a:gd name="csY28" fmla="*/ 3990 h 75585"/>
                  <a:gd name="csX29" fmla="*/ 134183 w 262656"/>
                  <a:gd name="csY29" fmla="*/ 3990 h 75585"/>
                  <a:gd name="csX30" fmla="*/ 135135 w 262656"/>
                  <a:gd name="csY30" fmla="*/ 8752 h 75585"/>
                  <a:gd name="csX31" fmla="*/ 117053 w 262656"/>
                  <a:gd name="csY31" fmla="*/ 49710 h 75585"/>
                  <a:gd name="csX32" fmla="*/ 129425 w 262656"/>
                  <a:gd name="csY32" fmla="*/ 49710 h 75585"/>
                  <a:gd name="csX33" fmla="*/ 129425 w 262656"/>
                  <a:gd name="csY33" fmla="*/ 15420 h 75585"/>
                  <a:gd name="csX34" fmla="*/ 96117 w 262656"/>
                  <a:gd name="csY34" fmla="*/ 19230 h 75585"/>
                  <a:gd name="csX35" fmla="*/ 117053 w 262656"/>
                  <a:gd name="csY35" fmla="*/ 49710 h 75585"/>
                  <a:gd name="csX36" fmla="*/ 169394 w 262656"/>
                  <a:gd name="csY36" fmla="*/ 19230 h 75585"/>
                  <a:gd name="csX37" fmla="*/ 135135 w 262656"/>
                  <a:gd name="csY37" fmla="*/ 15420 h 75585"/>
                  <a:gd name="csX38" fmla="*/ 135135 w 262656"/>
                  <a:gd name="csY38" fmla="*/ 49710 h 75585"/>
                  <a:gd name="csX39" fmla="*/ 149410 w 262656"/>
                  <a:gd name="csY39" fmla="*/ 50662 h 75585"/>
                  <a:gd name="csX40" fmla="*/ 169394 w 262656"/>
                  <a:gd name="csY40" fmla="*/ 19230 h 75585"/>
                  <a:gd name="csX41" fmla="*/ 110392 w 262656"/>
                  <a:gd name="csY41" fmla="*/ 52567 h 75585"/>
                  <a:gd name="csX42" fmla="*/ 90407 w 262656"/>
                  <a:gd name="csY42" fmla="*/ 21135 h 75585"/>
                  <a:gd name="csX43" fmla="*/ 64712 w 262656"/>
                  <a:gd name="csY43" fmla="*/ 29708 h 75585"/>
                  <a:gd name="csX44" fmla="*/ 100875 w 262656"/>
                  <a:gd name="csY44" fmla="*/ 57330 h 75585"/>
                  <a:gd name="csX45" fmla="*/ 110392 w 262656"/>
                  <a:gd name="csY45" fmla="*/ 52567 h 75585"/>
                  <a:gd name="csX46" fmla="*/ 164636 w 262656"/>
                  <a:gd name="csY46" fmla="*/ 56377 h 75585"/>
                  <a:gd name="csX47" fmla="*/ 200799 w 262656"/>
                  <a:gd name="csY47" fmla="*/ 29708 h 75585"/>
                  <a:gd name="csX48" fmla="*/ 176056 w 262656"/>
                  <a:gd name="csY48" fmla="*/ 21135 h 75585"/>
                  <a:gd name="csX49" fmla="*/ 156071 w 262656"/>
                  <a:gd name="csY49" fmla="*/ 52567 h 75585"/>
                  <a:gd name="csX50" fmla="*/ 165588 w 262656"/>
                  <a:gd name="csY50" fmla="*/ 56377 h 75585"/>
                  <a:gd name="csX51" fmla="*/ 93262 w 262656"/>
                  <a:gd name="csY51" fmla="*/ 59235 h 75585"/>
                  <a:gd name="csX52" fmla="*/ 58051 w 262656"/>
                  <a:gd name="csY52" fmla="*/ 31612 h 75585"/>
                  <a:gd name="csX53" fmla="*/ 42824 w 262656"/>
                  <a:gd name="csY53" fmla="*/ 41137 h 75585"/>
                  <a:gd name="csX54" fmla="*/ 88504 w 262656"/>
                  <a:gd name="csY54" fmla="*/ 63998 h 75585"/>
                  <a:gd name="csX55" fmla="*/ 93262 w 262656"/>
                  <a:gd name="csY55" fmla="*/ 60187 h 75585"/>
                  <a:gd name="csX56" fmla="*/ 176056 w 262656"/>
                  <a:gd name="csY56" fmla="*/ 63045 h 75585"/>
                  <a:gd name="csX57" fmla="*/ 221735 w 262656"/>
                  <a:gd name="csY57" fmla="*/ 40185 h 75585"/>
                  <a:gd name="csX58" fmla="*/ 210315 w 262656"/>
                  <a:gd name="csY58" fmla="*/ 33517 h 75585"/>
                  <a:gd name="csX59" fmla="*/ 201751 w 262656"/>
                  <a:gd name="csY59" fmla="*/ 33517 h 75585"/>
                  <a:gd name="csX60" fmla="*/ 196040 w 262656"/>
                  <a:gd name="csY60" fmla="*/ 39233 h 75585"/>
                  <a:gd name="csX61" fmla="*/ 171298 w 262656"/>
                  <a:gd name="csY61" fmla="*/ 58283 h 75585"/>
                  <a:gd name="csX62" fmla="*/ 172249 w 262656"/>
                  <a:gd name="csY62" fmla="*/ 62092 h 75585"/>
                  <a:gd name="csX63" fmla="*/ 176056 w 262656"/>
                  <a:gd name="csY63" fmla="*/ 63045 h 75585"/>
                  <a:gd name="csX64" fmla="*/ 167491 w 262656"/>
                  <a:gd name="csY64" fmla="*/ 64950 h 75585"/>
                  <a:gd name="csX65" fmla="*/ 105634 w 262656"/>
                  <a:gd name="csY65" fmla="*/ 60187 h 75585"/>
                  <a:gd name="csX66" fmla="*/ 99924 w 262656"/>
                  <a:gd name="csY66" fmla="*/ 65902 h 75585"/>
                  <a:gd name="csX67" fmla="*/ 167491 w 262656"/>
                  <a:gd name="csY67" fmla="*/ 64950 h 75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2656" h="75585">
                    <a:moveTo>
                      <a:pt x="135135" y="7800"/>
                    </a:moveTo>
                    <a:cubicBezTo>
                      <a:pt x="148458" y="9705"/>
                      <a:pt x="157975" y="9705"/>
                      <a:pt x="171298" y="12562"/>
                    </a:cubicBezTo>
                    <a:cubicBezTo>
                      <a:pt x="175104" y="9705"/>
                      <a:pt x="175104" y="3990"/>
                      <a:pt x="177959" y="2085"/>
                    </a:cubicBezTo>
                    <a:cubicBezTo>
                      <a:pt x="180814" y="180"/>
                      <a:pt x="181766" y="2085"/>
                      <a:pt x="181766" y="3037"/>
                    </a:cubicBezTo>
                    <a:cubicBezTo>
                      <a:pt x="181766" y="6848"/>
                      <a:pt x="178911" y="9705"/>
                      <a:pt x="177959" y="12562"/>
                    </a:cubicBezTo>
                    <a:cubicBezTo>
                      <a:pt x="181766" y="16373"/>
                      <a:pt x="198896" y="20183"/>
                      <a:pt x="204605" y="23040"/>
                    </a:cubicBezTo>
                    <a:cubicBezTo>
                      <a:pt x="210315" y="17325"/>
                      <a:pt x="215073" y="10658"/>
                      <a:pt x="219832" y="3990"/>
                    </a:cubicBezTo>
                    <a:cubicBezTo>
                      <a:pt x="224590" y="-2677"/>
                      <a:pt x="224590" y="1133"/>
                      <a:pt x="226493" y="3990"/>
                    </a:cubicBezTo>
                    <a:cubicBezTo>
                      <a:pt x="221735" y="12562"/>
                      <a:pt x="216025" y="19230"/>
                      <a:pt x="209364" y="26850"/>
                    </a:cubicBezTo>
                    <a:cubicBezTo>
                      <a:pt x="215073" y="29708"/>
                      <a:pt x="219832" y="33517"/>
                      <a:pt x="225542" y="36375"/>
                    </a:cubicBezTo>
                    <a:cubicBezTo>
                      <a:pt x="229348" y="36375"/>
                      <a:pt x="232204" y="32565"/>
                      <a:pt x="234106" y="29708"/>
                    </a:cubicBezTo>
                    <a:cubicBezTo>
                      <a:pt x="242672" y="22087"/>
                      <a:pt x="249333" y="14467"/>
                      <a:pt x="255995" y="4942"/>
                    </a:cubicBezTo>
                    <a:cubicBezTo>
                      <a:pt x="262656" y="-4583"/>
                      <a:pt x="260753" y="2085"/>
                      <a:pt x="262656" y="4942"/>
                    </a:cubicBezTo>
                    <a:cubicBezTo>
                      <a:pt x="227445" y="61140"/>
                      <a:pt x="160829" y="85905"/>
                      <a:pt x="96117" y="71617"/>
                    </a:cubicBezTo>
                    <a:cubicBezTo>
                      <a:pt x="56147" y="63045"/>
                      <a:pt x="22840" y="38280"/>
                      <a:pt x="0" y="4942"/>
                    </a:cubicBezTo>
                    <a:cubicBezTo>
                      <a:pt x="952" y="3037"/>
                      <a:pt x="4758" y="3037"/>
                      <a:pt x="5710" y="4942"/>
                    </a:cubicBezTo>
                    <a:cubicBezTo>
                      <a:pt x="12371" y="12562"/>
                      <a:pt x="18081" y="21135"/>
                      <a:pt x="25695" y="27802"/>
                    </a:cubicBezTo>
                    <a:lnTo>
                      <a:pt x="35211" y="36375"/>
                    </a:lnTo>
                    <a:cubicBezTo>
                      <a:pt x="38066" y="38280"/>
                      <a:pt x="41873" y="35423"/>
                      <a:pt x="43776" y="33517"/>
                    </a:cubicBezTo>
                    <a:cubicBezTo>
                      <a:pt x="47583" y="31612"/>
                      <a:pt x="51389" y="30660"/>
                      <a:pt x="53293" y="26850"/>
                    </a:cubicBezTo>
                    <a:cubicBezTo>
                      <a:pt x="52341" y="23992"/>
                      <a:pt x="28550" y="-773"/>
                      <a:pt x="40921" y="3037"/>
                    </a:cubicBezTo>
                    <a:cubicBezTo>
                      <a:pt x="53293" y="6848"/>
                      <a:pt x="55196" y="22087"/>
                      <a:pt x="59003" y="24945"/>
                    </a:cubicBezTo>
                    <a:lnTo>
                      <a:pt x="86601" y="14467"/>
                    </a:lnTo>
                    <a:cubicBezTo>
                      <a:pt x="86601" y="10658"/>
                      <a:pt x="82794" y="7800"/>
                      <a:pt x="82794" y="3990"/>
                    </a:cubicBezTo>
                    <a:cubicBezTo>
                      <a:pt x="82794" y="180"/>
                      <a:pt x="87552" y="3037"/>
                      <a:pt x="88504" y="3990"/>
                    </a:cubicBezTo>
                    <a:cubicBezTo>
                      <a:pt x="90407" y="6848"/>
                      <a:pt x="91359" y="9705"/>
                      <a:pt x="93262" y="12562"/>
                    </a:cubicBezTo>
                    <a:cubicBezTo>
                      <a:pt x="99924" y="11610"/>
                      <a:pt x="105634" y="10658"/>
                      <a:pt x="111344" y="9705"/>
                    </a:cubicBezTo>
                    <a:cubicBezTo>
                      <a:pt x="117053" y="8752"/>
                      <a:pt x="123715" y="9705"/>
                      <a:pt x="129425" y="7800"/>
                    </a:cubicBezTo>
                    <a:cubicBezTo>
                      <a:pt x="129425" y="7800"/>
                      <a:pt x="129425" y="3990"/>
                      <a:pt x="130377" y="3990"/>
                    </a:cubicBezTo>
                    <a:cubicBezTo>
                      <a:pt x="130377" y="3990"/>
                      <a:pt x="133231" y="3037"/>
                      <a:pt x="134183" y="3990"/>
                    </a:cubicBezTo>
                    <a:cubicBezTo>
                      <a:pt x="135135" y="4942"/>
                      <a:pt x="135135" y="6848"/>
                      <a:pt x="135135" y="8752"/>
                    </a:cubicBezTo>
                    <a:close/>
                    <a:moveTo>
                      <a:pt x="117053" y="49710"/>
                    </a:moveTo>
                    <a:cubicBezTo>
                      <a:pt x="120860" y="49710"/>
                      <a:pt x="124667" y="49710"/>
                      <a:pt x="129425" y="49710"/>
                    </a:cubicBezTo>
                    <a:lnTo>
                      <a:pt x="129425" y="15420"/>
                    </a:lnTo>
                    <a:cubicBezTo>
                      <a:pt x="121812" y="13515"/>
                      <a:pt x="103730" y="17325"/>
                      <a:pt x="96117" y="19230"/>
                    </a:cubicBezTo>
                    <a:cubicBezTo>
                      <a:pt x="98972" y="25898"/>
                      <a:pt x="113247" y="49710"/>
                      <a:pt x="117053" y="49710"/>
                    </a:cubicBezTo>
                    <a:close/>
                    <a:moveTo>
                      <a:pt x="169394" y="19230"/>
                    </a:moveTo>
                    <a:cubicBezTo>
                      <a:pt x="158926" y="16373"/>
                      <a:pt x="142748" y="13515"/>
                      <a:pt x="135135" y="15420"/>
                    </a:cubicBezTo>
                    <a:lnTo>
                      <a:pt x="135135" y="49710"/>
                    </a:lnTo>
                    <a:cubicBezTo>
                      <a:pt x="135135" y="49710"/>
                      <a:pt x="149410" y="50662"/>
                      <a:pt x="149410" y="50662"/>
                    </a:cubicBezTo>
                    <a:cubicBezTo>
                      <a:pt x="157023" y="40185"/>
                      <a:pt x="163684" y="30660"/>
                      <a:pt x="169394" y="19230"/>
                    </a:cubicBezTo>
                    <a:close/>
                    <a:moveTo>
                      <a:pt x="110392" y="52567"/>
                    </a:moveTo>
                    <a:cubicBezTo>
                      <a:pt x="102778" y="42090"/>
                      <a:pt x="97069" y="31612"/>
                      <a:pt x="90407" y="21135"/>
                    </a:cubicBezTo>
                    <a:cubicBezTo>
                      <a:pt x="81842" y="22087"/>
                      <a:pt x="73277" y="25898"/>
                      <a:pt x="64712" y="29708"/>
                    </a:cubicBezTo>
                    <a:cubicBezTo>
                      <a:pt x="75181" y="41137"/>
                      <a:pt x="87552" y="49710"/>
                      <a:pt x="100875" y="57330"/>
                    </a:cubicBezTo>
                    <a:cubicBezTo>
                      <a:pt x="104682" y="56377"/>
                      <a:pt x="107537" y="55425"/>
                      <a:pt x="110392" y="52567"/>
                    </a:cubicBezTo>
                    <a:close/>
                    <a:moveTo>
                      <a:pt x="164636" y="56377"/>
                    </a:moveTo>
                    <a:cubicBezTo>
                      <a:pt x="178911" y="49710"/>
                      <a:pt x="190331" y="40185"/>
                      <a:pt x="200799" y="29708"/>
                    </a:cubicBezTo>
                    <a:cubicBezTo>
                      <a:pt x="192234" y="25898"/>
                      <a:pt x="184621" y="23040"/>
                      <a:pt x="176056" y="21135"/>
                    </a:cubicBezTo>
                    <a:cubicBezTo>
                      <a:pt x="170346" y="32565"/>
                      <a:pt x="162733" y="42090"/>
                      <a:pt x="156071" y="52567"/>
                    </a:cubicBezTo>
                    <a:cubicBezTo>
                      <a:pt x="158926" y="54473"/>
                      <a:pt x="162733" y="57330"/>
                      <a:pt x="165588" y="56377"/>
                    </a:cubicBezTo>
                    <a:close/>
                    <a:moveTo>
                      <a:pt x="93262" y="59235"/>
                    </a:moveTo>
                    <a:cubicBezTo>
                      <a:pt x="80891" y="49710"/>
                      <a:pt x="68519" y="42090"/>
                      <a:pt x="58051" y="31612"/>
                    </a:cubicBezTo>
                    <a:cubicBezTo>
                      <a:pt x="52341" y="34470"/>
                      <a:pt x="47583" y="36375"/>
                      <a:pt x="42824" y="41137"/>
                    </a:cubicBezTo>
                    <a:cubicBezTo>
                      <a:pt x="57099" y="51615"/>
                      <a:pt x="72326" y="58283"/>
                      <a:pt x="88504" y="63998"/>
                    </a:cubicBezTo>
                    <a:cubicBezTo>
                      <a:pt x="104682" y="69712"/>
                      <a:pt x="95165" y="62092"/>
                      <a:pt x="93262" y="60187"/>
                    </a:cubicBezTo>
                    <a:close/>
                    <a:moveTo>
                      <a:pt x="176056" y="63045"/>
                    </a:moveTo>
                    <a:cubicBezTo>
                      <a:pt x="192234" y="58283"/>
                      <a:pt x="208412" y="50662"/>
                      <a:pt x="221735" y="40185"/>
                    </a:cubicBezTo>
                    <a:cubicBezTo>
                      <a:pt x="217929" y="36375"/>
                      <a:pt x="214122" y="36375"/>
                      <a:pt x="210315" y="33517"/>
                    </a:cubicBezTo>
                    <a:cubicBezTo>
                      <a:pt x="206509" y="30660"/>
                      <a:pt x="203654" y="31612"/>
                      <a:pt x="201751" y="33517"/>
                    </a:cubicBezTo>
                    <a:cubicBezTo>
                      <a:pt x="199847" y="35423"/>
                      <a:pt x="197944" y="37327"/>
                      <a:pt x="196040" y="39233"/>
                    </a:cubicBezTo>
                    <a:cubicBezTo>
                      <a:pt x="188427" y="46852"/>
                      <a:pt x="179862" y="52567"/>
                      <a:pt x="171298" y="58283"/>
                    </a:cubicBezTo>
                    <a:cubicBezTo>
                      <a:pt x="162733" y="63998"/>
                      <a:pt x="171298" y="61140"/>
                      <a:pt x="172249" y="62092"/>
                    </a:cubicBezTo>
                    <a:cubicBezTo>
                      <a:pt x="173201" y="63045"/>
                      <a:pt x="174152" y="63045"/>
                      <a:pt x="176056" y="63045"/>
                    </a:cubicBezTo>
                    <a:close/>
                    <a:moveTo>
                      <a:pt x="167491" y="64950"/>
                    </a:moveTo>
                    <a:cubicBezTo>
                      <a:pt x="149410" y="51615"/>
                      <a:pt x="125618" y="50662"/>
                      <a:pt x="105634" y="60187"/>
                    </a:cubicBezTo>
                    <a:cubicBezTo>
                      <a:pt x="85649" y="69712"/>
                      <a:pt x="99924" y="62092"/>
                      <a:pt x="99924" y="65902"/>
                    </a:cubicBezTo>
                    <a:cubicBezTo>
                      <a:pt x="117053" y="70665"/>
                      <a:pt x="150361" y="70665"/>
                      <a:pt x="167491" y="64950"/>
                    </a:cubicBezTo>
                    <a:close/>
                  </a:path>
                </a:pathLst>
              </a:custGeom>
              <a:solidFill>
                <a:srgbClr val="FFFFFF"/>
              </a:solidFill>
              <a:ln w="9512" cap="flat">
                <a:noFill/>
                <a:prstDash val="solid"/>
                <a:miter/>
              </a:ln>
            </p:spPr>
            <p:txBody>
              <a:bodyPr/>
              <a:lstStyle/>
              <a:p>
                <a:endParaRPr lang="en-US"/>
              </a:p>
            </p:txBody>
          </p:sp>
          <p:sp>
            <p:nvSpPr>
              <p:cNvPr id="89" name="Freeform 225">
                <a:extLst>
                  <a:ext uri="{FF2B5EF4-FFF2-40B4-BE49-F238E27FC236}">
                    <a16:creationId xmlns:a16="http://schemas.microsoft.com/office/drawing/2014/main" id="{AA5B09AE-F3B3-8068-BE1F-4395C2D52979}"/>
                  </a:ext>
                </a:extLst>
              </p:cNvPr>
              <p:cNvSpPr/>
              <p:nvPr/>
            </p:nvSpPr>
            <p:spPr>
              <a:xfrm>
                <a:off x="5847737" y="6366082"/>
                <a:ext cx="263608" cy="75121"/>
              </a:xfrm>
              <a:custGeom>
                <a:avLst/>
                <a:gdLst>
                  <a:gd name="csX0" fmla="*/ 133231 w 263608"/>
                  <a:gd name="csY0" fmla="*/ 66768 h 75121"/>
                  <a:gd name="csX1" fmla="*/ 132280 w 263608"/>
                  <a:gd name="csY1" fmla="*/ 71530 h 75121"/>
                  <a:gd name="csX2" fmla="*/ 127521 w 263608"/>
                  <a:gd name="csY2" fmla="*/ 69625 h 75121"/>
                  <a:gd name="csX3" fmla="*/ 127521 w 263608"/>
                  <a:gd name="csY3" fmla="*/ 66768 h 75121"/>
                  <a:gd name="csX4" fmla="*/ 124666 w 263608"/>
                  <a:gd name="csY4" fmla="*/ 65815 h 75121"/>
                  <a:gd name="csX5" fmla="*/ 91358 w 263608"/>
                  <a:gd name="csY5" fmla="*/ 62005 h 75121"/>
                  <a:gd name="csX6" fmla="*/ 87552 w 263608"/>
                  <a:gd name="csY6" fmla="*/ 69625 h 75121"/>
                  <a:gd name="csX7" fmla="*/ 81842 w 263608"/>
                  <a:gd name="csY7" fmla="*/ 70578 h 75121"/>
                  <a:gd name="csX8" fmla="*/ 85649 w 263608"/>
                  <a:gd name="csY8" fmla="*/ 60100 h 75121"/>
                  <a:gd name="csX9" fmla="*/ 59002 w 263608"/>
                  <a:gd name="csY9" fmla="*/ 50575 h 75121"/>
                  <a:gd name="csX10" fmla="*/ 43776 w 263608"/>
                  <a:gd name="csY10" fmla="*/ 69625 h 75121"/>
                  <a:gd name="csX11" fmla="*/ 36163 w 263608"/>
                  <a:gd name="csY11" fmla="*/ 71530 h 75121"/>
                  <a:gd name="csX12" fmla="*/ 53292 w 263608"/>
                  <a:gd name="csY12" fmla="*/ 48670 h 75121"/>
                  <a:gd name="csX13" fmla="*/ 37114 w 263608"/>
                  <a:gd name="csY13" fmla="*/ 38193 h 75121"/>
                  <a:gd name="csX14" fmla="*/ 7613 w 263608"/>
                  <a:gd name="csY14" fmla="*/ 68673 h 75121"/>
                  <a:gd name="csX15" fmla="*/ 0 w 263608"/>
                  <a:gd name="csY15" fmla="*/ 70578 h 75121"/>
                  <a:gd name="csX16" fmla="*/ 134183 w 263608"/>
                  <a:gd name="csY16" fmla="*/ 93 h 75121"/>
                  <a:gd name="csX17" fmla="*/ 143699 w 263608"/>
                  <a:gd name="csY17" fmla="*/ 93 h 75121"/>
                  <a:gd name="csX18" fmla="*/ 263608 w 263608"/>
                  <a:gd name="csY18" fmla="*/ 70578 h 75121"/>
                  <a:gd name="csX19" fmla="*/ 255043 w 263608"/>
                  <a:gd name="csY19" fmla="*/ 67720 h 75121"/>
                  <a:gd name="csX20" fmla="*/ 224590 w 263608"/>
                  <a:gd name="csY20" fmla="*/ 38193 h 75121"/>
                  <a:gd name="csX21" fmla="*/ 209364 w 263608"/>
                  <a:gd name="csY21" fmla="*/ 47718 h 75121"/>
                  <a:gd name="csX22" fmla="*/ 225542 w 263608"/>
                  <a:gd name="csY22" fmla="*/ 71530 h 75121"/>
                  <a:gd name="csX23" fmla="*/ 220784 w 263608"/>
                  <a:gd name="csY23" fmla="*/ 71530 h 75121"/>
                  <a:gd name="csX24" fmla="*/ 202702 w 263608"/>
                  <a:gd name="csY24" fmla="*/ 50575 h 75121"/>
                  <a:gd name="csX25" fmla="*/ 176056 w 263608"/>
                  <a:gd name="csY25" fmla="*/ 60100 h 75121"/>
                  <a:gd name="csX26" fmla="*/ 179862 w 263608"/>
                  <a:gd name="csY26" fmla="*/ 71530 h 75121"/>
                  <a:gd name="csX27" fmla="*/ 174152 w 263608"/>
                  <a:gd name="csY27" fmla="*/ 71530 h 75121"/>
                  <a:gd name="csX28" fmla="*/ 169394 w 263608"/>
                  <a:gd name="csY28" fmla="*/ 62005 h 75121"/>
                  <a:gd name="csX29" fmla="*/ 133231 w 263608"/>
                  <a:gd name="csY29" fmla="*/ 67720 h 75121"/>
                  <a:gd name="csX30" fmla="*/ 161781 w 263608"/>
                  <a:gd name="csY30" fmla="*/ 8665 h 75121"/>
                  <a:gd name="csX31" fmla="*/ 96117 w 263608"/>
                  <a:gd name="csY31" fmla="*/ 8665 h 75121"/>
                  <a:gd name="csX32" fmla="*/ 101827 w 263608"/>
                  <a:gd name="csY32" fmla="*/ 14380 h 75121"/>
                  <a:gd name="csX33" fmla="*/ 161781 w 263608"/>
                  <a:gd name="csY33" fmla="*/ 8665 h 75121"/>
                  <a:gd name="csX34" fmla="*/ 56147 w 263608"/>
                  <a:gd name="csY34" fmla="*/ 42003 h 75121"/>
                  <a:gd name="csX35" fmla="*/ 59954 w 263608"/>
                  <a:gd name="csY35" fmla="*/ 39145 h 75121"/>
                  <a:gd name="csX36" fmla="*/ 91358 w 263608"/>
                  <a:gd name="csY36" fmla="*/ 14380 h 75121"/>
                  <a:gd name="csX37" fmla="*/ 85649 w 263608"/>
                  <a:gd name="csY37" fmla="*/ 10570 h 75121"/>
                  <a:gd name="csX38" fmla="*/ 40921 w 263608"/>
                  <a:gd name="csY38" fmla="*/ 33430 h 75121"/>
                  <a:gd name="csX39" fmla="*/ 56147 w 263608"/>
                  <a:gd name="csY39" fmla="*/ 42003 h 75121"/>
                  <a:gd name="csX40" fmla="*/ 203653 w 263608"/>
                  <a:gd name="csY40" fmla="*/ 42955 h 75121"/>
                  <a:gd name="csX41" fmla="*/ 217928 w 263608"/>
                  <a:gd name="csY41" fmla="*/ 34383 h 75121"/>
                  <a:gd name="csX42" fmla="*/ 172249 w 263608"/>
                  <a:gd name="csY42" fmla="*/ 11523 h 75121"/>
                  <a:gd name="csX43" fmla="*/ 168442 w 263608"/>
                  <a:gd name="csY43" fmla="*/ 14380 h 75121"/>
                  <a:gd name="csX44" fmla="*/ 171298 w 263608"/>
                  <a:gd name="csY44" fmla="*/ 17237 h 75121"/>
                  <a:gd name="csX45" fmla="*/ 203653 w 263608"/>
                  <a:gd name="csY45" fmla="*/ 42955 h 75121"/>
                  <a:gd name="csX46" fmla="*/ 88504 w 263608"/>
                  <a:gd name="csY46" fmla="*/ 51528 h 75121"/>
                  <a:gd name="csX47" fmla="*/ 106585 w 263608"/>
                  <a:gd name="csY47" fmla="*/ 22953 h 75121"/>
                  <a:gd name="csX48" fmla="*/ 97068 w 263608"/>
                  <a:gd name="csY48" fmla="*/ 18190 h 75121"/>
                  <a:gd name="csX49" fmla="*/ 60906 w 263608"/>
                  <a:gd name="csY49" fmla="*/ 44860 h 75121"/>
                  <a:gd name="csX50" fmla="*/ 82794 w 263608"/>
                  <a:gd name="csY50" fmla="*/ 52480 h 75121"/>
                  <a:gd name="csX51" fmla="*/ 88504 w 263608"/>
                  <a:gd name="csY51" fmla="*/ 50575 h 75121"/>
                  <a:gd name="csX52" fmla="*/ 196992 w 263608"/>
                  <a:gd name="csY52" fmla="*/ 44860 h 75121"/>
                  <a:gd name="csX53" fmla="*/ 192234 w 263608"/>
                  <a:gd name="csY53" fmla="*/ 39145 h 75121"/>
                  <a:gd name="csX54" fmla="*/ 161781 w 263608"/>
                  <a:gd name="csY54" fmla="*/ 19143 h 75121"/>
                  <a:gd name="csX55" fmla="*/ 152265 w 263608"/>
                  <a:gd name="csY55" fmla="*/ 22953 h 75121"/>
                  <a:gd name="csX56" fmla="*/ 172249 w 263608"/>
                  <a:gd name="csY56" fmla="*/ 54385 h 75121"/>
                  <a:gd name="csX57" fmla="*/ 196992 w 263608"/>
                  <a:gd name="csY57" fmla="*/ 45812 h 75121"/>
                  <a:gd name="csX58" fmla="*/ 126570 w 263608"/>
                  <a:gd name="csY58" fmla="*/ 59148 h 75121"/>
                  <a:gd name="csX59" fmla="*/ 126570 w 263608"/>
                  <a:gd name="csY59" fmla="*/ 25810 h 75121"/>
                  <a:gd name="csX60" fmla="*/ 113247 w 263608"/>
                  <a:gd name="csY60" fmla="*/ 24858 h 75121"/>
                  <a:gd name="csX61" fmla="*/ 93262 w 263608"/>
                  <a:gd name="csY61" fmla="*/ 55337 h 75121"/>
                  <a:gd name="csX62" fmla="*/ 126570 w 263608"/>
                  <a:gd name="csY62" fmla="*/ 59148 h 75121"/>
                  <a:gd name="csX63" fmla="*/ 165588 w 263608"/>
                  <a:gd name="csY63" fmla="*/ 55337 h 75121"/>
                  <a:gd name="csX64" fmla="*/ 145603 w 263608"/>
                  <a:gd name="csY64" fmla="*/ 24858 h 75121"/>
                  <a:gd name="csX65" fmla="*/ 132280 w 263608"/>
                  <a:gd name="csY65" fmla="*/ 26762 h 75121"/>
                  <a:gd name="csX66" fmla="*/ 132280 w 263608"/>
                  <a:gd name="csY66" fmla="*/ 60100 h 75121"/>
                  <a:gd name="csX67" fmla="*/ 165588 w 263608"/>
                  <a:gd name="csY67" fmla="*/ 55337 h 751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263608" h="75121">
                    <a:moveTo>
                      <a:pt x="133231" y="66768"/>
                    </a:moveTo>
                    <a:cubicBezTo>
                      <a:pt x="132280" y="67720"/>
                      <a:pt x="133231" y="71530"/>
                      <a:pt x="132280" y="71530"/>
                    </a:cubicBezTo>
                    <a:cubicBezTo>
                      <a:pt x="130376" y="71530"/>
                      <a:pt x="127521" y="71530"/>
                      <a:pt x="127521" y="69625"/>
                    </a:cubicBezTo>
                    <a:cubicBezTo>
                      <a:pt x="127521" y="67720"/>
                      <a:pt x="127521" y="67720"/>
                      <a:pt x="127521" y="66768"/>
                    </a:cubicBezTo>
                    <a:cubicBezTo>
                      <a:pt x="127521" y="65815"/>
                      <a:pt x="125618" y="65815"/>
                      <a:pt x="124666" y="65815"/>
                    </a:cubicBezTo>
                    <a:cubicBezTo>
                      <a:pt x="113247" y="65815"/>
                      <a:pt x="102778" y="63910"/>
                      <a:pt x="91358" y="62005"/>
                    </a:cubicBezTo>
                    <a:cubicBezTo>
                      <a:pt x="89455" y="64862"/>
                      <a:pt x="88504" y="66768"/>
                      <a:pt x="87552" y="69625"/>
                    </a:cubicBezTo>
                    <a:cubicBezTo>
                      <a:pt x="86600" y="72483"/>
                      <a:pt x="81842" y="73435"/>
                      <a:pt x="81842" y="70578"/>
                    </a:cubicBezTo>
                    <a:cubicBezTo>
                      <a:pt x="81842" y="66768"/>
                      <a:pt x="85649" y="63910"/>
                      <a:pt x="85649" y="60100"/>
                    </a:cubicBezTo>
                    <a:lnTo>
                      <a:pt x="59002" y="50575"/>
                    </a:lnTo>
                    <a:cubicBezTo>
                      <a:pt x="53292" y="56290"/>
                      <a:pt x="48534" y="62958"/>
                      <a:pt x="43776" y="69625"/>
                    </a:cubicBezTo>
                    <a:cubicBezTo>
                      <a:pt x="39018" y="76293"/>
                      <a:pt x="39969" y="73435"/>
                      <a:pt x="36163" y="71530"/>
                    </a:cubicBezTo>
                    <a:cubicBezTo>
                      <a:pt x="40921" y="62958"/>
                      <a:pt x="45679" y="56290"/>
                      <a:pt x="53292" y="48670"/>
                    </a:cubicBezTo>
                    <a:cubicBezTo>
                      <a:pt x="47583" y="43908"/>
                      <a:pt x="41873" y="42003"/>
                      <a:pt x="37114" y="38193"/>
                    </a:cubicBezTo>
                    <a:cubicBezTo>
                      <a:pt x="25694" y="46765"/>
                      <a:pt x="16178" y="57243"/>
                      <a:pt x="7613" y="68673"/>
                    </a:cubicBezTo>
                    <a:cubicBezTo>
                      <a:pt x="-952" y="80103"/>
                      <a:pt x="2855" y="73435"/>
                      <a:pt x="0" y="70578"/>
                    </a:cubicBezTo>
                    <a:cubicBezTo>
                      <a:pt x="30453" y="25810"/>
                      <a:pt x="80891" y="-1813"/>
                      <a:pt x="134183" y="93"/>
                    </a:cubicBezTo>
                    <a:lnTo>
                      <a:pt x="143699" y="93"/>
                    </a:lnTo>
                    <a:cubicBezTo>
                      <a:pt x="192234" y="1998"/>
                      <a:pt x="236010" y="29620"/>
                      <a:pt x="263608" y="70578"/>
                    </a:cubicBezTo>
                    <a:cubicBezTo>
                      <a:pt x="260753" y="73435"/>
                      <a:pt x="256946" y="70578"/>
                      <a:pt x="255043" y="67720"/>
                    </a:cubicBezTo>
                    <a:cubicBezTo>
                      <a:pt x="250285" y="59148"/>
                      <a:pt x="233155" y="41050"/>
                      <a:pt x="224590" y="38193"/>
                    </a:cubicBezTo>
                    <a:cubicBezTo>
                      <a:pt x="219832" y="42003"/>
                      <a:pt x="215073" y="43908"/>
                      <a:pt x="209364" y="47718"/>
                    </a:cubicBezTo>
                    <a:cubicBezTo>
                      <a:pt x="215073" y="55337"/>
                      <a:pt x="221735" y="62005"/>
                      <a:pt x="225542" y="71530"/>
                    </a:cubicBezTo>
                    <a:cubicBezTo>
                      <a:pt x="225542" y="72483"/>
                      <a:pt x="222687" y="72483"/>
                      <a:pt x="220784" y="71530"/>
                    </a:cubicBezTo>
                    <a:cubicBezTo>
                      <a:pt x="218880" y="70578"/>
                      <a:pt x="208412" y="53433"/>
                      <a:pt x="202702" y="50575"/>
                    </a:cubicBezTo>
                    <a:lnTo>
                      <a:pt x="176056" y="60100"/>
                    </a:lnTo>
                    <a:lnTo>
                      <a:pt x="179862" y="71530"/>
                    </a:lnTo>
                    <a:cubicBezTo>
                      <a:pt x="179862" y="73435"/>
                      <a:pt x="175104" y="73435"/>
                      <a:pt x="174152" y="71530"/>
                    </a:cubicBezTo>
                    <a:lnTo>
                      <a:pt x="169394" y="62005"/>
                    </a:lnTo>
                    <a:cubicBezTo>
                      <a:pt x="156071" y="65815"/>
                      <a:pt x="144651" y="64862"/>
                      <a:pt x="133231" y="67720"/>
                    </a:cubicBezTo>
                    <a:close/>
                    <a:moveTo>
                      <a:pt x="161781" y="8665"/>
                    </a:moveTo>
                    <a:cubicBezTo>
                      <a:pt x="139893" y="3903"/>
                      <a:pt x="118005" y="3903"/>
                      <a:pt x="96117" y="8665"/>
                    </a:cubicBezTo>
                    <a:cubicBezTo>
                      <a:pt x="97068" y="11523"/>
                      <a:pt x="99924" y="13428"/>
                      <a:pt x="101827" y="14380"/>
                    </a:cubicBezTo>
                    <a:cubicBezTo>
                      <a:pt x="135135" y="29620"/>
                      <a:pt x="167491" y="9618"/>
                      <a:pt x="161781" y="8665"/>
                    </a:cubicBezTo>
                    <a:close/>
                    <a:moveTo>
                      <a:pt x="56147" y="42003"/>
                    </a:moveTo>
                    <a:cubicBezTo>
                      <a:pt x="58051" y="42003"/>
                      <a:pt x="59002" y="41050"/>
                      <a:pt x="59954" y="39145"/>
                    </a:cubicBezTo>
                    <a:cubicBezTo>
                      <a:pt x="69471" y="29620"/>
                      <a:pt x="80891" y="22000"/>
                      <a:pt x="91358" y="14380"/>
                    </a:cubicBezTo>
                    <a:cubicBezTo>
                      <a:pt x="91358" y="12475"/>
                      <a:pt x="87552" y="9618"/>
                      <a:pt x="85649" y="10570"/>
                    </a:cubicBezTo>
                    <a:cubicBezTo>
                      <a:pt x="69471" y="17237"/>
                      <a:pt x="55196" y="22000"/>
                      <a:pt x="40921" y="33430"/>
                    </a:cubicBezTo>
                    <a:cubicBezTo>
                      <a:pt x="42824" y="36287"/>
                      <a:pt x="54244" y="42003"/>
                      <a:pt x="56147" y="42003"/>
                    </a:cubicBezTo>
                    <a:close/>
                    <a:moveTo>
                      <a:pt x="203653" y="42955"/>
                    </a:moveTo>
                    <a:lnTo>
                      <a:pt x="217928" y="34383"/>
                    </a:lnTo>
                    <a:cubicBezTo>
                      <a:pt x="204605" y="23905"/>
                      <a:pt x="188427" y="16285"/>
                      <a:pt x="172249" y="11523"/>
                    </a:cubicBezTo>
                    <a:cubicBezTo>
                      <a:pt x="156071" y="6760"/>
                      <a:pt x="168442" y="13428"/>
                      <a:pt x="168442" y="14380"/>
                    </a:cubicBezTo>
                    <a:cubicBezTo>
                      <a:pt x="168442" y="15333"/>
                      <a:pt x="170346" y="16285"/>
                      <a:pt x="171298" y="17237"/>
                    </a:cubicBezTo>
                    <a:cubicBezTo>
                      <a:pt x="183669" y="23905"/>
                      <a:pt x="193186" y="33430"/>
                      <a:pt x="203653" y="42955"/>
                    </a:cubicBezTo>
                    <a:close/>
                    <a:moveTo>
                      <a:pt x="88504" y="51528"/>
                    </a:moveTo>
                    <a:cubicBezTo>
                      <a:pt x="93262" y="41050"/>
                      <a:pt x="99924" y="32478"/>
                      <a:pt x="106585" y="22953"/>
                    </a:cubicBezTo>
                    <a:cubicBezTo>
                      <a:pt x="104682" y="21048"/>
                      <a:pt x="99924" y="18190"/>
                      <a:pt x="97068" y="18190"/>
                    </a:cubicBezTo>
                    <a:cubicBezTo>
                      <a:pt x="83745" y="24858"/>
                      <a:pt x="72325" y="33430"/>
                      <a:pt x="60906" y="44860"/>
                    </a:cubicBezTo>
                    <a:cubicBezTo>
                      <a:pt x="68519" y="48670"/>
                      <a:pt x="75181" y="50575"/>
                      <a:pt x="82794" y="52480"/>
                    </a:cubicBezTo>
                    <a:cubicBezTo>
                      <a:pt x="90407" y="54385"/>
                      <a:pt x="87552" y="52480"/>
                      <a:pt x="88504" y="50575"/>
                    </a:cubicBezTo>
                    <a:close/>
                    <a:moveTo>
                      <a:pt x="196992" y="44860"/>
                    </a:moveTo>
                    <a:cubicBezTo>
                      <a:pt x="195089" y="41050"/>
                      <a:pt x="194137" y="41050"/>
                      <a:pt x="192234" y="39145"/>
                    </a:cubicBezTo>
                    <a:cubicBezTo>
                      <a:pt x="182717" y="31525"/>
                      <a:pt x="174152" y="22953"/>
                      <a:pt x="161781" y="19143"/>
                    </a:cubicBezTo>
                    <a:cubicBezTo>
                      <a:pt x="149409" y="15333"/>
                      <a:pt x="154168" y="21048"/>
                      <a:pt x="152265" y="22953"/>
                    </a:cubicBezTo>
                    <a:cubicBezTo>
                      <a:pt x="159878" y="33430"/>
                      <a:pt x="165588" y="42955"/>
                      <a:pt x="172249" y="54385"/>
                    </a:cubicBezTo>
                    <a:cubicBezTo>
                      <a:pt x="181766" y="52480"/>
                      <a:pt x="189379" y="49623"/>
                      <a:pt x="196992" y="45812"/>
                    </a:cubicBezTo>
                    <a:close/>
                    <a:moveTo>
                      <a:pt x="126570" y="59148"/>
                    </a:moveTo>
                    <a:lnTo>
                      <a:pt x="126570" y="25810"/>
                    </a:lnTo>
                    <a:cubicBezTo>
                      <a:pt x="121812" y="24858"/>
                      <a:pt x="118005" y="23905"/>
                      <a:pt x="113247" y="24858"/>
                    </a:cubicBezTo>
                    <a:cubicBezTo>
                      <a:pt x="105633" y="34383"/>
                      <a:pt x="98972" y="43908"/>
                      <a:pt x="93262" y="55337"/>
                    </a:cubicBezTo>
                    <a:cubicBezTo>
                      <a:pt x="98020" y="58195"/>
                      <a:pt x="120860" y="61053"/>
                      <a:pt x="126570" y="59148"/>
                    </a:cubicBezTo>
                    <a:close/>
                    <a:moveTo>
                      <a:pt x="165588" y="55337"/>
                    </a:moveTo>
                    <a:cubicBezTo>
                      <a:pt x="158926" y="42955"/>
                      <a:pt x="152265" y="33430"/>
                      <a:pt x="145603" y="24858"/>
                    </a:cubicBezTo>
                    <a:cubicBezTo>
                      <a:pt x="140845" y="24858"/>
                      <a:pt x="137038" y="24858"/>
                      <a:pt x="132280" y="26762"/>
                    </a:cubicBezTo>
                    <a:lnTo>
                      <a:pt x="132280" y="60100"/>
                    </a:lnTo>
                    <a:cubicBezTo>
                      <a:pt x="143699" y="60100"/>
                      <a:pt x="155119" y="60100"/>
                      <a:pt x="165588" y="55337"/>
                    </a:cubicBezTo>
                    <a:close/>
                  </a:path>
                </a:pathLst>
              </a:custGeom>
              <a:solidFill>
                <a:srgbClr val="FFFFFF"/>
              </a:solidFill>
              <a:ln w="9512" cap="flat">
                <a:noFill/>
                <a:prstDash val="solid"/>
                <a:miter/>
              </a:ln>
            </p:spPr>
            <p:txBody>
              <a:bodyPr/>
              <a:lstStyle/>
              <a:p>
                <a:endParaRPr lang="en-US"/>
              </a:p>
            </p:txBody>
          </p:sp>
          <p:sp>
            <p:nvSpPr>
              <p:cNvPr id="90" name="Freeform 226">
                <a:extLst>
                  <a:ext uri="{FF2B5EF4-FFF2-40B4-BE49-F238E27FC236}">
                    <a16:creationId xmlns:a16="http://schemas.microsoft.com/office/drawing/2014/main" id="{667AA1FA-5EFE-C4B3-EBB6-998A8D68CC25}"/>
                  </a:ext>
                </a:extLst>
              </p:cNvPr>
              <p:cNvSpPr/>
              <p:nvPr/>
            </p:nvSpPr>
            <p:spPr>
              <a:xfrm>
                <a:off x="5826800" y="6727846"/>
                <a:ext cx="40921" cy="63263"/>
              </a:xfrm>
              <a:custGeom>
                <a:avLst/>
                <a:gdLst>
                  <a:gd name="csX0" fmla="*/ 40921 w 40921"/>
                  <a:gd name="csY0" fmla="*/ 31712 h 63263"/>
                  <a:gd name="csX1" fmla="*/ 21888 w 40921"/>
                  <a:gd name="csY1" fmla="*/ 63144 h 63263"/>
                  <a:gd name="csX2" fmla="*/ 2855 w 40921"/>
                  <a:gd name="csY2" fmla="*/ 49809 h 63263"/>
                  <a:gd name="csX3" fmla="*/ 2855 w 40921"/>
                  <a:gd name="csY3" fmla="*/ 11709 h 63263"/>
                  <a:gd name="csX4" fmla="*/ 21888 w 40921"/>
                  <a:gd name="csY4" fmla="*/ 279 h 63263"/>
                  <a:gd name="csX5" fmla="*/ 33308 w 40921"/>
                  <a:gd name="csY5" fmla="*/ 5042 h 63263"/>
                  <a:gd name="csX6" fmla="*/ 39970 w 40921"/>
                  <a:gd name="csY6" fmla="*/ 31712 h 63263"/>
                  <a:gd name="csX7" fmla="*/ 27598 w 40921"/>
                  <a:gd name="csY7" fmla="*/ 16472 h 63263"/>
                  <a:gd name="csX8" fmla="*/ 19985 w 40921"/>
                  <a:gd name="csY8" fmla="*/ 9804 h 63263"/>
                  <a:gd name="csX9" fmla="*/ 14275 w 40921"/>
                  <a:gd name="csY9" fmla="*/ 47904 h 63263"/>
                  <a:gd name="csX10" fmla="*/ 20937 w 40921"/>
                  <a:gd name="csY10" fmla="*/ 53619 h 63263"/>
                  <a:gd name="csX11" fmla="*/ 27598 w 40921"/>
                  <a:gd name="csY11" fmla="*/ 16472 h 63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0921" h="63263">
                    <a:moveTo>
                      <a:pt x="40921" y="31712"/>
                    </a:moveTo>
                    <a:cubicBezTo>
                      <a:pt x="40921" y="44094"/>
                      <a:pt x="39970" y="62192"/>
                      <a:pt x="21888" y="63144"/>
                    </a:cubicBezTo>
                    <a:cubicBezTo>
                      <a:pt x="3807" y="64097"/>
                      <a:pt x="5710" y="59334"/>
                      <a:pt x="2855" y="49809"/>
                    </a:cubicBezTo>
                    <a:cubicBezTo>
                      <a:pt x="-952" y="37427"/>
                      <a:pt x="-952" y="23139"/>
                      <a:pt x="2855" y="11709"/>
                    </a:cubicBezTo>
                    <a:cubicBezTo>
                      <a:pt x="6662" y="279"/>
                      <a:pt x="13323" y="-673"/>
                      <a:pt x="21888" y="279"/>
                    </a:cubicBezTo>
                    <a:cubicBezTo>
                      <a:pt x="30453" y="1232"/>
                      <a:pt x="29501" y="279"/>
                      <a:pt x="33308" y="5042"/>
                    </a:cubicBezTo>
                    <a:cubicBezTo>
                      <a:pt x="39018" y="12662"/>
                      <a:pt x="39970" y="22187"/>
                      <a:pt x="39970" y="31712"/>
                    </a:cubicBezTo>
                    <a:close/>
                    <a:moveTo>
                      <a:pt x="27598" y="16472"/>
                    </a:moveTo>
                    <a:cubicBezTo>
                      <a:pt x="27598" y="11709"/>
                      <a:pt x="23791" y="9804"/>
                      <a:pt x="19985" y="9804"/>
                    </a:cubicBezTo>
                    <a:cubicBezTo>
                      <a:pt x="9517" y="9804"/>
                      <a:pt x="12371" y="40284"/>
                      <a:pt x="14275" y="47904"/>
                    </a:cubicBezTo>
                    <a:cubicBezTo>
                      <a:pt x="16178" y="55524"/>
                      <a:pt x="18081" y="53619"/>
                      <a:pt x="20937" y="53619"/>
                    </a:cubicBezTo>
                    <a:cubicBezTo>
                      <a:pt x="31405" y="53619"/>
                      <a:pt x="28550" y="24092"/>
                      <a:pt x="27598" y="16472"/>
                    </a:cubicBezTo>
                    <a:close/>
                  </a:path>
                </a:pathLst>
              </a:custGeom>
              <a:solidFill>
                <a:srgbClr val="FFFFFF"/>
              </a:solidFill>
              <a:ln w="9512" cap="flat">
                <a:noFill/>
                <a:prstDash val="solid"/>
                <a:miter/>
              </a:ln>
            </p:spPr>
            <p:txBody>
              <a:bodyPr/>
              <a:lstStyle/>
              <a:p>
                <a:endParaRPr lang="en-US"/>
              </a:p>
            </p:txBody>
          </p:sp>
          <p:sp>
            <p:nvSpPr>
              <p:cNvPr id="91" name="Freeform 227">
                <a:extLst>
                  <a:ext uri="{FF2B5EF4-FFF2-40B4-BE49-F238E27FC236}">
                    <a16:creationId xmlns:a16="http://schemas.microsoft.com/office/drawing/2014/main" id="{F97723AB-7996-7D50-3BD5-62E2683A8949}"/>
                  </a:ext>
                </a:extLst>
              </p:cNvPr>
              <p:cNvSpPr/>
              <p:nvPr/>
            </p:nvSpPr>
            <p:spPr>
              <a:xfrm>
                <a:off x="6050663" y="6728125"/>
                <a:ext cx="40438" cy="63920"/>
              </a:xfrm>
              <a:custGeom>
                <a:avLst/>
                <a:gdLst>
                  <a:gd name="csX0" fmla="*/ 38794 w 40438"/>
                  <a:gd name="csY0" fmla="*/ 48578 h 63920"/>
                  <a:gd name="csX1" fmla="*/ 17858 w 40438"/>
                  <a:gd name="csY1" fmla="*/ 63818 h 63920"/>
                  <a:gd name="csX2" fmla="*/ 2631 w 40438"/>
                  <a:gd name="csY2" fmla="*/ 12382 h 63920"/>
                  <a:gd name="csX3" fmla="*/ 19761 w 40438"/>
                  <a:gd name="csY3" fmla="*/ 0 h 63920"/>
                  <a:gd name="csX4" fmla="*/ 38794 w 40438"/>
                  <a:gd name="csY4" fmla="*/ 48578 h 63920"/>
                  <a:gd name="csX5" fmla="*/ 21664 w 40438"/>
                  <a:gd name="csY5" fmla="*/ 53340 h 63920"/>
                  <a:gd name="csX6" fmla="*/ 27374 w 40438"/>
                  <a:gd name="csY6" fmla="*/ 47625 h 63920"/>
                  <a:gd name="csX7" fmla="*/ 22616 w 40438"/>
                  <a:gd name="csY7" fmla="*/ 9525 h 63920"/>
                  <a:gd name="csX8" fmla="*/ 15002 w 40438"/>
                  <a:gd name="csY8" fmla="*/ 12382 h 63920"/>
                  <a:gd name="csX9" fmla="*/ 13100 w 40438"/>
                  <a:gd name="csY9" fmla="*/ 30480 h 63920"/>
                  <a:gd name="csX10" fmla="*/ 21664 w 40438"/>
                  <a:gd name="csY10" fmla="*/ 53340 h 639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438" h="63920">
                    <a:moveTo>
                      <a:pt x="38794" y="48578"/>
                    </a:moveTo>
                    <a:cubicBezTo>
                      <a:pt x="35939" y="59055"/>
                      <a:pt x="28326" y="64770"/>
                      <a:pt x="17858" y="63818"/>
                    </a:cubicBezTo>
                    <a:cubicBezTo>
                      <a:pt x="-4031" y="61913"/>
                      <a:pt x="-1175" y="26670"/>
                      <a:pt x="2631" y="12382"/>
                    </a:cubicBezTo>
                    <a:cubicBezTo>
                      <a:pt x="6438" y="-1905"/>
                      <a:pt x="12148" y="953"/>
                      <a:pt x="19761" y="0"/>
                    </a:cubicBezTo>
                    <a:cubicBezTo>
                      <a:pt x="43552" y="0"/>
                      <a:pt x="41649" y="32385"/>
                      <a:pt x="38794" y="48578"/>
                    </a:cubicBezTo>
                    <a:close/>
                    <a:moveTo>
                      <a:pt x="21664" y="53340"/>
                    </a:moveTo>
                    <a:cubicBezTo>
                      <a:pt x="23568" y="53340"/>
                      <a:pt x="26422" y="50482"/>
                      <a:pt x="27374" y="47625"/>
                    </a:cubicBezTo>
                    <a:cubicBezTo>
                      <a:pt x="28326" y="40957"/>
                      <a:pt x="31181" y="11430"/>
                      <a:pt x="22616" y="9525"/>
                    </a:cubicBezTo>
                    <a:cubicBezTo>
                      <a:pt x="14051" y="7620"/>
                      <a:pt x="15954" y="9525"/>
                      <a:pt x="15002" y="12382"/>
                    </a:cubicBezTo>
                    <a:cubicBezTo>
                      <a:pt x="12148" y="18097"/>
                      <a:pt x="13100" y="23813"/>
                      <a:pt x="13100" y="30480"/>
                    </a:cubicBezTo>
                    <a:cubicBezTo>
                      <a:pt x="13100" y="37147"/>
                      <a:pt x="12148" y="55245"/>
                      <a:pt x="21664" y="53340"/>
                    </a:cubicBezTo>
                    <a:close/>
                  </a:path>
                </a:pathLst>
              </a:custGeom>
              <a:solidFill>
                <a:srgbClr val="FFFFFF"/>
              </a:solidFill>
              <a:ln w="9512" cap="flat">
                <a:noFill/>
                <a:prstDash val="solid"/>
                <a:miter/>
              </a:ln>
            </p:spPr>
            <p:txBody>
              <a:bodyPr/>
              <a:lstStyle/>
              <a:p>
                <a:endParaRPr lang="en-US"/>
              </a:p>
            </p:txBody>
          </p:sp>
          <p:sp>
            <p:nvSpPr>
              <p:cNvPr id="92" name="Freeform 228">
                <a:extLst>
                  <a:ext uri="{FF2B5EF4-FFF2-40B4-BE49-F238E27FC236}">
                    <a16:creationId xmlns:a16="http://schemas.microsoft.com/office/drawing/2014/main" id="{71D2414F-A8F4-2DB6-A436-9AF6849ADB70}"/>
                  </a:ext>
                </a:extLst>
              </p:cNvPr>
              <p:cNvSpPr/>
              <p:nvPr/>
            </p:nvSpPr>
            <p:spPr>
              <a:xfrm>
                <a:off x="5875789" y="6728103"/>
                <a:ext cx="40354" cy="64490"/>
              </a:xfrm>
              <a:custGeom>
                <a:avLst/>
                <a:gdLst>
                  <a:gd name="csX0" fmla="*/ 36660 w 40354"/>
                  <a:gd name="csY0" fmla="*/ 9547 h 64490"/>
                  <a:gd name="csX1" fmla="*/ 34757 w 40354"/>
                  <a:gd name="csY1" fmla="*/ 56219 h 64490"/>
                  <a:gd name="csX2" fmla="*/ 13821 w 40354"/>
                  <a:gd name="csY2" fmla="*/ 61934 h 64490"/>
                  <a:gd name="csX3" fmla="*/ 1449 w 40354"/>
                  <a:gd name="csY3" fmla="*/ 45742 h 64490"/>
                  <a:gd name="csX4" fmla="*/ 21434 w 40354"/>
                  <a:gd name="csY4" fmla="*/ 22 h 64490"/>
                  <a:gd name="csX5" fmla="*/ 37612 w 40354"/>
                  <a:gd name="csY5" fmla="*/ 9547 h 64490"/>
                  <a:gd name="csX6" fmla="*/ 27144 w 40354"/>
                  <a:gd name="csY6" fmla="*/ 17167 h 64490"/>
                  <a:gd name="csX7" fmla="*/ 20482 w 40354"/>
                  <a:gd name="csY7" fmla="*/ 9547 h 64490"/>
                  <a:gd name="csX8" fmla="*/ 13821 w 40354"/>
                  <a:gd name="csY8" fmla="*/ 16214 h 64490"/>
                  <a:gd name="csX9" fmla="*/ 21434 w 40354"/>
                  <a:gd name="csY9" fmla="*/ 53362 h 64490"/>
                  <a:gd name="csX10" fmla="*/ 27144 w 40354"/>
                  <a:gd name="csY10" fmla="*/ 16214 h 644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0354" h="64490">
                    <a:moveTo>
                      <a:pt x="36660" y="9547"/>
                    </a:moveTo>
                    <a:cubicBezTo>
                      <a:pt x="41419" y="20024"/>
                      <a:pt x="42370" y="44789"/>
                      <a:pt x="34757" y="56219"/>
                    </a:cubicBezTo>
                    <a:cubicBezTo>
                      <a:pt x="27144" y="67649"/>
                      <a:pt x="21434" y="64792"/>
                      <a:pt x="13821" y="61934"/>
                    </a:cubicBezTo>
                    <a:cubicBezTo>
                      <a:pt x="6207" y="59077"/>
                      <a:pt x="2401" y="53362"/>
                      <a:pt x="1449" y="45742"/>
                    </a:cubicBezTo>
                    <a:cubicBezTo>
                      <a:pt x="-1406" y="29549"/>
                      <a:pt x="-2357" y="-931"/>
                      <a:pt x="21434" y="22"/>
                    </a:cubicBezTo>
                    <a:cubicBezTo>
                      <a:pt x="45225" y="974"/>
                      <a:pt x="34757" y="2879"/>
                      <a:pt x="37612" y="9547"/>
                    </a:cubicBezTo>
                    <a:close/>
                    <a:moveTo>
                      <a:pt x="27144" y="17167"/>
                    </a:moveTo>
                    <a:cubicBezTo>
                      <a:pt x="27144" y="12404"/>
                      <a:pt x="24289" y="10499"/>
                      <a:pt x="20482" y="9547"/>
                    </a:cubicBezTo>
                    <a:cubicBezTo>
                      <a:pt x="16676" y="8594"/>
                      <a:pt x="14772" y="11452"/>
                      <a:pt x="13821" y="16214"/>
                    </a:cubicBezTo>
                    <a:cubicBezTo>
                      <a:pt x="12869" y="23834"/>
                      <a:pt x="9062" y="55267"/>
                      <a:pt x="21434" y="53362"/>
                    </a:cubicBezTo>
                    <a:cubicBezTo>
                      <a:pt x="33806" y="51457"/>
                      <a:pt x="28096" y="23834"/>
                      <a:pt x="27144" y="16214"/>
                    </a:cubicBezTo>
                    <a:close/>
                  </a:path>
                </a:pathLst>
              </a:custGeom>
              <a:solidFill>
                <a:srgbClr val="FFFFFF"/>
              </a:solidFill>
              <a:ln w="9512" cap="flat">
                <a:noFill/>
                <a:prstDash val="solid"/>
                <a:miter/>
              </a:ln>
            </p:spPr>
            <p:txBody>
              <a:bodyPr/>
              <a:lstStyle/>
              <a:p>
                <a:endParaRPr lang="en-US"/>
              </a:p>
            </p:txBody>
          </p:sp>
          <p:sp>
            <p:nvSpPr>
              <p:cNvPr id="93" name="Freeform 229">
                <a:extLst>
                  <a:ext uri="{FF2B5EF4-FFF2-40B4-BE49-F238E27FC236}">
                    <a16:creationId xmlns:a16="http://schemas.microsoft.com/office/drawing/2014/main" id="{D9A1C9FA-2C8B-D46E-8621-8BD98C4721E9}"/>
                  </a:ext>
                </a:extLst>
              </p:cNvPr>
              <p:cNvSpPr/>
              <p:nvPr/>
            </p:nvSpPr>
            <p:spPr>
              <a:xfrm>
                <a:off x="5778913" y="6727805"/>
                <a:ext cx="40901" cy="64713"/>
              </a:xfrm>
              <a:custGeom>
                <a:avLst/>
                <a:gdLst>
                  <a:gd name="csX0" fmla="*/ 1256 w 40901"/>
                  <a:gd name="csY0" fmla="*/ 48898 h 64713"/>
                  <a:gd name="csX1" fmla="*/ 12676 w 40901"/>
                  <a:gd name="csY1" fmla="*/ 46993 h 64713"/>
                  <a:gd name="csX2" fmla="*/ 18386 w 40901"/>
                  <a:gd name="csY2" fmla="*/ 53660 h 64713"/>
                  <a:gd name="csX3" fmla="*/ 28854 w 40901"/>
                  <a:gd name="csY3" fmla="*/ 36515 h 64713"/>
                  <a:gd name="csX4" fmla="*/ 4111 w 40901"/>
                  <a:gd name="csY4" fmla="*/ 33658 h 64713"/>
                  <a:gd name="csX5" fmla="*/ 305 w 40901"/>
                  <a:gd name="csY5" fmla="*/ 21275 h 64713"/>
                  <a:gd name="csX6" fmla="*/ 15531 w 40901"/>
                  <a:gd name="csY6" fmla="*/ 320 h 64713"/>
                  <a:gd name="csX7" fmla="*/ 40274 w 40901"/>
                  <a:gd name="csY7" fmla="*/ 18418 h 64713"/>
                  <a:gd name="csX8" fmla="*/ 27902 w 40901"/>
                  <a:gd name="csY8" fmla="*/ 61280 h 64713"/>
                  <a:gd name="csX9" fmla="*/ 11725 w 40901"/>
                  <a:gd name="csY9" fmla="*/ 61280 h 64713"/>
                  <a:gd name="csX10" fmla="*/ 1256 w 40901"/>
                  <a:gd name="csY10" fmla="*/ 47945 h 64713"/>
                  <a:gd name="csX11" fmla="*/ 23144 w 40901"/>
                  <a:gd name="csY11" fmla="*/ 31753 h 64713"/>
                  <a:gd name="csX12" fmla="*/ 25999 w 40901"/>
                  <a:gd name="csY12" fmla="*/ 15560 h 64713"/>
                  <a:gd name="csX13" fmla="*/ 17434 w 40901"/>
                  <a:gd name="csY13" fmla="*/ 9845 h 64713"/>
                  <a:gd name="csX14" fmla="*/ 14579 w 40901"/>
                  <a:gd name="csY14" fmla="*/ 31753 h 64713"/>
                  <a:gd name="csX15" fmla="*/ 23144 w 40901"/>
                  <a:gd name="csY15" fmla="*/ 31753 h 647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0901" h="64713">
                    <a:moveTo>
                      <a:pt x="1256" y="48898"/>
                    </a:moveTo>
                    <a:cubicBezTo>
                      <a:pt x="5063" y="46993"/>
                      <a:pt x="8869" y="47945"/>
                      <a:pt x="12676" y="46993"/>
                    </a:cubicBezTo>
                    <a:cubicBezTo>
                      <a:pt x="14579" y="50803"/>
                      <a:pt x="15531" y="52708"/>
                      <a:pt x="18386" y="53660"/>
                    </a:cubicBezTo>
                    <a:cubicBezTo>
                      <a:pt x="26951" y="55565"/>
                      <a:pt x="29806" y="44135"/>
                      <a:pt x="28854" y="36515"/>
                    </a:cubicBezTo>
                    <a:cubicBezTo>
                      <a:pt x="20289" y="44135"/>
                      <a:pt x="9821" y="42230"/>
                      <a:pt x="4111" y="33658"/>
                    </a:cubicBezTo>
                    <a:cubicBezTo>
                      <a:pt x="-1599" y="25085"/>
                      <a:pt x="305" y="26038"/>
                      <a:pt x="305" y="21275"/>
                    </a:cubicBezTo>
                    <a:cubicBezTo>
                      <a:pt x="305" y="11750"/>
                      <a:pt x="6015" y="2225"/>
                      <a:pt x="15531" y="320"/>
                    </a:cubicBezTo>
                    <a:cubicBezTo>
                      <a:pt x="25048" y="-1585"/>
                      <a:pt x="39322" y="5083"/>
                      <a:pt x="40274" y="18418"/>
                    </a:cubicBezTo>
                    <a:cubicBezTo>
                      <a:pt x="41226" y="31753"/>
                      <a:pt x="43129" y="54613"/>
                      <a:pt x="27902" y="61280"/>
                    </a:cubicBezTo>
                    <a:cubicBezTo>
                      <a:pt x="12676" y="67948"/>
                      <a:pt x="16483" y="63185"/>
                      <a:pt x="11725" y="61280"/>
                    </a:cubicBezTo>
                    <a:cubicBezTo>
                      <a:pt x="6966" y="59375"/>
                      <a:pt x="2208" y="53660"/>
                      <a:pt x="1256" y="47945"/>
                    </a:cubicBezTo>
                    <a:close/>
                    <a:moveTo>
                      <a:pt x="23144" y="31753"/>
                    </a:moveTo>
                    <a:cubicBezTo>
                      <a:pt x="28854" y="26990"/>
                      <a:pt x="28854" y="20323"/>
                      <a:pt x="25999" y="15560"/>
                    </a:cubicBezTo>
                    <a:cubicBezTo>
                      <a:pt x="23144" y="10798"/>
                      <a:pt x="21241" y="9845"/>
                      <a:pt x="17434" y="9845"/>
                    </a:cubicBezTo>
                    <a:cubicBezTo>
                      <a:pt x="8869" y="10798"/>
                      <a:pt x="8869" y="26990"/>
                      <a:pt x="14579" y="31753"/>
                    </a:cubicBezTo>
                    <a:cubicBezTo>
                      <a:pt x="20289" y="36515"/>
                      <a:pt x="21241" y="33658"/>
                      <a:pt x="23144" y="31753"/>
                    </a:cubicBezTo>
                    <a:close/>
                  </a:path>
                </a:pathLst>
              </a:custGeom>
              <a:solidFill>
                <a:srgbClr val="FFFFFF"/>
              </a:solidFill>
              <a:ln w="9512" cap="flat">
                <a:noFill/>
                <a:prstDash val="solid"/>
                <a:miter/>
              </a:ln>
            </p:spPr>
            <p:txBody>
              <a:bodyPr/>
              <a:lstStyle/>
              <a:p>
                <a:endParaRPr lang="en-US"/>
              </a:p>
            </p:txBody>
          </p:sp>
          <p:sp>
            <p:nvSpPr>
              <p:cNvPr id="94" name="Freeform 230">
                <a:extLst>
                  <a:ext uri="{FF2B5EF4-FFF2-40B4-BE49-F238E27FC236}">
                    <a16:creationId xmlns:a16="http://schemas.microsoft.com/office/drawing/2014/main" id="{D05208FE-0833-258B-1F57-613871E99967}"/>
                  </a:ext>
                </a:extLst>
              </p:cNvPr>
              <p:cNvSpPr/>
              <p:nvPr/>
            </p:nvSpPr>
            <p:spPr>
              <a:xfrm>
                <a:off x="6148459" y="6729078"/>
                <a:ext cx="43087" cy="63817"/>
              </a:xfrm>
              <a:custGeom>
                <a:avLst/>
                <a:gdLst>
                  <a:gd name="csX0" fmla="*/ 20936 w 43087"/>
                  <a:gd name="csY0" fmla="*/ 61913 h 63817"/>
                  <a:gd name="csX1" fmla="*/ 0 w 43087"/>
                  <a:gd name="csY1" fmla="*/ 45720 h 63817"/>
                  <a:gd name="csX2" fmla="*/ 11420 w 43087"/>
                  <a:gd name="csY2" fmla="*/ 45720 h 63817"/>
                  <a:gd name="csX3" fmla="*/ 19033 w 43087"/>
                  <a:gd name="csY3" fmla="*/ 52388 h 63817"/>
                  <a:gd name="csX4" fmla="*/ 28550 w 43087"/>
                  <a:gd name="csY4" fmla="*/ 47625 h 63817"/>
                  <a:gd name="csX5" fmla="*/ 27598 w 43087"/>
                  <a:gd name="csY5" fmla="*/ 31432 h 63817"/>
                  <a:gd name="csX6" fmla="*/ 11420 w 43087"/>
                  <a:gd name="csY6" fmla="*/ 31432 h 63817"/>
                  <a:gd name="csX7" fmla="*/ 1903 w 43087"/>
                  <a:gd name="csY7" fmla="*/ 31432 h 63817"/>
                  <a:gd name="csX8" fmla="*/ 8565 w 43087"/>
                  <a:gd name="csY8" fmla="*/ 0 h 63817"/>
                  <a:gd name="csX9" fmla="*/ 39970 w 43087"/>
                  <a:gd name="csY9" fmla="*/ 0 h 63817"/>
                  <a:gd name="csX10" fmla="*/ 39970 w 43087"/>
                  <a:gd name="csY10" fmla="*/ 10478 h 63817"/>
                  <a:gd name="csX11" fmla="*/ 18082 w 43087"/>
                  <a:gd name="csY11" fmla="*/ 10478 h 63817"/>
                  <a:gd name="csX12" fmla="*/ 16178 w 43087"/>
                  <a:gd name="csY12" fmla="*/ 21907 h 63817"/>
                  <a:gd name="csX13" fmla="*/ 34260 w 43087"/>
                  <a:gd name="csY13" fmla="*/ 23813 h 63817"/>
                  <a:gd name="csX14" fmla="*/ 42824 w 43087"/>
                  <a:gd name="csY14" fmla="*/ 38100 h 63817"/>
                  <a:gd name="csX15" fmla="*/ 21888 w 43087"/>
                  <a:gd name="csY15" fmla="*/ 63817 h 638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3087" h="63817">
                    <a:moveTo>
                      <a:pt x="20936" y="61913"/>
                    </a:moveTo>
                    <a:cubicBezTo>
                      <a:pt x="10469" y="61913"/>
                      <a:pt x="952" y="56197"/>
                      <a:pt x="0" y="45720"/>
                    </a:cubicBezTo>
                    <a:cubicBezTo>
                      <a:pt x="2855" y="45720"/>
                      <a:pt x="8565" y="42863"/>
                      <a:pt x="11420" y="45720"/>
                    </a:cubicBezTo>
                    <a:cubicBezTo>
                      <a:pt x="14275" y="48578"/>
                      <a:pt x="15227" y="52388"/>
                      <a:pt x="19033" y="52388"/>
                    </a:cubicBezTo>
                    <a:cubicBezTo>
                      <a:pt x="22840" y="52388"/>
                      <a:pt x="25695" y="52388"/>
                      <a:pt x="28550" y="47625"/>
                    </a:cubicBezTo>
                    <a:cubicBezTo>
                      <a:pt x="31404" y="42863"/>
                      <a:pt x="31404" y="35242"/>
                      <a:pt x="27598" y="31432"/>
                    </a:cubicBezTo>
                    <a:cubicBezTo>
                      <a:pt x="23791" y="27622"/>
                      <a:pt x="16178" y="28575"/>
                      <a:pt x="11420" y="31432"/>
                    </a:cubicBezTo>
                    <a:cubicBezTo>
                      <a:pt x="6662" y="34290"/>
                      <a:pt x="4758" y="31432"/>
                      <a:pt x="1903" y="31432"/>
                    </a:cubicBezTo>
                    <a:lnTo>
                      <a:pt x="8565" y="0"/>
                    </a:lnTo>
                    <a:lnTo>
                      <a:pt x="39970" y="0"/>
                    </a:lnTo>
                    <a:cubicBezTo>
                      <a:pt x="40921" y="2857"/>
                      <a:pt x="39970" y="6667"/>
                      <a:pt x="39970" y="10478"/>
                    </a:cubicBezTo>
                    <a:lnTo>
                      <a:pt x="18082" y="10478"/>
                    </a:lnTo>
                    <a:cubicBezTo>
                      <a:pt x="16178" y="14288"/>
                      <a:pt x="16178" y="18097"/>
                      <a:pt x="16178" y="21907"/>
                    </a:cubicBezTo>
                    <a:cubicBezTo>
                      <a:pt x="22840" y="20955"/>
                      <a:pt x="28550" y="20003"/>
                      <a:pt x="34260" y="23813"/>
                    </a:cubicBezTo>
                    <a:cubicBezTo>
                      <a:pt x="39970" y="27622"/>
                      <a:pt x="42824" y="31432"/>
                      <a:pt x="42824" y="38100"/>
                    </a:cubicBezTo>
                    <a:cubicBezTo>
                      <a:pt x="44728" y="51435"/>
                      <a:pt x="36163" y="62865"/>
                      <a:pt x="21888" y="63817"/>
                    </a:cubicBezTo>
                    <a:close/>
                  </a:path>
                </a:pathLst>
              </a:custGeom>
              <a:solidFill>
                <a:srgbClr val="FFFFFF"/>
              </a:solidFill>
              <a:ln w="9512" cap="flat">
                <a:noFill/>
                <a:prstDash val="solid"/>
                <a:miter/>
              </a:ln>
            </p:spPr>
            <p:txBody>
              <a:bodyPr/>
              <a:lstStyle/>
              <a:p>
                <a:endParaRPr lang="en-US"/>
              </a:p>
            </p:txBody>
          </p:sp>
          <p:sp>
            <p:nvSpPr>
              <p:cNvPr id="95" name="Freeform 231">
                <a:extLst>
                  <a:ext uri="{FF2B5EF4-FFF2-40B4-BE49-F238E27FC236}">
                    <a16:creationId xmlns:a16="http://schemas.microsoft.com/office/drawing/2014/main" id="{6A6CF149-C97F-C97B-C573-133DD6E3735A}"/>
                  </a:ext>
                </a:extLst>
              </p:cNvPr>
              <p:cNvSpPr/>
              <p:nvPr/>
            </p:nvSpPr>
            <p:spPr>
              <a:xfrm>
                <a:off x="6000953" y="6729078"/>
                <a:ext cx="42824" cy="60959"/>
              </a:xfrm>
              <a:custGeom>
                <a:avLst/>
                <a:gdLst>
                  <a:gd name="csX0" fmla="*/ 40921 w 42824"/>
                  <a:gd name="csY0" fmla="*/ 60007 h 60959"/>
                  <a:gd name="csX1" fmla="*/ 0 w 42824"/>
                  <a:gd name="csY1" fmla="*/ 60007 h 60959"/>
                  <a:gd name="csX2" fmla="*/ 7613 w 42824"/>
                  <a:gd name="csY2" fmla="*/ 44767 h 60959"/>
                  <a:gd name="csX3" fmla="*/ 24743 w 42824"/>
                  <a:gd name="csY3" fmla="*/ 27622 h 60959"/>
                  <a:gd name="csX4" fmla="*/ 28550 w 42824"/>
                  <a:gd name="csY4" fmla="*/ 12382 h 60959"/>
                  <a:gd name="csX5" fmla="*/ 19033 w 42824"/>
                  <a:gd name="csY5" fmla="*/ 9525 h 60959"/>
                  <a:gd name="csX6" fmla="*/ 13323 w 42824"/>
                  <a:gd name="csY6" fmla="*/ 18097 h 60959"/>
                  <a:gd name="csX7" fmla="*/ 1903 w 42824"/>
                  <a:gd name="csY7" fmla="*/ 17145 h 60959"/>
                  <a:gd name="csX8" fmla="*/ 23791 w 42824"/>
                  <a:gd name="csY8" fmla="*/ 0 h 60959"/>
                  <a:gd name="csX9" fmla="*/ 42824 w 42824"/>
                  <a:gd name="csY9" fmla="*/ 17145 h 60959"/>
                  <a:gd name="csX10" fmla="*/ 19033 w 42824"/>
                  <a:gd name="csY10" fmla="*/ 50482 h 60959"/>
                  <a:gd name="csX11" fmla="*/ 41873 w 42824"/>
                  <a:gd name="csY11" fmla="*/ 50482 h 60959"/>
                  <a:gd name="csX12" fmla="*/ 41873 w 42824"/>
                  <a:gd name="csY12" fmla="*/ 60960 h 609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824" h="60959">
                    <a:moveTo>
                      <a:pt x="40921" y="60007"/>
                    </a:moveTo>
                    <a:lnTo>
                      <a:pt x="0" y="60007"/>
                    </a:lnTo>
                    <a:cubicBezTo>
                      <a:pt x="952" y="54292"/>
                      <a:pt x="3807" y="48578"/>
                      <a:pt x="7613" y="44767"/>
                    </a:cubicBezTo>
                    <a:lnTo>
                      <a:pt x="24743" y="27622"/>
                    </a:lnTo>
                    <a:cubicBezTo>
                      <a:pt x="28550" y="23813"/>
                      <a:pt x="31405" y="17145"/>
                      <a:pt x="28550" y="12382"/>
                    </a:cubicBezTo>
                    <a:cubicBezTo>
                      <a:pt x="25695" y="7620"/>
                      <a:pt x="21888" y="8572"/>
                      <a:pt x="19033" y="9525"/>
                    </a:cubicBezTo>
                    <a:cubicBezTo>
                      <a:pt x="16178" y="10478"/>
                      <a:pt x="14275" y="13335"/>
                      <a:pt x="13323" y="18097"/>
                    </a:cubicBezTo>
                    <a:cubicBezTo>
                      <a:pt x="9517" y="18097"/>
                      <a:pt x="5710" y="18097"/>
                      <a:pt x="1903" y="17145"/>
                    </a:cubicBezTo>
                    <a:cubicBezTo>
                      <a:pt x="2855" y="4763"/>
                      <a:pt x="12372" y="0"/>
                      <a:pt x="23791" y="0"/>
                    </a:cubicBezTo>
                    <a:cubicBezTo>
                      <a:pt x="35211" y="0"/>
                      <a:pt x="42824" y="5715"/>
                      <a:pt x="42824" y="17145"/>
                    </a:cubicBezTo>
                    <a:cubicBezTo>
                      <a:pt x="42824" y="28575"/>
                      <a:pt x="28550" y="39053"/>
                      <a:pt x="19033" y="50482"/>
                    </a:cubicBezTo>
                    <a:cubicBezTo>
                      <a:pt x="26646" y="52388"/>
                      <a:pt x="34260" y="50482"/>
                      <a:pt x="41873" y="50482"/>
                    </a:cubicBezTo>
                    <a:cubicBezTo>
                      <a:pt x="41873" y="53340"/>
                      <a:pt x="41873" y="56197"/>
                      <a:pt x="41873" y="60960"/>
                    </a:cubicBezTo>
                    <a:close/>
                  </a:path>
                </a:pathLst>
              </a:custGeom>
              <a:solidFill>
                <a:srgbClr val="FFFFFF"/>
              </a:solidFill>
              <a:ln w="9512" cap="flat">
                <a:noFill/>
                <a:prstDash val="solid"/>
                <a:miter/>
              </a:ln>
            </p:spPr>
            <p:txBody>
              <a:bodyPr/>
              <a:lstStyle/>
              <a:p>
                <a:endParaRPr lang="en-US"/>
              </a:p>
            </p:txBody>
          </p:sp>
          <p:sp>
            <p:nvSpPr>
              <p:cNvPr id="96" name="Freeform 232">
                <a:extLst>
                  <a:ext uri="{FF2B5EF4-FFF2-40B4-BE49-F238E27FC236}">
                    <a16:creationId xmlns:a16="http://schemas.microsoft.com/office/drawing/2014/main" id="{7BB6FE3B-6678-3499-BDDD-92337A7C328C}"/>
                  </a:ext>
                </a:extLst>
              </p:cNvPr>
              <p:cNvSpPr/>
              <p:nvPr/>
            </p:nvSpPr>
            <p:spPr>
              <a:xfrm>
                <a:off x="6102780" y="6727278"/>
                <a:ext cx="26646" cy="62521"/>
              </a:xfrm>
              <a:custGeom>
                <a:avLst/>
                <a:gdLst>
                  <a:gd name="csX0" fmla="*/ 15226 w 26646"/>
                  <a:gd name="csY0" fmla="*/ 61807 h 62521"/>
                  <a:gd name="csX1" fmla="*/ 15226 w 26646"/>
                  <a:gd name="csY1" fmla="*/ 17992 h 62521"/>
                  <a:gd name="csX2" fmla="*/ 0 w 26646"/>
                  <a:gd name="csY2" fmla="*/ 26564 h 62521"/>
                  <a:gd name="csX3" fmla="*/ 0 w 26646"/>
                  <a:gd name="csY3" fmla="*/ 16087 h 62521"/>
                  <a:gd name="csX4" fmla="*/ 18082 w 26646"/>
                  <a:gd name="csY4" fmla="*/ 847 h 62521"/>
                  <a:gd name="csX5" fmla="*/ 26646 w 26646"/>
                  <a:gd name="csY5" fmla="*/ 847 h 62521"/>
                  <a:gd name="csX6" fmla="*/ 26646 w 26646"/>
                  <a:gd name="csY6" fmla="*/ 61807 h 62521"/>
                  <a:gd name="csX7" fmla="*/ 15226 w 26646"/>
                  <a:gd name="csY7" fmla="*/ 61807 h 625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46" h="62521">
                    <a:moveTo>
                      <a:pt x="15226" y="61807"/>
                    </a:moveTo>
                    <a:lnTo>
                      <a:pt x="15226" y="17992"/>
                    </a:lnTo>
                    <a:cubicBezTo>
                      <a:pt x="10468" y="21802"/>
                      <a:pt x="5710" y="25612"/>
                      <a:pt x="0" y="26564"/>
                    </a:cubicBezTo>
                    <a:cubicBezTo>
                      <a:pt x="0" y="22754"/>
                      <a:pt x="0" y="19897"/>
                      <a:pt x="0" y="16087"/>
                    </a:cubicBezTo>
                    <a:cubicBezTo>
                      <a:pt x="7613" y="13229"/>
                      <a:pt x="13323" y="7514"/>
                      <a:pt x="18082" y="847"/>
                    </a:cubicBezTo>
                    <a:cubicBezTo>
                      <a:pt x="19984" y="-1058"/>
                      <a:pt x="23791" y="847"/>
                      <a:pt x="26646" y="847"/>
                    </a:cubicBezTo>
                    <a:lnTo>
                      <a:pt x="26646" y="61807"/>
                    </a:lnTo>
                    <a:cubicBezTo>
                      <a:pt x="22840" y="62759"/>
                      <a:pt x="19033" y="62759"/>
                      <a:pt x="15226" y="61807"/>
                    </a:cubicBezTo>
                    <a:close/>
                  </a:path>
                </a:pathLst>
              </a:custGeom>
              <a:solidFill>
                <a:srgbClr val="FFFFFF"/>
              </a:solidFill>
              <a:ln w="9512" cap="flat">
                <a:noFill/>
                <a:prstDash val="solid"/>
                <a:miter/>
              </a:ln>
            </p:spPr>
            <p:txBody>
              <a:bodyPr/>
              <a:lstStyle/>
              <a:p>
                <a:endParaRPr lang="en-US"/>
              </a:p>
            </p:txBody>
          </p:sp>
          <p:sp>
            <p:nvSpPr>
              <p:cNvPr id="97" name="Freeform 233">
                <a:extLst>
                  <a:ext uri="{FF2B5EF4-FFF2-40B4-BE49-F238E27FC236}">
                    <a16:creationId xmlns:a16="http://schemas.microsoft.com/office/drawing/2014/main" id="{64AA6235-505E-5605-9D1D-A22E8FE0F3D5}"/>
                  </a:ext>
                </a:extLst>
              </p:cNvPr>
              <p:cNvSpPr/>
              <p:nvPr/>
            </p:nvSpPr>
            <p:spPr>
              <a:xfrm>
                <a:off x="5928205" y="6727025"/>
                <a:ext cx="27069" cy="63488"/>
              </a:xfrm>
              <a:custGeom>
                <a:avLst/>
                <a:gdLst>
                  <a:gd name="csX0" fmla="*/ 14698 w 27069"/>
                  <a:gd name="csY0" fmla="*/ 62060 h 63488"/>
                  <a:gd name="csX1" fmla="*/ 14698 w 27069"/>
                  <a:gd name="csY1" fmla="*/ 18245 h 63488"/>
                  <a:gd name="csX2" fmla="*/ 423 w 27069"/>
                  <a:gd name="csY2" fmla="*/ 26818 h 63488"/>
                  <a:gd name="csX3" fmla="*/ 423 w 27069"/>
                  <a:gd name="csY3" fmla="*/ 16340 h 63488"/>
                  <a:gd name="csX4" fmla="*/ 17553 w 27069"/>
                  <a:gd name="csY4" fmla="*/ 1100 h 63488"/>
                  <a:gd name="csX5" fmla="*/ 27069 w 27069"/>
                  <a:gd name="csY5" fmla="*/ 1100 h 63488"/>
                  <a:gd name="csX6" fmla="*/ 27069 w 27069"/>
                  <a:gd name="csY6" fmla="*/ 62060 h 63488"/>
                  <a:gd name="csX7" fmla="*/ 15649 w 27069"/>
                  <a:gd name="csY7" fmla="*/ 62060 h 634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069" h="63488">
                    <a:moveTo>
                      <a:pt x="14698" y="62060"/>
                    </a:moveTo>
                    <a:lnTo>
                      <a:pt x="14698" y="18245"/>
                    </a:lnTo>
                    <a:cubicBezTo>
                      <a:pt x="9940" y="21102"/>
                      <a:pt x="6133" y="24912"/>
                      <a:pt x="423" y="26818"/>
                    </a:cubicBezTo>
                    <a:cubicBezTo>
                      <a:pt x="-529" y="23960"/>
                      <a:pt x="423" y="20150"/>
                      <a:pt x="423" y="16340"/>
                    </a:cubicBezTo>
                    <a:cubicBezTo>
                      <a:pt x="8036" y="13482"/>
                      <a:pt x="13746" y="8720"/>
                      <a:pt x="17553" y="1100"/>
                    </a:cubicBezTo>
                    <a:cubicBezTo>
                      <a:pt x="19456" y="-805"/>
                      <a:pt x="23263" y="147"/>
                      <a:pt x="27069" y="1100"/>
                    </a:cubicBezTo>
                    <a:lnTo>
                      <a:pt x="27069" y="62060"/>
                    </a:lnTo>
                    <a:cubicBezTo>
                      <a:pt x="23263" y="63965"/>
                      <a:pt x="20407" y="63965"/>
                      <a:pt x="15649" y="62060"/>
                    </a:cubicBezTo>
                    <a:close/>
                  </a:path>
                </a:pathLst>
              </a:custGeom>
              <a:solidFill>
                <a:srgbClr val="FFFFFF"/>
              </a:solidFill>
              <a:ln w="9512" cap="flat">
                <a:noFill/>
                <a:prstDash val="solid"/>
                <a:miter/>
              </a:ln>
            </p:spPr>
            <p:txBody>
              <a:bodyPr/>
              <a:lstStyle/>
              <a:p>
                <a:endParaRPr lang="en-US"/>
              </a:p>
            </p:txBody>
          </p:sp>
          <p:sp>
            <p:nvSpPr>
              <p:cNvPr id="98" name="Freeform 234">
                <a:extLst>
                  <a:ext uri="{FF2B5EF4-FFF2-40B4-BE49-F238E27FC236}">
                    <a16:creationId xmlns:a16="http://schemas.microsoft.com/office/drawing/2014/main" id="{C9D3EDAA-99C1-7677-AE9E-8924493D2597}"/>
                  </a:ext>
                </a:extLst>
              </p:cNvPr>
              <p:cNvSpPr/>
              <p:nvPr/>
            </p:nvSpPr>
            <p:spPr>
              <a:xfrm>
                <a:off x="5977690" y="6745270"/>
                <a:ext cx="10891" cy="11430"/>
              </a:xfrm>
              <a:custGeom>
                <a:avLst/>
                <a:gdLst>
                  <a:gd name="csX0" fmla="*/ 10891 w 10891"/>
                  <a:gd name="csY0" fmla="*/ 11430 h 11430"/>
                  <a:gd name="csX1" fmla="*/ 423 w 10891"/>
                  <a:gd name="csY1" fmla="*/ 11430 h 11430"/>
                  <a:gd name="csX2" fmla="*/ 423 w 10891"/>
                  <a:gd name="csY2" fmla="*/ 0 h 11430"/>
                  <a:gd name="csX3" fmla="*/ 9940 w 10891"/>
                  <a:gd name="csY3" fmla="*/ 0 h 11430"/>
                  <a:gd name="csX4" fmla="*/ 9940 w 10891"/>
                  <a:gd name="csY4" fmla="*/ 11430 h 11430"/>
                </a:gdLst>
                <a:ahLst/>
                <a:cxnLst>
                  <a:cxn ang="0">
                    <a:pos x="csX0" y="csY0"/>
                  </a:cxn>
                  <a:cxn ang="0">
                    <a:pos x="csX1" y="csY1"/>
                  </a:cxn>
                  <a:cxn ang="0">
                    <a:pos x="csX2" y="csY2"/>
                  </a:cxn>
                  <a:cxn ang="0">
                    <a:pos x="csX3" y="csY3"/>
                  </a:cxn>
                  <a:cxn ang="0">
                    <a:pos x="csX4" y="csY4"/>
                  </a:cxn>
                </a:cxnLst>
                <a:rect l="l" t="t" r="r" b="b"/>
                <a:pathLst>
                  <a:path w="10891" h="11430">
                    <a:moveTo>
                      <a:pt x="10891" y="11430"/>
                    </a:moveTo>
                    <a:cubicBezTo>
                      <a:pt x="7085" y="11430"/>
                      <a:pt x="4230" y="11430"/>
                      <a:pt x="423" y="11430"/>
                    </a:cubicBezTo>
                    <a:cubicBezTo>
                      <a:pt x="423" y="7620"/>
                      <a:pt x="-529" y="3810"/>
                      <a:pt x="423" y="0"/>
                    </a:cubicBezTo>
                    <a:cubicBezTo>
                      <a:pt x="4230" y="0"/>
                      <a:pt x="7085" y="0"/>
                      <a:pt x="9940" y="0"/>
                    </a:cubicBezTo>
                    <a:cubicBezTo>
                      <a:pt x="10891" y="3810"/>
                      <a:pt x="10891" y="6668"/>
                      <a:pt x="9940" y="11430"/>
                    </a:cubicBezTo>
                    <a:close/>
                  </a:path>
                </a:pathLst>
              </a:custGeom>
              <a:solidFill>
                <a:srgbClr val="FFFFFF"/>
              </a:solidFill>
              <a:ln w="9512" cap="flat">
                <a:noFill/>
                <a:prstDash val="solid"/>
                <a:miter/>
              </a:ln>
            </p:spPr>
            <p:txBody>
              <a:bodyPr/>
              <a:lstStyle/>
              <a:p>
                <a:endParaRPr lang="en-US"/>
              </a:p>
            </p:txBody>
          </p:sp>
          <p:sp>
            <p:nvSpPr>
              <p:cNvPr id="99" name="Freeform 235">
                <a:extLst>
                  <a:ext uri="{FF2B5EF4-FFF2-40B4-BE49-F238E27FC236}">
                    <a16:creationId xmlns:a16="http://schemas.microsoft.com/office/drawing/2014/main" id="{25D2599D-7FAE-D754-B83D-CE7C167DBB66}"/>
                  </a:ext>
                </a:extLst>
              </p:cNvPr>
              <p:cNvSpPr/>
              <p:nvPr/>
            </p:nvSpPr>
            <p:spPr>
              <a:xfrm>
                <a:off x="5977690" y="6778607"/>
                <a:ext cx="11842" cy="11191"/>
              </a:xfrm>
              <a:custGeom>
                <a:avLst/>
                <a:gdLst>
                  <a:gd name="csX0" fmla="*/ 11843 w 11842"/>
                  <a:gd name="csY0" fmla="*/ 10478 h 11191"/>
                  <a:gd name="csX1" fmla="*/ 423 w 11842"/>
                  <a:gd name="csY1" fmla="*/ 10478 h 11191"/>
                  <a:gd name="csX2" fmla="*/ 423 w 11842"/>
                  <a:gd name="csY2" fmla="*/ 0 h 11191"/>
                  <a:gd name="csX3" fmla="*/ 9940 w 11842"/>
                  <a:gd name="csY3" fmla="*/ 0 h 11191"/>
                  <a:gd name="csX4" fmla="*/ 10891 w 11842"/>
                  <a:gd name="csY4" fmla="*/ 9525 h 11191"/>
                </a:gdLst>
                <a:ahLst/>
                <a:cxnLst>
                  <a:cxn ang="0">
                    <a:pos x="csX0" y="csY0"/>
                  </a:cxn>
                  <a:cxn ang="0">
                    <a:pos x="csX1" y="csY1"/>
                  </a:cxn>
                  <a:cxn ang="0">
                    <a:pos x="csX2" y="csY2"/>
                  </a:cxn>
                  <a:cxn ang="0">
                    <a:pos x="csX3" y="csY3"/>
                  </a:cxn>
                  <a:cxn ang="0">
                    <a:pos x="csX4" y="csY4"/>
                  </a:cxn>
                </a:cxnLst>
                <a:rect l="l" t="t" r="r" b="b"/>
                <a:pathLst>
                  <a:path w="11842" h="11191">
                    <a:moveTo>
                      <a:pt x="11843" y="10478"/>
                    </a:moveTo>
                    <a:cubicBezTo>
                      <a:pt x="8036" y="11430"/>
                      <a:pt x="4230" y="11430"/>
                      <a:pt x="423" y="10478"/>
                    </a:cubicBezTo>
                    <a:cubicBezTo>
                      <a:pt x="-529" y="6668"/>
                      <a:pt x="423" y="3810"/>
                      <a:pt x="423" y="0"/>
                    </a:cubicBezTo>
                    <a:cubicBezTo>
                      <a:pt x="4230" y="0"/>
                      <a:pt x="7085" y="0"/>
                      <a:pt x="9940" y="0"/>
                    </a:cubicBezTo>
                    <a:cubicBezTo>
                      <a:pt x="9940" y="3810"/>
                      <a:pt x="9940" y="5715"/>
                      <a:pt x="10891" y="9525"/>
                    </a:cubicBezTo>
                    <a:close/>
                  </a:path>
                </a:pathLst>
              </a:custGeom>
              <a:solidFill>
                <a:srgbClr val="FFFFFF"/>
              </a:solidFill>
              <a:ln w="9512" cap="flat">
                <a:noFill/>
                <a:prstDash val="solid"/>
                <a:miter/>
              </a:ln>
            </p:spPr>
            <p:txBody>
              <a:bodyPr/>
              <a:lstStyle/>
              <a:p>
                <a:endParaRPr lang="en-US"/>
              </a:p>
            </p:txBody>
          </p:sp>
        </p:grpSp>
        <p:grpSp>
          <p:nvGrpSpPr>
            <p:cNvPr id="13" name="Graphic 210">
              <a:extLst>
                <a:ext uri="{FF2B5EF4-FFF2-40B4-BE49-F238E27FC236}">
                  <a16:creationId xmlns:a16="http://schemas.microsoft.com/office/drawing/2014/main" id="{BAB80CC1-0F9B-10CA-D180-EC3CBBC6BD2B}"/>
                </a:ext>
              </a:extLst>
            </p:cNvPr>
            <p:cNvGrpSpPr/>
            <p:nvPr/>
          </p:nvGrpSpPr>
          <p:grpSpPr>
            <a:xfrm>
              <a:off x="3712089" y="6556261"/>
              <a:ext cx="281284" cy="180661"/>
              <a:chOff x="6392083" y="6370938"/>
              <a:chExt cx="648075" cy="416242"/>
            </a:xfrm>
            <a:solidFill>
              <a:srgbClr val="FFFFFF"/>
            </a:solidFill>
          </p:grpSpPr>
          <p:sp>
            <p:nvSpPr>
              <p:cNvPr id="16" name="Freeform 152">
                <a:extLst>
                  <a:ext uri="{FF2B5EF4-FFF2-40B4-BE49-F238E27FC236}">
                    <a16:creationId xmlns:a16="http://schemas.microsoft.com/office/drawing/2014/main" id="{B7FDD5FD-3349-9B75-D6FF-8C3B08B25724}"/>
                  </a:ext>
                </a:extLst>
              </p:cNvPr>
              <p:cNvSpPr/>
              <p:nvPr/>
            </p:nvSpPr>
            <p:spPr>
              <a:xfrm>
                <a:off x="6433955" y="6416615"/>
                <a:ext cx="289302" cy="295468"/>
              </a:xfrm>
              <a:custGeom>
                <a:avLst/>
                <a:gdLst>
                  <a:gd name="csX0" fmla="*/ 94214 w 289302"/>
                  <a:gd name="csY0" fmla="*/ 28617 h 295468"/>
                  <a:gd name="csX1" fmla="*/ 35211 w 289302"/>
                  <a:gd name="csY1" fmla="*/ 133392 h 295468"/>
                  <a:gd name="csX2" fmla="*/ 35211 w 289302"/>
                  <a:gd name="csY2" fmla="*/ 161015 h 295468"/>
                  <a:gd name="csX3" fmla="*/ 89456 w 289302"/>
                  <a:gd name="csY3" fmla="*/ 262932 h 295468"/>
                  <a:gd name="csX4" fmla="*/ 198896 w 289302"/>
                  <a:gd name="csY4" fmla="*/ 264837 h 295468"/>
                  <a:gd name="csX5" fmla="*/ 206509 w 289302"/>
                  <a:gd name="csY5" fmla="*/ 271505 h 295468"/>
                  <a:gd name="csX6" fmla="*/ 215074 w 289302"/>
                  <a:gd name="csY6" fmla="*/ 277220 h 295468"/>
                  <a:gd name="csX7" fmla="*/ 151313 w 289302"/>
                  <a:gd name="csY7" fmla="*/ 295317 h 295468"/>
                  <a:gd name="csX8" fmla="*/ 0 w 289302"/>
                  <a:gd name="csY8" fmla="*/ 147680 h 295468"/>
                  <a:gd name="csX9" fmla="*/ 142748 w 289302"/>
                  <a:gd name="csY9" fmla="*/ 42 h 295468"/>
                  <a:gd name="csX10" fmla="*/ 248382 w 289302"/>
                  <a:gd name="csY10" fmla="*/ 42905 h 295468"/>
                  <a:gd name="csX11" fmla="*/ 289303 w 289302"/>
                  <a:gd name="csY11" fmla="*/ 147680 h 295468"/>
                  <a:gd name="csX12" fmla="*/ 234107 w 289302"/>
                  <a:gd name="csY12" fmla="*/ 264837 h 295468"/>
                  <a:gd name="csX13" fmla="*/ 219832 w 289302"/>
                  <a:gd name="csY13" fmla="*/ 247692 h 295468"/>
                  <a:gd name="csX14" fmla="*/ 255043 w 289302"/>
                  <a:gd name="csY14" fmla="*/ 162920 h 295468"/>
                  <a:gd name="csX15" fmla="*/ 255043 w 289302"/>
                  <a:gd name="csY15" fmla="*/ 131487 h 295468"/>
                  <a:gd name="csX16" fmla="*/ 198896 w 289302"/>
                  <a:gd name="csY16" fmla="*/ 30522 h 295468"/>
                  <a:gd name="csX17" fmla="*/ 93262 w 289302"/>
                  <a:gd name="csY17" fmla="*/ 28617 h 2954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89302" h="295468">
                    <a:moveTo>
                      <a:pt x="94214" y="28617"/>
                    </a:moveTo>
                    <a:cubicBezTo>
                      <a:pt x="58051" y="49572"/>
                      <a:pt x="35211" y="92435"/>
                      <a:pt x="35211" y="133392"/>
                    </a:cubicBezTo>
                    <a:lnTo>
                      <a:pt x="35211" y="161015"/>
                    </a:lnTo>
                    <a:cubicBezTo>
                      <a:pt x="35211" y="201020"/>
                      <a:pt x="56148" y="241025"/>
                      <a:pt x="89456" y="262932"/>
                    </a:cubicBezTo>
                    <a:cubicBezTo>
                      <a:pt x="122764" y="284840"/>
                      <a:pt x="165588" y="285792"/>
                      <a:pt x="198896" y="264837"/>
                    </a:cubicBezTo>
                    <a:lnTo>
                      <a:pt x="206509" y="271505"/>
                    </a:lnTo>
                    <a:cubicBezTo>
                      <a:pt x="209364" y="273410"/>
                      <a:pt x="212219" y="275315"/>
                      <a:pt x="215074" y="277220"/>
                    </a:cubicBezTo>
                    <a:cubicBezTo>
                      <a:pt x="195089" y="288650"/>
                      <a:pt x="172250" y="294365"/>
                      <a:pt x="151313" y="295317"/>
                    </a:cubicBezTo>
                    <a:cubicBezTo>
                      <a:pt x="65664" y="299127"/>
                      <a:pt x="0" y="230547"/>
                      <a:pt x="0" y="147680"/>
                    </a:cubicBezTo>
                    <a:cubicBezTo>
                      <a:pt x="0" y="67670"/>
                      <a:pt x="59954" y="995"/>
                      <a:pt x="142748" y="42"/>
                    </a:cubicBezTo>
                    <a:cubicBezTo>
                      <a:pt x="225542" y="-910"/>
                      <a:pt x="220784" y="14330"/>
                      <a:pt x="248382" y="42905"/>
                    </a:cubicBezTo>
                    <a:cubicBezTo>
                      <a:pt x="275979" y="71480"/>
                      <a:pt x="289303" y="108627"/>
                      <a:pt x="289303" y="147680"/>
                    </a:cubicBezTo>
                    <a:cubicBezTo>
                      <a:pt x="289303" y="186732"/>
                      <a:pt x="271221" y="237215"/>
                      <a:pt x="234107" y="264837"/>
                    </a:cubicBezTo>
                    <a:cubicBezTo>
                      <a:pt x="229349" y="259122"/>
                      <a:pt x="223639" y="254360"/>
                      <a:pt x="219832" y="247692"/>
                    </a:cubicBezTo>
                    <a:cubicBezTo>
                      <a:pt x="241720" y="224832"/>
                      <a:pt x="255043" y="194352"/>
                      <a:pt x="255043" y="162920"/>
                    </a:cubicBezTo>
                    <a:cubicBezTo>
                      <a:pt x="255043" y="131487"/>
                      <a:pt x="255043" y="141965"/>
                      <a:pt x="255043" y="131487"/>
                    </a:cubicBezTo>
                    <a:cubicBezTo>
                      <a:pt x="254092" y="91482"/>
                      <a:pt x="233155" y="52430"/>
                      <a:pt x="198896" y="30522"/>
                    </a:cubicBezTo>
                    <a:cubicBezTo>
                      <a:pt x="166539" y="10520"/>
                      <a:pt x="126570" y="9567"/>
                      <a:pt x="93262" y="28617"/>
                    </a:cubicBezTo>
                    <a:close/>
                  </a:path>
                </a:pathLst>
              </a:custGeom>
              <a:solidFill>
                <a:srgbClr val="FFFFFF"/>
              </a:solidFill>
              <a:ln w="9512" cap="flat">
                <a:noFill/>
                <a:prstDash val="solid"/>
                <a:miter/>
              </a:ln>
            </p:spPr>
            <p:txBody>
              <a:bodyPr/>
              <a:lstStyle/>
              <a:p>
                <a:endParaRPr lang="en-US"/>
              </a:p>
            </p:txBody>
          </p:sp>
          <p:sp>
            <p:nvSpPr>
              <p:cNvPr id="17" name="Freeform 153">
                <a:extLst>
                  <a:ext uri="{FF2B5EF4-FFF2-40B4-BE49-F238E27FC236}">
                    <a16:creationId xmlns:a16="http://schemas.microsoft.com/office/drawing/2014/main" id="{749B2AA2-D080-35CF-0A97-7914726BDF64}"/>
                  </a:ext>
                </a:extLst>
              </p:cNvPr>
              <p:cNvSpPr/>
              <p:nvPr/>
            </p:nvSpPr>
            <p:spPr>
              <a:xfrm>
                <a:off x="6507233" y="6484285"/>
                <a:ext cx="146554" cy="154305"/>
              </a:xfrm>
              <a:custGeom>
                <a:avLst/>
                <a:gdLst>
                  <a:gd name="csX0" fmla="*/ 129425 w 146554"/>
                  <a:gd name="csY0" fmla="*/ 154305 h 154305"/>
                  <a:gd name="csX1" fmla="*/ 0 w 146554"/>
                  <a:gd name="csY1" fmla="*/ 154305 h 154305"/>
                  <a:gd name="csX2" fmla="*/ 0 w 146554"/>
                  <a:gd name="csY2" fmla="*/ 149543 h 154305"/>
                  <a:gd name="csX3" fmla="*/ 17130 w 146554"/>
                  <a:gd name="csY3" fmla="*/ 145733 h 154305"/>
                  <a:gd name="csX4" fmla="*/ 24743 w 146554"/>
                  <a:gd name="csY4" fmla="*/ 131445 h 154305"/>
                  <a:gd name="csX5" fmla="*/ 24743 w 146554"/>
                  <a:gd name="csY5" fmla="*/ 21908 h 154305"/>
                  <a:gd name="csX6" fmla="*/ 11420 w 146554"/>
                  <a:gd name="csY6" fmla="*/ 5715 h 154305"/>
                  <a:gd name="csX7" fmla="*/ 1903 w 146554"/>
                  <a:gd name="csY7" fmla="*/ 4763 h 154305"/>
                  <a:gd name="csX8" fmla="*/ 1903 w 146554"/>
                  <a:gd name="csY8" fmla="*/ 0 h 154305"/>
                  <a:gd name="csX9" fmla="*/ 53292 w 146554"/>
                  <a:gd name="csY9" fmla="*/ 0 h 154305"/>
                  <a:gd name="csX10" fmla="*/ 53292 w 146554"/>
                  <a:gd name="csY10" fmla="*/ 120015 h 154305"/>
                  <a:gd name="csX11" fmla="*/ 65664 w 146554"/>
                  <a:gd name="csY11" fmla="*/ 140970 h 154305"/>
                  <a:gd name="csX12" fmla="*/ 89456 w 146554"/>
                  <a:gd name="csY12" fmla="*/ 143828 h 154305"/>
                  <a:gd name="csX13" fmla="*/ 143699 w 146554"/>
                  <a:gd name="csY13" fmla="*/ 113347 h 154305"/>
                  <a:gd name="csX14" fmla="*/ 146555 w 146554"/>
                  <a:gd name="csY14" fmla="*/ 114300 h 154305"/>
                  <a:gd name="csX15" fmla="*/ 130377 w 146554"/>
                  <a:gd name="csY15" fmla="*/ 153353 h 154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46554" h="154305">
                    <a:moveTo>
                      <a:pt x="129425" y="154305"/>
                    </a:moveTo>
                    <a:lnTo>
                      <a:pt x="0" y="154305"/>
                    </a:lnTo>
                    <a:cubicBezTo>
                      <a:pt x="0" y="152400"/>
                      <a:pt x="0" y="151447"/>
                      <a:pt x="0" y="149543"/>
                    </a:cubicBezTo>
                    <a:cubicBezTo>
                      <a:pt x="5710" y="149543"/>
                      <a:pt x="12371" y="148590"/>
                      <a:pt x="17130" y="145733"/>
                    </a:cubicBezTo>
                    <a:cubicBezTo>
                      <a:pt x="21888" y="142875"/>
                      <a:pt x="24743" y="137160"/>
                      <a:pt x="24743" y="131445"/>
                    </a:cubicBezTo>
                    <a:lnTo>
                      <a:pt x="24743" y="21908"/>
                    </a:lnTo>
                    <a:cubicBezTo>
                      <a:pt x="24743" y="14288"/>
                      <a:pt x="18082" y="8572"/>
                      <a:pt x="11420" y="5715"/>
                    </a:cubicBezTo>
                    <a:cubicBezTo>
                      <a:pt x="4758" y="2858"/>
                      <a:pt x="4758" y="4763"/>
                      <a:pt x="1903" y="4763"/>
                    </a:cubicBezTo>
                    <a:cubicBezTo>
                      <a:pt x="1903" y="3810"/>
                      <a:pt x="1903" y="1905"/>
                      <a:pt x="1903" y="0"/>
                    </a:cubicBezTo>
                    <a:lnTo>
                      <a:pt x="53292" y="0"/>
                    </a:lnTo>
                    <a:cubicBezTo>
                      <a:pt x="53292" y="0"/>
                      <a:pt x="53292" y="120015"/>
                      <a:pt x="53292" y="120015"/>
                    </a:cubicBezTo>
                    <a:cubicBezTo>
                      <a:pt x="53292" y="129540"/>
                      <a:pt x="57099" y="137160"/>
                      <a:pt x="65664" y="140970"/>
                    </a:cubicBezTo>
                    <a:cubicBezTo>
                      <a:pt x="74229" y="144780"/>
                      <a:pt x="80891" y="144780"/>
                      <a:pt x="89456" y="143828"/>
                    </a:cubicBezTo>
                    <a:cubicBezTo>
                      <a:pt x="109440" y="141922"/>
                      <a:pt x="134183" y="132397"/>
                      <a:pt x="143699" y="113347"/>
                    </a:cubicBezTo>
                    <a:cubicBezTo>
                      <a:pt x="144651" y="113347"/>
                      <a:pt x="145603" y="113347"/>
                      <a:pt x="146555" y="114300"/>
                    </a:cubicBezTo>
                    <a:lnTo>
                      <a:pt x="130377" y="153353"/>
                    </a:lnTo>
                    <a:close/>
                  </a:path>
                </a:pathLst>
              </a:custGeom>
              <a:solidFill>
                <a:srgbClr val="FFFFFF"/>
              </a:solidFill>
              <a:ln w="9512" cap="flat">
                <a:noFill/>
                <a:prstDash val="solid"/>
                <a:miter/>
              </a:ln>
            </p:spPr>
            <p:txBody>
              <a:bodyPr/>
              <a:lstStyle/>
              <a:p>
                <a:endParaRPr lang="en-US"/>
              </a:p>
            </p:txBody>
          </p:sp>
          <p:sp>
            <p:nvSpPr>
              <p:cNvPr id="18" name="Freeform 154">
                <a:extLst>
                  <a:ext uri="{FF2B5EF4-FFF2-40B4-BE49-F238E27FC236}">
                    <a16:creationId xmlns:a16="http://schemas.microsoft.com/office/drawing/2014/main" id="{77CA7D81-6488-28C7-1E9D-4D3451B5874F}"/>
                  </a:ext>
                </a:extLst>
              </p:cNvPr>
              <p:cNvSpPr/>
              <p:nvPr/>
            </p:nvSpPr>
            <p:spPr>
              <a:xfrm>
                <a:off x="6772744" y="6372843"/>
                <a:ext cx="267414" cy="343852"/>
              </a:xfrm>
              <a:custGeom>
                <a:avLst/>
                <a:gdLst>
                  <a:gd name="csX0" fmla="*/ 267414 w 267414"/>
                  <a:gd name="csY0" fmla="*/ 343852 h 343852"/>
                  <a:gd name="csX1" fmla="*/ 0 w 267414"/>
                  <a:gd name="csY1" fmla="*/ 343852 h 343852"/>
                  <a:gd name="csX2" fmla="*/ 0 w 267414"/>
                  <a:gd name="csY2" fmla="*/ 0 h 343852"/>
                  <a:gd name="csX3" fmla="*/ 267414 w 267414"/>
                  <a:gd name="csY3" fmla="*/ 0 h 343852"/>
                  <a:gd name="csX4" fmla="*/ 267414 w 267414"/>
                  <a:gd name="csY4" fmla="*/ 343852 h 343852"/>
                  <a:gd name="csX5" fmla="*/ 262656 w 267414"/>
                  <a:gd name="csY5" fmla="*/ 339090 h 343852"/>
                  <a:gd name="csX6" fmla="*/ 262656 w 267414"/>
                  <a:gd name="csY6" fmla="*/ 4763 h 343852"/>
                  <a:gd name="csX7" fmla="*/ 4758 w 267414"/>
                  <a:gd name="csY7" fmla="*/ 4763 h 343852"/>
                  <a:gd name="csX8" fmla="*/ 4758 w 267414"/>
                  <a:gd name="csY8" fmla="*/ 339090 h 343852"/>
                  <a:gd name="csX9" fmla="*/ 262656 w 267414"/>
                  <a:gd name="csY9" fmla="*/ 339090 h 3438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67414" h="343852">
                    <a:moveTo>
                      <a:pt x="267414" y="343852"/>
                    </a:moveTo>
                    <a:lnTo>
                      <a:pt x="0" y="343852"/>
                    </a:lnTo>
                    <a:cubicBezTo>
                      <a:pt x="0" y="343852"/>
                      <a:pt x="0" y="0"/>
                      <a:pt x="0" y="0"/>
                    </a:cubicBezTo>
                    <a:lnTo>
                      <a:pt x="267414" y="0"/>
                    </a:lnTo>
                    <a:cubicBezTo>
                      <a:pt x="267414" y="0"/>
                      <a:pt x="267414" y="343852"/>
                      <a:pt x="267414" y="343852"/>
                    </a:cubicBezTo>
                    <a:close/>
                    <a:moveTo>
                      <a:pt x="262656" y="339090"/>
                    </a:moveTo>
                    <a:lnTo>
                      <a:pt x="262656" y="4763"/>
                    </a:lnTo>
                    <a:cubicBezTo>
                      <a:pt x="262656" y="4763"/>
                      <a:pt x="4758" y="4763"/>
                      <a:pt x="4758" y="4763"/>
                    </a:cubicBezTo>
                    <a:lnTo>
                      <a:pt x="4758" y="339090"/>
                    </a:lnTo>
                    <a:cubicBezTo>
                      <a:pt x="4758" y="339090"/>
                      <a:pt x="262656" y="339090"/>
                      <a:pt x="262656" y="339090"/>
                    </a:cubicBezTo>
                    <a:close/>
                  </a:path>
                </a:pathLst>
              </a:custGeom>
              <a:solidFill>
                <a:srgbClr val="FFFFFF"/>
              </a:solidFill>
              <a:ln w="9512" cap="flat">
                <a:noFill/>
                <a:prstDash val="solid"/>
                <a:miter/>
              </a:ln>
            </p:spPr>
            <p:txBody>
              <a:bodyPr/>
              <a:lstStyle/>
              <a:p>
                <a:endParaRPr lang="en-US"/>
              </a:p>
            </p:txBody>
          </p:sp>
          <p:sp>
            <p:nvSpPr>
              <p:cNvPr id="19" name="Freeform 155">
                <a:extLst>
                  <a:ext uri="{FF2B5EF4-FFF2-40B4-BE49-F238E27FC236}">
                    <a16:creationId xmlns:a16="http://schemas.microsoft.com/office/drawing/2014/main" id="{7A0E8201-84BD-C0BE-FB1B-B19A78A61741}"/>
                  </a:ext>
                </a:extLst>
              </p:cNvPr>
              <p:cNvSpPr/>
              <p:nvPr/>
            </p:nvSpPr>
            <p:spPr>
              <a:xfrm>
                <a:off x="6562957" y="6485238"/>
                <a:ext cx="70887" cy="140017"/>
              </a:xfrm>
              <a:custGeom>
                <a:avLst/>
                <a:gdLst>
                  <a:gd name="csX0" fmla="*/ 38489 w 70887"/>
                  <a:gd name="csY0" fmla="*/ 138113 h 140017"/>
                  <a:gd name="csX1" fmla="*/ 24214 w 70887"/>
                  <a:gd name="csY1" fmla="*/ 100965 h 140017"/>
                  <a:gd name="csX2" fmla="*/ 17553 w 70887"/>
                  <a:gd name="csY2" fmla="*/ 87630 h 140017"/>
                  <a:gd name="csX3" fmla="*/ 423 w 70887"/>
                  <a:gd name="csY3" fmla="*/ 79057 h 140017"/>
                  <a:gd name="csX4" fmla="*/ 423 w 70887"/>
                  <a:gd name="csY4" fmla="*/ 75247 h 140017"/>
                  <a:gd name="csX5" fmla="*/ 39441 w 70887"/>
                  <a:gd name="csY5" fmla="*/ 53340 h 140017"/>
                  <a:gd name="csX6" fmla="*/ 41344 w 70887"/>
                  <a:gd name="csY6" fmla="*/ 31432 h 140017"/>
                  <a:gd name="csX7" fmla="*/ 423 w 70887"/>
                  <a:gd name="csY7" fmla="*/ 4763 h 140017"/>
                  <a:gd name="csX8" fmla="*/ 423 w 70887"/>
                  <a:gd name="csY8" fmla="*/ 0 h 140017"/>
                  <a:gd name="csX9" fmla="*/ 25166 w 70887"/>
                  <a:gd name="csY9" fmla="*/ 0 h 140017"/>
                  <a:gd name="csX10" fmla="*/ 50861 w 70887"/>
                  <a:gd name="csY10" fmla="*/ 6668 h 140017"/>
                  <a:gd name="csX11" fmla="*/ 70845 w 70887"/>
                  <a:gd name="csY11" fmla="*/ 37147 h 140017"/>
                  <a:gd name="csX12" fmla="*/ 35634 w 70887"/>
                  <a:gd name="csY12" fmla="*/ 80010 h 140017"/>
                  <a:gd name="csX13" fmla="*/ 53715 w 70887"/>
                  <a:gd name="csY13" fmla="*/ 100965 h 140017"/>
                  <a:gd name="csX14" fmla="*/ 64183 w 70887"/>
                  <a:gd name="csY14" fmla="*/ 130493 h 140017"/>
                  <a:gd name="csX15" fmla="*/ 39441 w 70887"/>
                  <a:gd name="csY15" fmla="*/ 140018 h 1400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887" h="140017">
                    <a:moveTo>
                      <a:pt x="38489" y="138113"/>
                    </a:moveTo>
                    <a:lnTo>
                      <a:pt x="24214" y="100965"/>
                    </a:lnTo>
                    <a:cubicBezTo>
                      <a:pt x="22311" y="96203"/>
                      <a:pt x="20408" y="91440"/>
                      <a:pt x="17553" y="87630"/>
                    </a:cubicBezTo>
                    <a:cubicBezTo>
                      <a:pt x="14698" y="83820"/>
                      <a:pt x="7084" y="79057"/>
                      <a:pt x="423" y="79057"/>
                    </a:cubicBezTo>
                    <a:cubicBezTo>
                      <a:pt x="423" y="78105"/>
                      <a:pt x="423" y="76200"/>
                      <a:pt x="423" y="75247"/>
                    </a:cubicBezTo>
                    <a:cubicBezTo>
                      <a:pt x="16601" y="75247"/>
                      <a:pt x="33731" y="68580"/>
                      <a:pt x="39441" y="53340"/>
                    </a:cubicBezTo>
                    <a:cubicBezTo>
                      <a:pt x="45150" y="38100"/>
                      <a:pt x="43248" y="39053"/>
                      <a:pt x="41344" y="31432"/>
                    </a:cubicBezTo>
                    <a:cubicBezTo>
                      <a:pt x="38489" y="12382"/>
                      <a:pt x="16601" y="5715"/>
                      <a:pt x="423" y="4763"/>
                    </a:cubicBezTo>
                    <a:cubicBezTo>
                      <a:pt x="-529" y="4763"/>
                      <a:pt x="423" y="1905"/>
                      <a:pt x="423" y="0"/>
                    </a:cubicBezTo>
                    <a:lnTo>
                      <a:pt x="25166" y="0"/>
                    </a:lnTo>
                    <a:cubicBezTo>
                      <a:pt x="34682" y="0"/>
                      <a:pt x="43248" y="2857"/>
                      <a:pt x="50861" y="6668"/>
                    </a:cubicBezTo>
                    <a:cubicBezTo>
                      <a:pt x="63232" y="12382"/>
                      <a:pt x="69894" y="23813"/>
                      <a:pt x="70845" y="37147"/>
                    </a:cubicBezTo>
                    <a:cubicBezTo>
                      <a:pt x="71797" y="60007"/>
                      <a:pt x="56570" y="74295"/>
                      <a:pt x="35634" y="80010"/>
                    </a:cubicBezTo>
                    <a:cubicBezTo>
                      <a:pt x="44199" y="83820"/>
                      <a:pt x="49909" y="92393"/>
                      <a:pt x="53715" y="100965"/>
                    </a:cubicBezTo>
                    <a:lnTo>
                      <a:pt x="64183" y="130493"/>
                    </a:lnTo>
                    <a:cubicBezTo>
                      <a:pt x="56570" y="134303"/>
                      <a:pt x="48957" y="137160"/>
                      <a:pt x="39441" y="140018"/>
                    </a:cubicBezTo>
                    <a:close/>
                  </a:path>
                </a:pathLst>
              </a:custGeom>
              <a:solidFill>
                <a:srgbClr val="FFFFFF"/>
              </a:solidFill>
              <a:ln w="9512" cap="flat">
                <a:noFill/>
                <a:prstDash val="solid"/>
                <a:miter/>
              </a:ln>
            </p:spPr>
            <p:txBody>
              <a:bodyPr/>
              <a:lstStyle/>
              <a:p>
                <a:endParaRPr lang="en-US"/>
              </a:p>
            </p:txBody>
          </p:sp>
          <p:sp>
            <p:nvSpPr>
              <p:cNvPr id="20" name="Freeform 156">
                <a:extLst>
                  <a:ext uri="{FF2B5EF4-FFF2-40B4-BE49-F238E27FC236}">
                    <a16:creationId xmlns:a16="http://schemas.microsoft.com/office/drawing/2014/main" id="{45D6229D-9F7D-E1C3-19AA-824F103A7F4A}"/>
                  </a:ext>
                </a:extLst>
              </p:cNvPr>
              <p:cNvSpPr/>
              <p:nvPr/>
            </p:nvSpPr>
            <p:spPr>
              <a:xfrm>
                <a:off x="6611915" y="6643353"/>
                <a:ext cx="92310" cy="61912"/>
              </a:xfrm>
              <a:custGeom>
                <a:avLst/>
                <a:gdLst>
                  <a:gd name="csX0" fmla="*/ 90407 w 92310"/>
                  <a:gd name="csY0" fmla="*/ 58103 h 61912"/>
                  <a:gd name="csX1" fmla="*/ 92310 w 92310"/>
                  <a:gd name="csY1" fmla="*/ 60007 h 61912"/>
                  <a:gd name="csX2" fmla="*/ 90407 w 92310"/>
                  <a:gd name="csY2" fmla="*/ 61913 h 61912"/>
                  <a:gd name="csX3" fmla="*/ 52341 w 92310"/>
                  <a:gd name="csY3" fmla="*/ 53340 h 61912"/>
                  <a:gd name="csX4" fmla="*/ 9517 w 92310"/>
                  <a:gd name="csY4" fmla="*/ 17145 h 61912"/>
                  <a:gd name="csX5" fmla="*/ 0 w 92310"/>
                  <a:gd name="csY5" fmla="*/ 0 h 61912"/>
                  <a:gd name="csX6" fmla="*/ 24743 w 92310"/>
                  <a:gd name="csY6" fmla="*/ 0 h 61912"/>
                  <a:gd name="csX7" fmla="*/ 44728 w 92310"/>
                  <a:gd name="csY7" fmla="*/ 32385 h 61912"/>
                  <a:gd name="csX8" fmla="*/ 68519 w 92310"/>
                  <a:gd name="csY8" fmla="*/ 51435 h 61912"/>
                  <a:gd name="csX9" fmla="*/ 90407 w 92310"/>
                  <a:gd name="csY9" fmla="*/ 57150 h 619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10" h="61912">
                    <a:moveTo>
                      <a:pt x="90407" y="58103"/>
                    </a:moveTo>
                    <a:cubicBezTo>
                      <a:pt x="91358" y="58103"/>
                      <a:pt x="92310" y="59055"/>
                      <a:pt x="92310" y="60007"/>
                    </a:cubicBezTo>
                    <a:cubicBezTo>
                      <a:pt x="92310" y="60960"/>
                      <a:pt x="92310" y="61913"/>
                      <a:pt x="90407" y="61913"/>
                    </a:cubicBezTo>
                    <a:cubicBezTo>
                      <a:pt x="77084" y="61913"/>
                      <a:pt x="64712" y="59055"/>
                      <a:pt x="52341" y="53340"/>
                    </a:cubicBezTo>
                    <a:cubicBezTo>
                      <a:pt x="35211" y="44767"/>
                      <a:pt x="20936" y="32385"/>
                      <a:pt x="9517" y="17145"/>
                    </a:cubicBezTo>
                    <a:cubicBezTo>
                      <a:pt x="5710" y="11430"/>
                      <a:pt x="2855" y="6667"/>
                      <a:pt x="0" y="0"/>
                    </a:cubicBezTo>
                    <a:lnTo>
                      <a:pt x="24743" y="0"/>
                    </a:lnTo>
                    <a:cubicBezTo>
                      <a:pt x="29501" y="12382"/>
                      <a:pt x="36163" y="22860"/>
                      <a:pt x="44728" y="32385"/>
                    </a:cubicBezTo>
                    <a:cubicBezTo>
                      <a:pt x="51390" y="40005"/>
                      <a:pt x="59003" y="46672"/>
                      <a:pt x="68519" y="51435"/>
                    </a:cubicBezTo>
                    <a:cubicBezTo>
                      <a:pt x="75181" y="55245"/>
                      <a:pt x="82794" y="57150"/>
                      <a:pt x="90407" y="57150"/>
                    </a:cubicBezTo>
                    <a:close/>
                  </a:path>
                </a:pathLst>
              </a:custGeom>
              <a:solidFill>
                <a:srgbClr val="FFFFFF"/>
              </a:solidFill>
              <a:ln w="9512" cap="flat">
                <a:noFill/>
                <a:prstDash val="solid"/>
                <a:miter/>
              </a:ln>
            </p:spPr>
            <p:txBody>
              <a:bodyPr/>
              <a:lstStyle/>
              <a:p>
                <a:endParaRPr lang="en-US"/>
              </a:p>
            </p:txBody>
          </p:sp>
          <p:sp>
            <p:nvSpPr>
              <p:cNvPr id="21" name="Freeform 157">
                <a:extLst>
                  <a:ext uri="{FF2B5EF4-FFF2-40B4-BE49-F238E27FC236}">
                    <a16:creationId xmlns:a16="http://schemas.microsoft.com/office/drawing/2014/main" id="{2AA449A4-FC67-DC58-89ED-5FBD320690A0}"/>
                  </a:ext>
                </a:extLst>
              </p:cNvPr>
              <p:cNvSpPr/>
              <p:nvPr/>
            </p:nvSpPr>
            <p:spPr>
              <a:xfrm>
                <a:off x="6420632" y="6784322"/>
                <a:ext cx="320706" cy="2857"/>
              </a:xfrm>
              <a:custGeom>
                <a:avLst/>
                <a:gdLst>
                  <a:gd name="csX0" fmla="*/ 320707 w 320706"/>
                  <a:gd name="csY0" fmla="*/ 1905 h 2857"/>
                  <a:gd name="csX1" fmla="*/ 951 w 320706"/>
                  <a:gd name="csY1" fmla="*/ 1905 h 2857"/>
                  <a:gd name="csX2" fmla="*/ 0 w 320706"/>
                  <a:gd name="csY2" fmla="*/ 1905 h 2857"/>
                  <a:gd name="csX3" fmla="*/ 0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951" y="1905"/>
                      <a:pt x="951" y="1905"/>
                      <a:pt x="0" y="1905"/>
                    </a:cubicBezTo>
                    <a:cubicBezTo>
                      <a:pt x="0" y="1905"/>
                      <a:pt x="0" y="0"/>
                      <a:pt x="0"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22" name="Freeform 158">
                <a:extLst>
                  <a:ext uri="{FF2B5EF4-FFF2-40B4-BE49-F238E27FC236}">
                    <a16:creationId xmlns:a16="http://schemas.microsoft.com/office/drawing/2014/main" id="{15F5516E-378C-1B33-B990-2D082799AD12}"/>
                  </a:ext>
                </a:extLst>
              </p:cNvPr>
              <p:cNvSpPr/>
              <p:nvPr/>
            </p:nvSpPr>
            <p:spPr>
              <a:xfrm>
                <a:off x="6420632" y="6736697"/>
                <a:ext cx="320706" cy="2857"/>
              </a:xfrm>
              <a:custGeom>
                <a:avLst/>
                <a:gdLst>
                  <a:gd name="csX0" fmla="*/ 320707 w 320706"/>
                  <a:gd name="csY0" fmla="*/ 1905 h 2857"/>
                  <a:gd name="csX1" fmla="*/ 951 w 320706"/>
                  <a:gd name="csY1" fmla="*/ 1905 h 2857"/>
                  <a:gd name="csX2" fmla="*/ 0 w 320706"/>
                  <a:gd name="csY2" fmla="*/ 1905 h 2857"/>
                  <a:gd name="csX3" fmla="*/ 951 w 320706"/>
                  <a:gd name="csY3" fmla="*/ 0 h 2857"/>
                  <a:gd name="csX4" fmla="*/ 319755 w 320706"/>
                  <a:gd name="csY4" fmla="*/ 0 h 2857"/>
                  <a:gd name="csX5" fmla="*/ 319755 w 320706"/>
                  <a:gd name="csY5" fmla="*/ 2858 h 2857"/>
                </a:gdLst>
                <a:ahLst/>
                <a:cxnLst>
                  <a:cxn ang="0">
                    <a:pos x="csX0" y="csY0"/>
                  </a:cxn>
                  <a:cxn ang="0">
                    <a:pos x="csX1" y="csY1"/>
                  </a:cxn>
                  <a:cxn ang="0">
                    <a:pos x="csX2" y="csY2"/>
                  </a:cxn>
                  <a:cxn ang="0">
                    <a:pos x="csX3" y="csY3"/>
                  </a:cxn>
                  <a:cxn ang="0">
                    <a:pos x="csX4" y="csY4"/>
                  </a:cxn>
                  <a:cxn ang="0">
                    <a:pos x="csX5" y="csY5"/>
                  </a:cxn>
                </a:cxnLst>
                <a:rect l="l" t="t" r="r" b="b"/>
                <a:pathLst>
                  <a:path w="320706" h="2857">
                    <a:moveTo>
                      <a:pt x="320707" y="1905"/>
                    </a:moveTo>
                    <a:lnTo>
                      <a:pt x="951" y="1905"/>
                    </a:lnTo>
                    <a:cubicBezTo>
                      <a:pt x="0" y="1905"/>
                      <a:pt x="951" y="1905"/>
                      <a:pt x="0" y="1905"/>
                    </a:cubicBezTo>
                    <a:cubicBezTo>
                      <a:pt x="0" y="1905"/>
                      <a:pt x="0" y="0"/>
                      <a:pt x="951" y="0"/>
                    </a:cubicBezTo>
                    <a:lnTo>
                      <a:pt x="319755" y="0"/>
                    </a:lnTo>
                    <a:cubicBezTo>
                      <a:pt x="320707" y="0"/>
                      <a:pt x="320707" y="1905"/>
                      <a:pt x="319755" y="2858"/>
                    </a:cubicBezTo>
                    <a:close/>
                  </a:path>
                </a:pathLst>
              </a:custGeom>
              <a:solidFill>
                <a:srgbClr val="FFFFFF"/>
              </a:solidFill>
              <a:ln w="9512" cap="flat">
                <a:noFill/>
                <a:prstDash val="solid"/>
                <a:miter/>
              </a:ln>
            </p:spPr>
            <p:txBody>
              <a:bodyPr/>
              <a:lstStyle/>
              <a:p>
                <a:endParaRPr lang="en-US"/>
              </a:p>
            </p:txBody>
          </p:sp>
          <p:sp>
            <p:nvSpPr>
              <p:cNvPr id="23" name="Freeform 159">
                <a:extLst>
                  <a:ext uri="{FF2B5EF4-FFF2-40B4-BE49-F238E27FC236}">
                    <a16:creationId xmlns:a16="http://schemas.microsoft.com/office/drawing/2014/main" id="{58CBCACB-B40B-03B8-2A8A-86AF65738D20}"/>
                  </a:ext>
                </a:extLst>
              </p:cNvPr>
              <p:cNvSpPr/>
              <p:nvPr/>
            </p:nvSpPr>
            <p:spPr>
              <a:xfrm>
                <a:off x="6880632" y="6739555"/>
                <a:ext cx="22137" cy="33337"/>
              </a:xfrm>
              <a:custGeom>
                <a:avLst/>
                <a:gdLst>
                  <a:gd name="csX0" fmla="*/ 20586 w 22137"/>
                  <a:gd name="csY0" fmla="*/ 7620 h 33337"/>
                  <a:gd name="csX1" fmla="*/ 11069 w 22137"/>
                  <a:gd name="csY1" fmla="*/ 33338 h 33337"/>
                  <a:gd name="csX2" fmla="*/ 1553 w 22137"/>
                  <a:gd name="csY2" fmla="*/ 26670 h 33337"/>
                  <a:gd name="csX3" fmla="*/ 11069 w 22137"/>
                  <a:gd name="csY3" fmla="*/ 0 h 33337"/>
                  <a:gd name="csX4" fmla="*/ 20586 w 22137"/>
                  <a:gd name="csY4" fmla="*/ 6667 h 33337"/>
                  <a:gd name="csX5" fmla="*/ 11069 w 22137"/>
                  <a:gd name="csY5" fmla="*/ 3810 h 33337"/>
                  <a:gd name="csX6" fmla="*/ 7262 w 22137"/>
                  <a:gd name="csY6" fmla="*/ 25717 h 33337"/>
                  <a:gd name="csX7" fmla="*/ 12021 w 22137"/>
                  <a:gd name="csY7" fmla="*/ 29527 h 33337"/>
                  <a:gd name="csX8" fmla="*/ 12021 w 22137"/>
                  <a:gd name="csY8" fmla="*/ 4763 h 333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137" h="33337">
                    <a:moveTo>
                      <a:pt x="20586" y="7620"/>
                    </a:moveTo>
                    <a:cubicBezTo>
                      <a:pt x="23440" y="16192"/>
                      <a:pt x="23440" y="33338"/>
                      <a:pt x="11069" y="33338"/>
                    </a:cubicBezTo>
                    <a:cubicBezTo>
                      <a:pt x="-1303" y="33338"/>
                      <a:pt x="3455" y="31432"/>
                      <a:pt x="1553" y="26670"/>
                    </a:cubicBezTo>
                    <a:cubicBezTo>
                      <a:pt x="-1303" y="18097"/>
                      <a:pt x="-1303" y="0"/>
                      <a:pt x="11069" y="0"/>
                    </a:cubicBezTo>
                    <a:cubicBezTo>
                      <a:pt x="23440" y="0"/>
                      <a:pt x="18682" y="2857"/>
                      <a:pt x="20586" y="6667"/>
                    </a:cubicBezTo>
                    <a:close/>
                    <a:moveTo>
                      <a:pt x="11069" y="3810"/>
                    </a:moveTo>
                    <a:cubicBezTo>
                      <a:pt x="4407" y="3810"/>
                      <a:pt x="4407" y="19050"/>
                      <a:pt x="7262" y="25717"/>
                    </a:cubicBezTo>
                    <a:cubicBezTo>
                      <a:pt x="10117" y="32385"/>
                      <a:pt x="10117" y="29527"/>
                      <a:pt x="12021" y="29527"/>
                    </a:cubicBezTo>
                    <a:cubicBezTo>
                      <a:pt x="19634" y="29527"/>
                      <a:pt x="19634" y="3810"/>
                      <a:pt x="12021" y="4763"/>
                    </a:cubicBezTo>
                    <a:close/>
                  </a:path>
                </a:pathLst>
              </a:custGeom>
              <a:solidFill>
                <a:srgbClr val="FFFFFF"/>
              </a:solidFill>
              <a:ln w="9512" cap="flat">
                <a:noFill/>
                <a:prstDash val="solid"/>
                <a:miter/>
              </a:ln>
            </p:spPr>
            <p:txBody>
              <a:bodyPr/>
              <a:lstStyle/>
              <a:p>
                <a:endParaRPr lang="en-US"/>
              </a:p>
            </p:txBody>
          </p:sp>
          <p:sp>
            <p:nvSpPr>
              <p:cNvPr id="24" name="Freeform 160">
                <a:extLst>
                  <a:ext uri="{FF2B5EF4-FFF2-40B4-BE49-F238E27FC236}">
                    <a16:creationId xmlns:a16="http://schemas.microsoft.com/office/drawing/2014/main" id="{CB5FD1E4-0558-84E4-6179-FA4517400AD9}"/>
                  </a:ext>
                </a:extLst>
              </p:cNvPr>
              <p:cNvSpPr/>
              <p:nvPr/>
            </p:nvSpPr>
            <p:spPr>
              <a:xfrm>
                <a:off x="6907244" y="6739555"/>
                <a:ext cx="21253" cy="33519"/>
              </a:xfrm>
              <a:custGeom>
                <a:avLst/>
                <a:gdLst>
                  <a:gd name="csX0" fmla="*/ 19667 w 21253"/>
                  <a:gd name="csY0" fmla="*/ 6667 h 33519"/>
                  <a:gd name="csX1" fmla="*/ 11103 w 21253"/>
                  <a:gd name="csY1" fmla="*/ 33338 h 33519"/>
                  <a:gd name="csX2" fmla="*/ 1586 w 21253"/>
                  <a:gd name="csY2" fmla="*/ 26670 h 33519"/>
                  <a:gd name="csX3" fmla="*/ 10151 w 21253"/>
                  <a:gd name="csY3" fmla="*/ 0 h 33519"/>
                  <a:gd name="csX4" fmla="*/ 19667 w 21253"/>
                  <a:gd name="csY4" fmla="*/ 6667 h 33519"/>
                  <a:gd name="csX5" fmla="*/ 14909 w 21253"/>
                  <a:gd name="csY5" fmla="*/ 7620 h 33519"/>
                  <a:gd name="csX6" fmla="*/ 10151 w 21253"/>
                  <a:gd name="csY6" fmla="*/ 4763 h 33519"/>
                  <a:gd name="csX7" fmla="*/ 10151 w 21253"/>
                  <a:gd name="csY7" fmla="*/ 29527 h 33519"/>
                  <a:gd name="csX8" fmla="*/ 14909 w 21253"/>
                  <a:gd name="csY8" fmla="*/ 7620 h 335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253" h="33519">
                    <a:moveTo>
                      <a:pt x="19667" y="6667"/>
                    </a:moveTo>
                    <a:cubicBezTo>
                      <a:pt x="22523" y="15240"/>
                      <a:pt x="22523" y="32385"/>
                      <a:pt x="11103" y="33338"/>
                    </a:cubicBezTo>
                    <a:cubicBezTo>
                      <a:pt x="-317" y="34290"/>
                      <a:pt x="3489" y="31432"/>
                      <a:pt x="1586" y="26670"/>
                    </a:cubicBezTo>
                    <a:cubicBezTo>
                      <a:pt x="-1269" y="18097"/>
                      <a:pt x="-1269" y="0"/>
                      <a:pt x="10151" y="0"/>
                    </a:cubicBezTo>
                    <a:cubicBezTo>
                      <a:pt x="21571" y="0"/>
                      <a:pt x="17764" y="1905"/>
                      <a:pt x="19667" y="6667"/>
                    </a:cubicBezTo>
                    <a:close/>
                    <a:moveTo>
                      <a:pt x="14909" y="7620"/>
                    </a:moveTo>
                    <a:cubicBezTo>
                      <a:pt x="14909" y="5715"/>
                      <a:pt x="12054" y="4763"/>
                      <a:pt x="10151" y="4763"/>
                    </a:cubicBezTo>
                    <a:cubicBezTo>
                      <a:pt x="2537" y="4763"/>
                      <a:pt x="2537" y="29527"/>
                      <a:pt x="10151" y="29527"/>
                    </a:cubicBezTo>
                    <a:cubicBezTo>
                      <a:pt x="17764" y="29527"/>
                      <a:pt x="16812" y="14288"/>
                      <a:pt x="14909" y="7620"/>
                    </a:cubicBezTo>
                    <a:close/>
                  </a:path>
                </a:pathLst>
              </a:custGeom>
              <a:solidFill>
                <a:srgbClr val="FFFFFF"/>
              </a:solidFill>
              <a:ln w="9512" cap="flat">
                <a:noFill/>
                <a:prstDash val="solid"/>
                <a:miter/>
              </a:ln>
            </p:spPr>
            <p:txBody>
              <a:bodyPr/>
              <a:lstStyle/>
              <a:p>
                <a:endParaRPr lang="en-US"/>
              </a:p>
            </p:txBody>
          </p:sp>
          <p:sp>
            <p:nvSpPr>
              <p:cNvPr id="25" name="Freeform 161">
                <a:extLst>
                  <a:ext uri="{FF2B5EF4-FFF2-40B4-BE49-F238E27FC236}">
                    <a16:creationId xmlns:a16="http://schemas.microsoft.com/office/drawing/2014/main" id="{7769AD07-2848-2501-E2E2-F174DCDD4DBD}"/>
                  </a:ext>
                </a:extLst>
              </p:cNvPr>
              <p:cNvSpPr/>
              <p:nvPr/>
            </p:nvSpPr>
            <p:spPr>
              <a:xfrm>
                <a:off x="6572752" y="6370938"/>
                <a:ext cx="22153" cy="28011"/>
              </a:xfrm>
              <a:custGeom>
                <a:avLst/>
                <a:gdLst>
                  <a:gd name="csX0" fmla="*/ 20129 w 22153"/>
                  <a:gd name="csY0" fmla="*/ 27622 h 28011"/>
                  <a:gd name="csX1" fmla="*/ 9661 w 22153"/>
                  <a:gd name="csY1" fmla="*/ 23813 h 28011"/>
                  <a:gd name="csX2" fmla="*/ 145 w 22153"/>
                  <a:gd name="csY2" fmla="*/ 12382 h 28011"/>
                  <a:gd name="csX3" fmla="*/ 11564 w 22153"/>
                  <a:gd name="csY3" fmla="*/ 0 h 28011"/>
                  <a:gd name="csX4" fmla="*/ 22033 w 22153"/>
                  <a:gd name="csY4" fmla="*/ 12382 h 28011"/>
                  <a:gd name="csX5" fmla="*/ 16322 w 22153"/>
                  <a:gd name="csY5" fmla="*/ 22860 h 28011"/>
                  <a:gd name="csX6" fmla="*/ 20129 w 22153"/>
                  <a:gd name="csY6" fmla="*/ 27622 h 28011"/>
                  <a:gd name="csX7" fmla="*/ 17274 w 22153"/>
                  <a:gd name="csY7" fmla="*/ 18097 h 28011"/>
                  <a:gd name="csX8" fmla="*/ 17274 w 22153"/>
                  <a:gd name="csY8" fmla="*/ 7620 h 28011"/>
                  <a:gd name="csX9" fmla="*/ 10613 w 22153"/>
                  <a:gd name="csY9" fmla="*/ 2857 h 28011"/>
                  <a:gd name="csX10" fmla="*/ 3951 w 22153"/>
                  <a:gd name="csY10" fmla="*/ 6668 h 28011"/>
                  <a:gd name="csX11" fmla="*/ 3951 w 22153"/>
                  <a:gd name="csY11" fmla="*/ 17145 h 28011"/>
                  <a:gd name="csX12" fmla="*/ 9661 w 22153"/>
                  <a:gd name="csY12" fmla="*/ 20003 h 28011"/>
                  <a:gd name="csX13" fmla="*/ 15371 w 22153"/>
                  <a:gd name="csY13" fmla="*/ 17145 h 280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2153" h="28011">
                    <a:moveTo>
                      <a:pt x="20129" y="27622"/>
                    </a:moveTo>
                    <a:cubicBezTo>
                      <a:pt x="14420" y="29528"/>
                      <a:pt x="16322" y="23813"/>
                      <a:pt x="9661" y="23813"/>
                    </a:cubicBezTo>
                    <a:cubicBezTo>
                      <a:pt x="3000" y="23813"/>
                      <a:pt x="-807" y="18097"/>
                      <a:pt x="145" y="12382"/>
                    </a:cubicBezTo>
                    <a:cubicBezTo>
                      <a:pt x="1096" y="6668"/>
                      <a:pt x="4903" y="0"/>
                      <a:pt x="11564" y="0"/>
                    </a:cubicBezTo>
                    <a:cubicBezTo>
                      <a:pt x="18226" y="0"/>
                      <a:pt x="22984" y="5715"/>
                      <a:pt x="22033" y="12382"/>
                    </a:cubicBezTo>
                    <a:cubicBezTo>
                      <a:pt x="21081" y="19050"/>
                      <a:pt x="20129" y="20955"/>
                      <a:pt x="16322" y="22860"/>
                    </a:cubicBezTo>
                    <a:cubicBezTo>
                      <a:pt x="17274" y="24765"/>
                      <a:pt x="19178" y="25718"/>
                      <a:pt x="20129" y="27622"/>
                    </a:cubicBezTo>
                    <a:close/>
                    <a:moveTo>
                      <a:pt x="17274" y="18097"/>
                    </a:moveTo>
                    <a:cubicBezTo>
                      <a:pt x="19178" y="15240"/>
                      <a:pt x="19178" y="11430"/>
                      <a:pt x="17274" y="7620"/>
                    </a:cubicBezTo>
                    <a:cubicBezTo>
                      <a:pt x="15371" y="3810"/>
                      <a:pt x="13468" y="2857"/>
                      <a:pt x="10613" y="2857"/>
                    </a:cubicBezTo>
                    <a:cubicBezTo>
                      <a:pt x="7758" y="2857"/>
                      <a:pt x="5854" y="3810"/>
                      <a:pt x="3951" y="6668"/>
                    </a:cubicBezTo>
                    <a:cubicBezTo>
                      <a:pt x="2048" y="9525"/>
                      <a:pt x="2048" y="14288"/>
                      <a:pt x="3951" y="17145"/>
                    </a:cubicBezTo>
                    <a:cubicBezTo>
                      <a:pt x="5854" y="20003"/>
                      <a:pt x="7758" y="20003"/>
                      <a:pt x="9661" y="20003"/>
                    </a:cubicBezTo>
                    <a:cubicBezTo>
                      <a:pt x="11564" y="20003"/>
                      <a:pt x="14420" y="20003"/>
                      <a:pt x="15371" y="17145"/>
                    </a:cubicBezTo>
                    <a:close/>
                  </a:path>
                </a:pathLst>
              </a:custGeom>
              <a:solidFill>
                <a:srgbClr val="FFFFFF"/>
              </a:solidFill>
              <a:ln w="9512" cap="flat">
                <a:noFill/>
                <a:prstDash val="solid"/>
                <a:miter/>
              </a:ln>
            </p:spPr>
            <p:txBody>
              <a:bodyPr/>
              <a:lstStyle/>
              <a:p>
                <a:endParaRPr lang="en-US"/>
              </a:p>
            </p:txBody>
          </p:sp>
          <p:sp>
            <p:nvSpPr>
              <p:cNvPr id="26" name="Freeform 162">
                <a:extLst>
                  <a:ext uri="{FF2B5EF4-FFF2-40B4-BE49-F238E27FC236}">
                    <a16:creationId xmlns:a16="http://schemas.microsoft.com/office/drawing/2014/main" id="{97EFEB11-47F2-49E3-121C-43662CA1426F}"/>
                  </a:ext>
                </a:extLst>
              </p:cNvPr>
              <p:cNvSpPr/>
              <p:nvPr/>
            </p:nvSpPr>
            <p:spPr>
              <a:xfrm>
                <a:off x="6614770" y="6749905"/>
                <a:ext cx="23206" cy="24306"/>
              </a:xfrm>
              <a:custGeom>
                <a:avLst/>
                <a:gdLst>
                  <a:gd name="csX0" fmla="*/ 19033 w 23206"/>
                  <a:gd name="csY0" fmla="*/ 21082 h 24306"/>
                  <a:gd name="csX1" fmla="*/ 2855 w 23206"/>
                  <a:gd name="csY1" fmla="*/ 21082 h 24306"/>
                  <a:gd name="csX2" fmla="*/ 2855 w 23206"/>
                  <a:gd name="csY2" fmla="*/ 3937 h 24306"/>
                  <a:gd name="csX3" fmla="*/ 19985 w 23206"/>
                  <a:gd name="csY3" fmla="*/ 3937 h 24306"/>
                  <a:gd name="csX4" fmla="*/ 19985 w 23206"/>
                  <a:gd name="csY4" fmla="*/ 21082 h 24306"/>
                  <a:gd name="csX5" fmla="*/ 18082 w 23206"/>
                  <a:gd name="csY5" fmla="*/ 15367 h 24306"/>
                  <a:gd name="csX6" fmla="*/ 18082 w 23206"/>
                  <a:gd name="csY6" fmla="*/ 7747 h 24306"/>
                  <a:gd name="csX7" fmla="*/ 11420 w 23206"/>
                  <a:gd name="csY7" fmla="*/ 2985 h 24306"/>
                  <a:gd name="csX8" fmla="*/ 4758 w 23206"/>
                  <a:gd name="csY8" fmla="*/ 7747 h 24306"/>
                  <a:gd name="csX9" fmla="*/ 4758 w 23206"/>
                  <a:gd name="csY9" fmla="*/ 15367 h 24306"/>
                  <a:gd name="csX10" fmla="*/ 12371 w 23206"/>
                  <a:gd name="csY10" fmla="*/ 20129 h 24306"/>
                  <a:gd name="csX11" fmla="*/ 19033 w 23206"/>
                  <a:gd name="csY11" fmla="*/ 14414 h 243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3206" h="24306">
                    <a:moveTo>
                      <a:pt x="19033" y="21082"/>
                    </a:moveTo>
                    <a:cubicBezTo>
                      <a:pt x="14275" y="25845"/>
                      <a:pt x="6662" y="24892"/>
                      <a:pt x="2855" y="21082"/>
                    </a:cubicBezTo>
                    <a:cubicBezTo>
                      <a:pt x="-952" y="17272"/>
                      <a:pt x="-952" y="8700"/>
                      <a:pt x="2855" y="3937"/>
                    </a:cubicBezTo>
                    <a:cubicBezTo>
                      <a:pt x="6662" y="-825"/>
                      <a:pt x="15227" y="-1778"/>
                      <a:pt x="19985" y="3937"/>
                    </a:cubicBezTo>
                    <a:cubicBezTo>
                      <a:pt x="24743" y="9652"/>
                      <a:pt x="23791" y="16320"/>
                      <a:pt x="19985" y="21082"/>
                    </a:cubicBezTo>
                    <a:close/>
                    <a:moveTo>
                      <a:pt x="18082" y="15367"/>
                    </a:moveTo>
                    <a:cubicBezTo>
                      <a:pt x="18082" y="12510"/>
                      <a:pt x="18082" y="9652"/>
                      <a:pt x="18082" y="7747"/>
                    </a:cubicBezTo>
                    <a:cubicBezTo>
                      <a:pt x="18082" y="5842"/>
                      <a:pt x="14275" y="2985"/>
                      <a:pt x="11420" y="2985"/>
                    </a:cubicBezTo>
                    <a:cubicBezTo>
                      <a:pt x="8565" y="2985"/>
                      <a:pt x="5710" y="4889"/>
                      <a:pt x="4758" y="7747"/>
                    </a:cubicBezTo>
                    <a:cubicBezTo>
                      <a:pt x="3807" y="10604"/>
                      <a:pt x="4758" y="12510"/>
                      <a:pt x="4758" y="15367"/>
                    </a:cubicBezTo>
                    <a:cubicBezTo>
                      <a:pt x="4758" y="18225"/>
                      <a:pt x="8565" y="20129"/>
                      <a:pt x="12371" y="20129"/>
                    </a:cubicBezTo>
                    <a:cubicBezTo>
                      <a:pt x="16178" y="20129"/>
                      <a:pt x="18082" y="18225"/>
                      <a:pt x="19033" y="14414"/>
                    </a:cubicBezTo>
                    <a:close/>
                  </a:path>
                </a:pathLst>
              </a:custGeom>
              <a:solidFill>
                <a:srgbClr val="FFFFFF"/>
              </a:solidFill>
              <a:ln w="9512" cap="flat">
                <a:noFill/>
                <a:prstDash val="solid"/>
                <a:miter/>
              </a:ln>
            </p:spPr>
            <p:txBody>
              <a:bodyPr/>
              <a:lstStyle/>
              <a:p>
                <a:endParaRPr lang="en-US"/>
              </a:p>
            </p:txBody>
          </p:sp>
          <p:sp>
            <p:nvSpPr>
              <p:cNvPr id="27" name="Freeform 163">
                <a:extLst>
                  <a:ext uri="{FF2B5EF4-FFF2-40B4-BE49-F238E27FC236}">
                    <a16:creationId xmlns:a16="http://schemas.microsoft.com/office/drawing/2014/main" id="{5498E657-26B3-9B6C-1980-7AB4C3CF10B9}"/>
                  </a:ext>
                </a:extLst>
              </p:cNvPr>
              <p:cNvSpPr/>
              <p:nvPr/>
            </p:nvSpPr>
            <p:spPr>
              <a:xfrm>
                <a:off x="6450964" y="6749080"/>
                <a:ext cx="22960" cy="24764"/>
              </a:xfrm>
              <a:custGeom>
                <a:avLst/>
                <a:gdLst>
                  <a:gd name="csX0" fmla="*/ 11541 w 22960"/>
                  <a:gd name="csY0" fmla="*/ 24765 h 24764"/>
                  <a:gd name="csX1" fmla="*/ 121 w 22960"/>
                  <a:gd name="csY1" fmla="*/ 13335 h 24764"/>
                  <a:gd name="csX2" fmla="*/ 11541 w 22960"/>
                  <a:gd name="csY2" fmla="*/ 0 h 24764"/>
                  <a:gd name="csX3" fmla="*/ 22961 w 22960"/>
                  <a:gd name="csY3" fmla="*/ 13335 h 24764"/>
                  <a:gd name="csX4" fmla="*/ 11541 w 22960"/>
                  <a:gd name="csY4" fmla="*/ 24765 h 24764"/>
                  <a:gd name="csX5" fmla="*/ 18202 w 22960"/>
                  <a:gd name="csY5" fmla="*/ 17145 h 24764"/>
                  <a:gd name="csX6" fmla="*/ 18202 w 22960"/>
                  <a:gd name="csY6" fmla="*/ 7620 h 24764"/>
                  <a:gd name="csX7" fmla="*/ 12493 w 22960"/>
                  <a:gd name="csY7" fmla="*/ 3810 h 24764"/>
                  <a:gd name="csX8" fmla="*/ 6782 w 22960"/>
                  <a:gd name="csY8" fmla="*/ 6667 h 24764"/>
                  <a:gd name="csX9" fmla="*/ 5831 w 22960"/>
                  <a:gd name="csY9" fmla="*/ 16192 h 24764"/>
                  <a:gd name="csX10" fmla="*/ 12493 w 22960"/>
                  <a:gd name="csY10" fmla="*/ 21907 h 24764"/>
                  <a:gd name="csX11" fmla="*/ 19154 w 22960"/>
                  <a:gd name="csY11" fmla="*/ 18097 h 247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2960" h="24764">
                    <a:moveTo>
                      <a:pt x="11541" y="24765"/>
                    </a:moveTo>
                    <a:cubicBezTo>
                      <a:pt x="4879" y="24765"/>
                      <a:pt x="1073" y="20002"/>
                      <a:pt x="121" y="13335"/>
                    </a:cubicBezTo>
                    <a:cubicBezTo>
                      <a:pt x="-831" y="6667"/>
                      <a:pt x="3927" y="0"/>
                      <a:pt x="11541" y="0"/>
                    </a:cubicBezTo>
                    <a:cubicBezTo>
                      <a:pt x="19154" y="0"/>
                      <a:pt x="22961" y="5715"/>
                      <a:pt x="22961" y="13335"/>
                    </a:cubicBezTo>
                    <a:cubicBezTo>
                      <a:pt x="22961" y="20955"/>
                      <a:pt x="18202" y="24765"/>
                      <a:pt x="11541" y="24765"/>
                    </a:cubicBezTo>
                    <a:close/>
                    <a:moveTo>
                      <a:pt x="18202" y="17145"/>
                    </a:moveTo>
                    <a:cubicBezTo>
                      <a:pt x="19154" y="14288"/>
                      <a:pt x="19154" y="10477"/>
                      <a:pt x="18202" y="7620"/>
                    </a:cubicBezTo>
                    <a:cubicBezTo>
                      <a:pt x="17251" y="4763"/>
                      <a:pt x="14395" y="3810"/>
                      <a:pt x="12493" y="3810"/>
                    </a:cubicBezTo>
                    <a:cubicBezTo>
                      <a:pt x="10589" y="3810"/>
                      <a:pt x="7734" y="3810"/>
                      <a:pt x="6782" y="6667"/>
                    </a:cubicBezTo>
                    <a:cubicBezTo>
                      <a:pt x="5831" y="9525"/>
                      <a:pt x="4879" y="13335"/>
                      <a:pt x="5831" y="16192"/>
                    </a:cubicBezTo>
                    <a:cubicBezTo>
                      <a:pt x="6782" y="19050"/>
                      <a:pt x="9637" y="20955"/>
                      <a:pt x="12493" y="21907"/>
                    </a:cubicBezTo>
                    <a:cubicBezTo>
                      <a:pt x="15347" y="22860"/>
                      <a:pt x="18202" y="20955"/>
                      <a:pt x="19154" y="18097"/>
                    </a:cubicBezTo>
                    <a:close/>
                  </a:path>
                </a:pathLst>
              </a:custGeom>
              <a:solidFill>
                <a:srgbClr val="FFFFFF"/>
              </a:solidFill>
              <a:ln w="9512" cap="flat">
                <a:noFill/>
                <a:prstDash val="solid"/>
                <a:miter/>
              </a:ln>
            </p:spPr>
            <p:txBody>
              <a:bodyPr/>
              <a:lstStyle/>
              <a:p>
                <a:endParaRPr lang="en-US"/>
              </a:p>
            </p:txBody>
          </p:sp>
          <p:sp>
            <p:nvSpPr>
              <p:cNvPr id="28" name="Freeform 164">
                <a:extLst>
                  <a:ext uri="{FF2B5EF4-FFF2-40B4-BE49-F238E27FC236}">
                    <a16:creationId xmlns:a16="http://schemas.microsoft.com/office/drawing/2014/main" id="{C019FA37-A8B5-7830-3D2E-4F34E88DF10B}"/>
                  </a:ext>
                </a:extLst>
              </p:cNvPr>
              <p:cNvSpPr/>
              <p:nvPr/>
            </p:nvSpPr>
            <p:spPr>
              <a:xfrm>
                <a:off x="6393444" y="6577832"/>
                <a:ext cx="23503" cy="23312"/>
              </a:xfrm>
              <a:custGeom>
                <a:avLst/>
                <a:gdLst>
                  <a:gd name="csX0" fmla="*/ 21478 w 23503"/>
                  <a:gd name="csY0" fmla="*/ 18848 h 23312"/>
                  <a:gd name="csX1" fmla="*/ 5300 w 23503"/>
                  <a:gd name="csY1" fmla="*/ 21705 h 23312"/>
                  <a:gd name="csX2" fmla="*/ 2445 w 23503"/>
                  <a:gd name="csY2" fmla="*/ 4560 h 23312"/>
                  <a:gd name="csX3" fmla="*/ 18624 w 23503"/>
                  <a:gd name="csY3" fmla="*/ 2655 h 23312"/>
                  <a:gd name="csX4" fmla="*/ 21478 w 23503"/>
                  <a:gd name="csY4" fmla="*/ 18848 h 23312"/>
                  <a:gd name="csX5" fmla="*/ 15769 w 23503"/>
                  <a:gd name="csY5" fmla="*/ 17895 h 23312"/>
                  <a:gd name="csX6" fmla="*/ 20527 w 23503"/>
                  <a:gd name="csY6" fmla="*/ 10275 h 23312"/>
                  <a:gd name="csX7" fmla="*/ 14817 w 23503"/>
                  <a:gd name="csY7" fmla="*/ 3608 h 23312"/>
                  <a:gd name="csX8" fmla="*/ 6252 w 23503"/>
                  <a:gd name="csY8" fmla="*/ 5513 h 23312"/>
                  <a:gd name="csX9" fmla="*/ 3397 w 23503"/>
                  <a:gd name="csY9" fmla="*/ 13133 h 23312"/>
                  <a:gd name="csX10" fmla="*/ 15769 w 23503"/>
                  <a:gd name="csY10" fmla="*/ 17895 h 233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3503" h="23312">
                    <a:moveTo>
                      <a:pt x="21478" y="18848"/>
                    </a:moveTo>
                    <a:cubicBezTo>
                      <a:pt x="17672" y="23610"/>
                      <a:pt x="10058" y="24563"/>
                      <a:pt x="5300" y="21705"/>
                    </a:cubicBezTo>
                    <a:cubicBezTo>
                      <a:pt x="542" y="18848"/>
                      <a:pt x="-2313" y="10275"/>
                      <a:pt x="2445" y="4560"/>
                    </a:cubicBezTo>
                    <a:cubicBezTo>
                      <a:pt x="7204" y="-1155"/>
                      <a:pt x="13865" y="-1155"/>
                      <a:pt x="18624" y="2655"/>
                    </a:cubicBezTo>
                    <a:cubicBezTo>
                      <a:pt x="23382" y="6465"/>
                      <a:pt x="25285" y="14085"/>
                      <a:pt x="21478" y="18848"/>
                    </a:cubicBezTo>
                    <a:close/>
                    <a:moveTo>
                      <a:pt x="15769" y="17895"/>
                    </a:moveTo>
                    <a:cubicBezTo>
                      <a:pt x="19575" y="16943"/>
                      <a:pt x="20527" y="14085"/>
                      <a:pt x="20527" y="10275"/>
                    </a:cubicBezTo>
                    <a:cubicBezTo>
                      <a:pt x="20527" y="6465"/>
                      <a:pt x="17672" y="4560"/>
                      <a:pt x="14817" y="3608"/>
                    </a:cubicBezTo>
                    <a:cubicBezTo>
                      <a:pt x="11962" y="2655"/>
                      <a:pt x="9107" y="3608"/>
                      <a:pt x="6252" y="5513"/>
                    </a:cubicBezTo>
                    <a:cubicBezTo>
                      <a:pt x="3397" y="7418"/>
                      <a:pt x="2445" y="10275"/>
                      <a:pt x="3397" y="13133"/>
                    </a:cubicBezTo>
                    <a:cubicBezTo>
                      <a:pt x="4349" y="18848"/>
                      <a:pt x="11010" y="19800"/>
                      <a:pt x="15769" y="17895"/>
                    </a:cubicBezTo>
                    <a:close/>
                  </a:path>
                </a:pathLst>
              </a:custGeom>
              <a:solidFill>
                <a:srgbClr val="FFFFFF"/>
              </a:solidFill>
              <a:ln w="9512" cap="flat">
                <a:noFill/>
                <a:prstDash val="solid"/>
                <a:miter/>
              </a:ln>
            </p:spPr>
            <p:txBody>
              <a:bodyPr/>
              <a:lstStyle/>
              <a:p>
                <a:endParaRPr lang="en-US"/>
              </a:p>
            </p:txBody>
          </p:sp>
          <p:sp>
            <p:nvSpPr>
              <p:cNvPr id="29" name="Freeform 165">
                <a:extLst>
                  <a:ext uri="{FF2B5EF4-FFF2-40B4-BE49-F238E27FC236}">
                    <a16:creationId xmlns:a16="http://schemas.microsoft.com/office/drawing/2014/main" id="{C7C5F978-C929-7A26-B2A7-62282B6DA05F}"/>
                  </a:ext>
                </a:extLst>
              </p:cNvPr>
              <p:cNvSpPr/>
              <p:nvPr/>
            </p:nvSpPr>
            <p:spPr>
              <a:xfrm>
                <a:off x="6392083" y="6533670"/>
                <a:ext cx="22839" cy="19194"/>
              </a:xfrm>
              <a:custGeom>
                <a:avLst/>
                <a:gdLst>
                  <a:gd name="csX0" fmla="*/ 22839 w 22839"/>
                  <a:gd name="csY0" fmla="*/ 19195 h 19194"/>
                  <a:gd name="csX1" fmla="*/ 0 w 22839"/>
                  <a:gd name="csY1" fmla="*/ 17290 h 19194"/>
                  <a:gd name="csX2" fmla="*/ 0 w 22839"/>
                  <a:gd name="csY2" fmla="*/ 9670 h 19194"/>
                  <a:gd name="csX3" fmla="*/ 13323 w 22839"/>
                  <a:gd name="csY3" fmla="*/ 145 h 19194"/>
                  <a:gd name="csX4" fmla="*/ 22839 w 22839"/>
                  <a:gd name="csY4" fmla="*/ 10622 h 19194"/>
                  <a:gd name="csX5" fmla="*/ 22839 w 22839"/>
                  <a:gd name="csY5" fmla="*/ 19195 h 19194"/>
                  <a:gd name="csX6" fmla="*/ 19984 w 22839"/>
                  <a:gd name="csY6" fmla="*/ 15385 h 19194"/>
                  <a:gd name="csX7" fmla="*/ 19984 w 22839"/>
                  <a:gd name="csY7" fmla="*/ 5860 h 19194"/>
                  <a:gd name="csX8" fmla="*/ 6661 w 22839"/>
                  <a:gd name="csY8" fmla="*/ 4907 h 19194"/>
                  <a:gd name="csX9" fmla="*/ 4758 w 22839"/>
                  <a:gd name="csY9" fmla="*/ 13480 h 19194"/>
                  <a:gd name="csX10" fmla="*/ 20936 w 22839"/>
                  <a:gd name="csY10" fmla="*/ 15385 h 19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2839" h="19194">
                    <a:moveTo>
                      <a:pt x="22839" y="19195"/>
                    </a:moveTo>
                    <a:lnTo>
                      <a:pt x="0" y="17290"/>
                    </a:lnTo>
                    <a:cubicBezTo>
                      <a:pt x="0" y="14432"/>
                      <a:pt x="0" y="11575"/>
                      <a:pt x="0" y="9670"/>
                    </a:cubicBezTo>
                    <a:cubicBezTo>
                      <a:pt x="951" y="3002"/>
                      <a:pt x="6661" y="-808"/>
                      <a:pt x="13323" y="145"/>
                    </a:cubicBezTo>
                    <a:cubicBezTo>
                      <a:pt x="19984" y="1097"/>
                      <a:pt x="22839" y="4907"/>
                      <a:pt x="22839" y="10622"/>
                    </a:cubicBezTo>
                    <a:cubicBezTo>
                      <a:pt x="22839" y="16337"/>
                      <a:pt x="22839" y="16337"/>
                      <a:pt x="22839" y="19195"/>
                    </a:cubicBezTo>
                    <a:close/>
                    <a:moveTo>
                      <a:pt x="19984" y="15385"/>
                    </a:moveTo>
                    <a:cubicBezTo>
                      <a:pt x="19984" y="12527"/>
                      <a:pt x="20936" y="8717"/>
                      <a:pt x="19984" y="5860"/>
                    </a:cubicBezTo>
                    <a:cubicBezTo>
                      <a:pt x="17130" y="1097"/>
                      <a:pt x="10468" y="1097"/>
                      <a:pt x="6661" y="4907"/>
                    </a:cubicBezTo>
                    <a:cubicBezTo>
                      <a:pt x="2855" y="8717"/>
                      <a:pt x="3806" y="10622"/>
                      <a:pt x="4758" y="13480"/>
                    </a:cubicBezTo>
                    <a:lnTo>
                      <a:pt x="20936" y="15385"/>
                    </a:lnTo>
                    <a:close/>
                  </a:path>
                </a:pathLst>
              </a:custGeom>
              <a:solidFill>
                <a:srgbClr val="FFFFFF"/>
              </a:solidFill>
              <a:ln w="9512" cap="flat">
                <a:noFill/>
                <a:prstDash val="solid"/>
                <a:miter/>
              </a:ln>
            </p:spPr>
            <p:txBody>
              <a:bodyPr/>
              <a:lstStyle/>
              <a:p>
                <a:endParaRPr lang="en-US"/>
              </a:p>
            </p:txBody>
          </p:sp>
          <p:sp>
            <p:nvSpPr>
              <p:cNvPr id="30" name="Freeform 166">
                <a:extLst>
                  <a:ext uri="{FF2B5EF4-FFF2-40B4-BE49-F238E27FC236}">
                    <a16:creationId xmlns:a16="http://schemas.microsoft.com/office/drawing/2014/main" id="{1AA31FBC-7119-C0C3-97EB-14B1524614D9}"/>
                  </a:ext>
                </a:extLst>
              </p:cNvPr>
              <p:cNvSpPr/>
              <p:nvPr/>
            </p:nvSpPr>
            <p:spPr>
              <a:xfrm>
                <a:off x="6428807" y="6439518"/>
                <a:ext cx="25133" cy="23812"/>
              </a:xfrm>
              <a:custGeom>
                <a:avLst/>
                <a:gdLst>
                  <a:gd name="csX0" fmla="*/ 12761 w 25133"/>
                  <a:gd name="csY0" fmla="*/ 12382 h 23812"/>
                  <a:gd name="csX1" fmla="*/ 10858 w 25133"/>
                  <a:gd name="csY1" fmla="*/ 10477 h 23812"/>
                  <a:gd name="csX2" fmla="*/ 15616 w 25133"/>
                  <a:gd name="csY2" fmla="*/ 4763 h 23812"/>
                  <a:gd name="csX3" fmla="*/ 25133 w 25133"/>
                  <a:gd name="csY3" fmla="*/ 12382 h 23812"/>
                  <a:gd name="csX4" fmla="*/ 19423 w 25133"/>
                  <a:gd name="csY4" fmla="*/ 20955 h 23812"/>
                  <a:gd name="csX5" fmla="*/ 5148 w 25133"/>
                  <a:gd name="csY5" fmla="*/ 20955 h 23812"/>
                  <a:gd name="csX6" fmla="*/ 1342 w 25133"/>
                  <a:gd name="csY6" fmla="*/ 6667 h 23812"/>
                  <a:gd name="csX7" fmla="*/ 8003 w 25133"/>
                  <a:gd name="csY7" fmla="*/ 0 h 23812"/>
                  <a:gd name="csX8" fmla="*/ 10858 w 25133"/>
                  <a:gd name="csY8" fmla="*/ 1905 h 23812"/>
                  <a:gd name="csX9" fmla="*/ 6100 w 25133"/>
                  <a:gd name="csY9" fmla="*/ 5715 h 23812"/>
                  <a:gd name="csX10" fmla="*/ 8003 w 25133"/>
                  <a:gd name="csY10" fmla="*/ 18097 h 23812"/>
                  <a:gd name="csX11" fmla="*/ 16568 w 25133"/>
                  <a:gd name="csY11" fmla="*/ 20002 h 23812"/>
                  <a:gd name="csX12" fmla="*/ 22278 w 25133"/>
                  <a:gd name="csY12" fmla="*/ 14288 h 23812"/>
                  <a:gd name="csX13" fmla="*/ 17519 w 25133"/>
                  <a:gd name="csY13" fmla="*/ 10477 h 23812"/>
                  <a:gd name="csX14" fmla="*/ 14664 w 25133"/>
                  <a:gd name="csY14" fmla="*/ 13335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5133" h="23812">
                    <a:moveTo>
                      <a:pt x="12761" y="12382"/>
                    </a:moveTo>
                    <a:cubicBezTo>
                      <a:pt x="12761" y="12382"/>
                      <a:pt x="9906" y="12382"/>
                      <a:pt x="10858" y="10477"/>
                    </a:cubicBezTo>
                    <a:cubicBezTo>
                      <a:pt x="11810" y="8572"/>
                      <a:pt x="13713" y="6667"/>
                      <a:pt x="15616" y="4763"/>
                    </a:cubicBezTo>
                    <a:lnTo>
                      <a:pt x="25133" y="12382"/>
                    </a:lnTo>
                    <a:cubicBezTo>
                      <a:pt x="24181" y="15240"/>
                      <a:pt x="22278" y="18097"/>
                      <a:pt x="19423" y="20955"/>
                    </a:cubicBezTo>
                    <a:cubicBezTo>
                      <a:pt x="15616" y="24765"/>
                      <a:pt x="9906" y="24765"/>
                      <a:pt x="5148" y="20955"/>
                    </a:cubicBezTo>
                    <a:cubicBezTo>
                      <a:pt x="390" y="17145"/>
                      <a:pt x="-1514" y="11430"/>
                      <a:pt x="1342" y="6667"/>
                    </a:cubicBezTo>
                    <a:cubicBezTo>
                      <a:pt x="4197" y="1905"/>
                      <a:pt x="5148" y="952"/>
                      <a:pt x="8003" y="0"/>
                    </a:cubicBezTo>
                    <a:cubicBezTo>
                      <a:pt x="8003" y="0"/>
                      <a:pt x="9906" y="1905"/>
                      <a:pt x="10858" y="1905"/>
                    </a:cubicBezTo>
                    <a:cubicBezTo>
                      <a:pt x="8955" y="2857"/>
                      <a:pt x="7051" y="3810"/>
                      <a:pt x="6100" y="5715"/>
                    </a:cubicBezTo>
                    <a:cubicBezTo>
                      <a:pt x="3245" y="9525"/>
                      <a:pt x="4197" y="15240"/>
                      <a:pt x="8003" y="18097"/>
                    </a:cubicBezTo>
                    <a:cubicBezTo>
                      <a:pt x="11810" y="20955"/>
                      <a:pt x="12761" y="20955"/>
                      <a:pt x="16568" y="20002"/>
                    </a:cubicBezTo>
                    <a:cubicBezTo>
                      <a:pt x="20375" y="19050"/>
                      <a:pt x="21326" y="17145"/>
                      <a:pt x="22278" y="14288"/>
                    </a:cubicBezTo>
                    <a:cubicBezTo>
                      <a:pt x="20375" y="12382"/>
                      <a:pt x="19423" y="11430"/>
                      <a:pt x="17519" y="10477"/>
                    </a:cubicBezTo>
                    <a:cubicBezTo>
                      <a:pt x="16568" y="10477"/>
                      <a:pt x="15616" y="12382"/>
                      <a:pt x="14664" y="13335"/>
                    </a:cubicBezTo>
                    <a:close/>
                  </a:path>
                </a:pathLst>
              </a:custGeom>
              <a:solidFill>
                <a:srgbClr val="FFFFFF"/>
              </a:solidFill>
              <a:ln w="9512" cap="flat">
                <a:noFill/>
                <a:prstDash val="solid"/>
                <a:miter/>
              </a:ln>
            </p:spPr>
            <p:txBody>
              <a:bodyPr/>
              <a:lstStyle/>
              <a:p>
                <a:endParaRPr lang="en-US"/>
              </a:p>
            </p:txBody>
          </p:sp>
          <p:sp>
            <p:nvSpPr>
              <p:cNvPr id="31" name="Freeform 167">
                <a:extLst>
                  <a:ext uri="{FF2B5EF4-FFF2-40B4-BE49-F238E27FC236}">
                    <a16:creationId xmlns:a16="http://schemas.microsoft.com/office/drawing/2014/main" id="{EF644963-4765-91C4-01B1-3EB071892168}"/>
                  </a:ext>
                </a:extLst>
              </p:cNvPr>
              <p:cNvSpPr/>
              <p:nvPr/>
            </p:nvSpPr>
            <p:spPr>
              <a:xfrm>
                <a:off x="6495813" y="6386071"/>
                <a:ext cx="23791" cy="25138"/>
              </a:xfrm>
              <a:custGeom>
                <a:avLst/>
                <a:gdLst>
                  <a:gd name="csX0" fmla="*/ 13323 w 23791"/>
                  <a:gd name="csY0" fmla="*/ 14394 h 25138"/>
                  <a:gd name="csX1" fmla="*/ 8565 w 23791"/>
                  <a:gd name="csY1" fmla="*/ 15346 h 25138"/>
                  <a:gd name="csX2" fmla="*/ 12371 w 23791"/>
                  <a:gd name="csY2" fmla="*/ 23919 h 25138"/>
                  <a:gd name="csX3" fmla="*/ 9517 w 23791"/>
                  <a:gd name="csY3" fmla="*/ 24871 h 25138"/>
                  <a:gd name="csX4" fmla="*/ 0 w 23791"/>
                  <a:gd name="csY4" fmla="*/ 3916 h 25138"/>
                  <a:gd name="csX5" fmla="*/ 15227 w 23791"/>
                  <a:gd name="csY5" fmla="*/ 2964 h 25138"/>
                  <a:gd name="csX6" fmla="*/ 13323 w 23791"/>
                  <a:gd name="csY6" fmla="*/ 10584 h 25138"/>
                  <a:gd name="csX7" fmla="*/ 23791 w 23791"/>
                  <a:gd name="csY7" fmla="*/ 18204 h 25138"/>
                  <a:gd name="csX8" fmla="*/ 20936 w 23791"/>
                  <a:gd name="csY8" fmla="*/ 20109 h 25138"/>
                  <a:gd name="csX9" fmla="*/ 13323 w 23791"/>
                  <a:gd name="csY9" fmla="*/ 13441 h 25138"/>
                  <a:gd name="csX10" fmla="*/ 6662 w 23791"/>
                  <a:gd name="csY10" fmla="*/ 12489 h 25138"/>
                  <a:gd name="csX11" fmla="*/ 12371 w 23791"/>
                  <a:gd name="csY11" fmla="*/ 6774 h 25138"/>
                  <a:gd name="csX12" fmla="*/ 4758 w 23791"/>
                  <a:gd name="csY12" fmla="*/ 6774 h 25138"/>
                  <a:gd name="csX13" fmla="*/ 7613 w 23791"/>
                  <a:gd name="csY13" fmla="*/ 12489 h 25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3791" h="25138">
                    <a:moveTo>
                      <a:pt x="13323" y="14394"/>
                    </a:moveTo>
                    <a:cubicBezTo>
                      <a:pt x="12371" y="14394"/>
                      <a:pt x="8565" y="14394"/>
                      <a:pt x="8565" y="15346"/>
                    </a:cubicBezTo>
                    <a:lnTo>
                      <a:pt x="12371" y="23919"/>
                    </a:lnTo>
                    <a:cubicBezTo>
                      <a:pt x="12371" y="23919"/>
                      <a:pt x="10469" y="25824"/>
                      <a:pt x="9517" y="24871"/>
                    </a:cubicBezTo>
                    <a:lnTo>
                      <a:pt x="0" y="3916"/>
                    </a:lnTo>
                    <a:cubicBezTo>
                      <a:pt x="4758" y="1059"/>
                      <a:pt x="12371" y="-2751"/>
                      <a:pt x="15227" y="2964"/>
                    </a:cubicBezTo>
                    <a:cubicBezTo>
                      <a:pt x="18082" y="8679"/>
                      <a:pt x="16178" y="8679"/>
                      <a:pt x="13323" y="10584"/>
                    </a:cubicBezTo>
                    <a:cubicBezTo>
                      <a:pt x="16178" y="10584"/>
                      <a:pt x="20936" y="16299"/>
                      <a:pt x="23791" y="18204"/>
                    </a:cubicBezTo>
                    <a:cubicBezTo>
                      <a:pt x="23791" y="18204"/>
                      <a:pt x="21888" y="20109"/>
                      <a:pt x="20936" y="20109"/>
                    </a:cubicBezTo>
                    <a:cubicBezTo>
                      <a:pt x="18082" y="18204"/>
                      <a:pt x="16178" y="16299"/>
                      <a:pt x="13323" y="13441"/>
                    </a:cubicBezTo>
                    <a:close/>
                    <a:moveTo>
                      <a:pt x="6662" y="12489"/>
                    </a:moveTo>
                    <a:cubicBezTo>
                      <a:pt x="10469" y="11536"/>
                      <a:pt x="13323" y="9631"/>
                      <a:pt x="12371" y="6774"/>
                    </a:cubicBezTo>
                    <a:cubicBezTo>
                      <a:pt x="11420" y="3916"/>
                      <a:pt x="6662" y="5821"/>
                      <a:pt x="4758" y="6774"/>
                    </a:cubicBezTo>
                    <a:cubicBezTo>
                      <a:pt x="4758" y="8679"/>
                      <a:pt x="6662" y="10584"/>
                      <a:pt x="7613" y="12489"/>
                    </a:cubicBezTo>
                    <a:close/>
                  </a:path>
                </a:pathLst>
              </a:custGeom>
              <a:solidFill>
                <a:srgbClr val="FFFFFF"/>
              </a:solidFill>
              <a:ln w="9512" cap="flat">
                <a:noFill/>
                <a:prstDash val="solid"/>
                <a:miter/>
              </a:ln>
            </p:spPr>
            <p:txBody>
              <a:bodyPr/>
              <a:lstStyle/>
              <a:p>
                <a:endParaRPr lang="en-US"/>
              </a:p>
            </p:txBody>
          </p:sp>
          <p:sp>
            <p:nvSpPr>
              <p:cNvPr id="32" name="Freeform 168">
                <a:extLst>
                  <a:ext uri="{FF2B5EF4-FFF2-40B4-BE49-F238E27FC236}">
                    <a16:creationId xmlns:a16="http://schemas.microsoft.com/office/drawing/2014/main" id="{5732C31E-9DF4-CE63-F3FA-390B27511E9E}"/>
                  </a:ext>
                </a:extLst>
              </p:cNvPr>
              <p:cNvSpPr/>
              <p:nvPr/>
            </p:nvSpPr>
            <p:spPr>
              <a:xfrm>
                <a:off x="6552912" y="6373081"/>
                <a:ext cx="18081" cy="23574"/>
              </a:xfrm>
              <a:custGeom>
                <a:avLst/>
                <a:gdLst>
                  <a:gd name="csX0" fmla="*/ 18082 w 18081"/>
                  <a:gd name="csY0" fmla="*/ 21669 h 23574"/>
                  <a:gd name="csX1" fmla="*/ 4758 w 18081"/>
                  <a:gd name="csY1" fmla="*/ 14050 h 23574"/>
                  <a:gd name="csX2" fmla="*/ 4758 w 18081"/>
                  <a:gd name="csY2" fmla="*/ 23575 h 23574"/>
                  <a:gd name="csX3" fmla="*/ 1903 w 18081"/>
                  <a:gd name="csY3" fmla="*/ 23575 h 23574"/>
                  <a:gd name="csX4" fmla="*/ 0 w 18081"/>
                  <a:gd name="csY4" fmla="*/ 714 h 23574"/>
                  <a:gd name="csX5" fmla="*/ 14275 w 18081"/>
                  <a:gd name="csY5" fmla="*/ 3572 h 23574"/>
                  <a:gd name="csX6" fmla="*/ 11420 w 18081"/>
                  <a:gd name="csY6" fmla="*/ 11192 h 23574"/>
                  <a:gd name="csX7" fmla="*/ 18082 w 18081"/>
                  <a:gd name="csY7" fmla="*/ 21669 h 23574"/>
                  <a:gd name="csX8" fmla="*/ 8565 w 18081"/>
                  <a:gd name="csY8" fmla="*/ 9287 h 23574"/>
                  <a:gd name="csX9" fmla="*/ 10469 w 18081"/>
                  <a:gd name="csY9" fmla="*/ 6429 h 23574"/>
                  <a:gd name="csX10" fmla="*/ 2855 w 18081"/>
                  <a:gd name="csY10" fmla="*/ 4525 h 23574"/>
                  <a:gd name="csX11" fmla="*/ 2855 w 18081"/>
                  <a:gd name="csY11" fmla="*/ 10239 h 23574"/>
                  <a:gd name="csX12" fmla="*/ 8565 w 18081"/>
                  <a:gd name="csY12" fmla="*/ 10239 h 23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081" h="23574">
                    <a:moveTo>
                      <a:pt x="18082" y="21669"/>
                    </a:moveTo>
                    <a:cubicBezTo>
                      <a:pt x="11420" y="26432"/>
                      <a:pt x="12371" y="9287"/>
                      <a:pt x="4758" y="14050"/>
                    </a:cubicBezTo>
                    <a:lnTo>
                      <a:pt x="4758" y="23575"/>
                    </a:lnTo>
                    <a:cubicBezTo>
                      <a:pt x="4758" y="23575"/>
                      <a:pt x="2855" y="23575"/>
                      <a:pt x="1903" y="23575"/>
                    </a:cubicBezTo>
                    <a:lnTo>
                      <a:pt x="0" y="714"/>
                    </a:lnTo>
                    <a:cubicBezTo>
                      <a:pt x="4758" y="714"/>
                      <a:pt x="13323" y="-2143"/>
                      <a:pt x="14275" y="3572"/>
                    </a:cubicBezTo>
                    <a:cubicBezTo>
                      <a:pt x="15227" y="9287"/>
                      <a:pt x="14275" y="9287"/>
                      <a:pt x="11420" y="11192"/>
                    </a:cubicBezTo>
                    <a:cubicBezTo>
                      <a:pt x="14275" y="14050"/>
                      <a:pt x="16178" y="17859"/>
                      <a:pt x="18082" y="21669"/>
                    </a:cubicBezTo>
                    <a:close/>
                    <a:moveTo>
                      <a:pt x="8565" y="9287"/>
                    </a:moveTo>
                    <a:cubicBezTo>
                      <a:pt x="10469" y="9287"/>
                      <a:pt x="10469" y="7382"/>
                      <a:pt x="10469" y="6429"/>
                    </a:cubicBezTo>
                    <a:cubicBezTo>
                      <a:pt x="10469" y="2619"/>
                      <a:pt x="4758" y="3572"/>
                      <a:pt x="2855" y="4525"/>
                    </a:cubicBezTo>
                    <a:lnTo>
                      <a:pt x="2855" y="10239"/>
                    </a:lnTo>
                    <a:cubicBezTo>
                      <a:pt x="4758" y="10239"/>
                      <a:pt x="6662" y="10239"/>
                      <a:pt x="8565" y="10239"/>
                    </a:cubicBezTo>
                    <a:close/>
                  </a:path>
                </a:pathLst>
              </a:custGeom>
              <a:solidFill>
                <a:srgbClr val="FFFFFF"/>
              </a:solidFill>
              <a:ln w="9512" cap="flat">
                <a:noFill/>
                <a:prstDash val="solid"/>
                <a:miter/>
              </a:ln>
            </p:spPr>
            <p:txBody>
              <a:bodyPr/>
              <a:lstStyle/>
              <a:p>
                <a:endParaRPr lang="en-US"/>
              </a:p>
            </p:txBody>
          </p:sp>
          <p:sp>
            <p:nvSpPr>
              <p:cNvPr id="33" name="Freeform 169">
                <a:extLst>
                  <a:ext uri="{FF2B5EF4-FFF2-40B4-BE49-F238E27FC236}">
                    <a16:creationId xmlns:a16="http://schemas.microsoft.com/office/drawing/2014/main" id="{07E0AE88-5B72-E85A-821C-7B91DC0C09BF}"/>
                  </a:ext>
                </a:extLst>
              </p:cNvPr>
              <p:cNvSpPr/>
              <p:nvPr/>
            </p:nvSpPr>
            <p:spPr>
              <a:xfrm>
                <a:off x="6403502" y="6476393"/>
                <a:ext cx="26646" cy="21226"/>
              </a:xfrm>
              <a:custGeom>
                <a:avLst/>
                <a:gdLst>
                  <a:gd name="csX0" fmla="*/ 14275 w 26646"/>
                  <a:gd name="csY0" fmla="*/ 14559 h 21226"/>
                  <a:gd name="csX1" fmla="*/ 22840 w 26646"/>
                  <a:gd name="csY1" fmla="*/ 18369 h 21226"/>
                  <a:gd name="csX2" fmla="*/ 20936 w 26646"/>
                  <a:gd name="csY2" fmla="*/ 21227 h 21226"/>
                  <a:gd name="csX3" fmla="*/ 0 w 26646"/>
                  <a:gd name="csY3" fmla="*/ 11702 h 21226"/>
                  <a:gd name="csX4" fmla="*/ 10469 w 26646"/>
                  <a:gd name="csY4" fmla="*/ 272 h 21226"/>
                  <a:gd name="csX5" fmla="*/ 14275 w 26646"/>
                  <a:gd name="csY5" fmla="*/ 5987 h 21226"/>
                  <a:gd name="csX6" fmla="*/ 26647 w 26646"/>
                  <a:gd name="csY6" fmla="*/ 5987 h 21226"/>
                  <a:gd name="csX7" fmla="*/ 24743 w 26646"/>
                  <a:gd name="csY7" fmla="*/ 8844 h 21226"/>
                  <a:gd name="csX8" fmla="*/ 15227 w 26646"/>
                  <a:gd name="csY8" fmla="*/ 8844 h 21226"/>
                  <a:gd name="csX9" fmla="*/ 12372 w 26646"/>
                  <a:gd name="csY9" fmla="*/ 13607 h 21226"/>
                  <a:gd name="csX10" fmla="*/ 11420 w 26646"/>
                  <a:gd name="csY10" fmla="*/ 12654 h 21226"/>
                  <a:gd name="csX11" fmla="*/ 13323 w 26646"/>
                  <a:gd name="csY11" fmla="*/ 7892 h 21226"/>
                  <a:gd name="csX12" fmla="*/ 11420 w 26646"/>
                  <a:gd name="csY12" fmla="*/ 5034 h 21226"/>
                  <a:gd name="csX13" fmla="*/ 5710 w 26646"/>
                  <a:gd name="csY13" fmla="*/ 10749 h 21226"/>
                  <a:gd name="csX14" fmla="*/ 11420 w 26646"/>
                  <a:gd name="csY14" fmla="*/ 13607 h 21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6646" h="21226">
                    <a:moveTo>
                      <a:pt x="14275" y="14559"/>
                    </a:moveTo>
                    <a:lnTo>
                      <a:pt x="22840" y="18369"/>
                    </a:lnTo>
                    <a:cubicBezTo>
                      <a:pt x="22840" y="19322"/>
                      <a:pt x="22840" y="20274"/>
                      <a:pt x="20936" y="21227"/>
                    </a:cubicBezTo>
                    <a:lnTo>
                      <a:pt x="0" y="11702"/>
                    </a:lnTo>
                    <a:cubicBezTo>
                      <a:pt x="1903" y="6939"/>
                      <a:pt x="3807" y="-1633"/>
                      <a:pt x="10469" y="272"/>
                    </a:cubicBezTo>
                    <a:cubicBezTo>
                      <a:pt x="17130" y="2177"/>
                      <a:pt x="14275" y="4082"/>
                      <a:pt x="14275" y="5987"/>
                    </a:cubicBezTo>
                    <a:cubicBezTo>
                      <a:pt x="19033" y="5987"/>
                      <a:pt x="22840" y="5987"/>
                      <a:pt x="26647" y="5987"/>
                    </a:cubicBezTo>
                    <a:cubicBezTo>
                      <a:pt x="26647" y="6939"/>
                      <a:pt x="26647" y="8844"/>
                      <a:pt x="24743" y="8844"/>
                    </a:cubicBezTo>
                    <a:lnTo>
                      <a:pt x="15227" y="8844"/>
                    </a:lnTo>
                    <a:cubicBezTo>
                      <a:pt x="13323" y="8844"/>
                      <a:pt x="12372" y="11702"/>
                      <a:pt x="12372" y="13607"/>
                    </a:cubicBezTo>
                    <a:close/>
                    <a:moveTo>
                      <a:pt x="11420" y="12654"/>
                    </a:moveTo>
                    <a:cubicBezTo>
                      <a:pt x="12372" y="10749"/>
                      <a:pt x="13323" y="9797"/>
                      <a:pt x="13323" y="7892"/>
                    </a:cubicBezTo>
                    <a:cubicBezTo>
                      <a:pt x="13323" y="5987"/>
                      <a:pt x="13323" y="5034"/>
                      <a:pt x="11420" y="5034"/>
                    </a:cubicBezTo>
                    <a:cubicBezTo>
                      <a:pt x="8565" y="4082"/>
                      <a:pt x="6662" y="7892"/>
                      <a:pt x="5710" y="10749"/>
                    </a:cubicBezTo>
                    <a:cubicBezTo>
                      <a:pt x="7614" y="11702"/>
                      <a:pt x="9517" y="12654"/>
                      <a:pt x="11420" y="13607"/>
                    </a:cubicBezTo>
                    <a:close/>
                  </a:path>
                </a:pathLst>
              </a:custGeom>
              <a:solidFill>
                <a:srgbClr val="FFFFFF"/>
              </a:solidFill>
              <a:ln w="9512" cap="flat">
                <a:noFill/>
                <a:prstDash val="solid"/>
                <a:miter/>
              </a:ln>
            </p:spPr>
            <p:txBody>
              <a:bodyPr/>
              <a:lstStyle/>
              <a:p>
                <a:endParaRPr lang="en-US"/>
              </a:p>
            </p:txBody>
          </p:sp>
          <p:sp>
            <p:nvSpPr>
              <p:cNvPr id="34" name="Freeform 170">
                <a:extLst>
                  <a:ext uri="{FF2B5EF4-FFF2-40B4-BE49-F238E27FC236}">
                    <a16:creationId xmlns:a16="http://schemas.microsoft.com/office/drawing/2014/main" id="{313805E9-A7A3-7E25-A2E0-F3481E68C43E}"/>
                  </a:ext>
                </a:extLst>
              </p:cNvPr>
              <p:cNvSpPr/>
              <p:nvPr/>
            </p:nvSpPr>
            <p:spPr>
              <a:xfrm>
                <a:off x="6685668" y="6750032"/>
                <a:ext cx="15774" cy="23812"/>
              </a:xfrm>
              <a:custGeom>
                <a:avLst/>
                <a:gdLst>
                  <a:gd name="csX0" fmla="*/ 14750 w 15774"/>
                  <a:gd name="csY0" fmla="*/ 4763 h 23812"/>
                  <a:gd name="csX1" fmla="*/ 8089 w 15774"/>
                  <a:gd name="csY1" fmla="*/ 23813 h 23812"/>
                  <a:gd name="csX2" fmla="*/ 1428 w 15774"/>
                  <a:gd name="csY2" fmla="*/ 19050 h 23812"/>
                  <a:gd name="csX3" fmla="*/ 1428 w 15774"/>
                  <a:gd name="csY3" fmla="*/ 4763 h 23812"/>
                  <a:gd name="csX4" fmla="*/ 8089 w 15774"/>
                  <a:gd name="csY4" fmla="*/ 0 h 23812"/>
                  <a:gd name="csX5" fmla="*/ 14750 w 15774"/>
                  <a:gd name="csY5" fmla="*/ 4763 h 23812"/>
                  <a:gd name="csX6" fmla="*/ 8089 w 15774"/>
                  <a:gd name="csY6" fmla="*/ 2858 h 23812"/>
                  <a:gd name="csX7" fmla="*/ 8089 w 15774"/>
                  <a:gd name="csY7" fmla="*/ 20955 h 23812"/>
                  <a:gd name="csX8" fmla="*/ 8089 w 15774"/>
                  <a:gd name="csY8"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74" h="23812">
                    <a:moveTo>
                      <a:pt x="14750" y="4763"/>
                    </a:moveTo>
                    <a:cubicBezTo>
                      <a:pt x="16654" y="10478"/>
                      <a:pt x="16654" y="23813"/>
                      <a:pt x="8089" y="23813"/>
                    </a:cubicBezTo>
                    <a:cubicBezTo>
                      <a:pt x="-476" y="23813"/>
                      <a:pt x="2379" y="21908"/>
                      <a:pt x="1428" y="19050"/>
                    </a:cubicBezTo>
                    <a:cubicBezTo>
                      <a:pt x="-476" y="14288"/>
                      <a:pt x="-476" y="9525"/>
                      <a:pt x="1428" y="4763"/>
                    </a:cubicBezTo>
                    <a:cubicBezTo>
                      <a:pt x="3330" y="0"/>
                      <a:pt x="5234" y="0"/>
                      <a:pt x="8089" y="0"/>
                    </a:cubicBezTo>
                    <a:cubicBezTo>
                      <a:pt x="10944" y="0"/>
                      <a:pt x="13799" y="1905"/>
                      <a:pt x="14750" y="4763"/>
                    </a:cubicBezTo>
                    <a:close/>
                    <a:moveTo>
                      <a:pt x="8089" y="2858"/>
                    </a:moveTo>
                    <a:cubicBezTo>
                      <a:pt x="2379" y="2858"/>
                      <a:pt x="2379" y="21908"/>
                      <a:pt x="8089" y="20955"/>
                    </a:cubicBezTo>
                    <a:cubicBezTo>
                      <a:pt x="13799" y="20003"/>
                      <a:pt x="13799" y="1905"/>
                      <a:pt x="8089" y="2858"/>
                    </a:cubicBezTo>
                    <a:close/>
                  </a:path>
                </a:pathLst>
              </a:custGeom>
              <a:solidFill>
                <a:srgbClr val="FFFFFF"/>
              </a:solidFill>
              <a:ln w="9512" cap="flat">
                <a:noFill/>
                <a:prstDash val="solid"/>
                <a:miter/>
              </a:ln>
            </p:spPr>
            <p:txBody>
              <a:bodyPr/>
              <a:lstStyle/>
              <a:p>
                <a:endParaRPr lang="en-US"/>
              </a:p>
            </p:txBody>
          </p:sp>
          <p:sp>
            <p:nvSpPr>
              <p:cNvPr id="35" name="Freeform 171">
                <a:extLst>
                  <a:ext uri="{FF2B5EF4-FFF2-40B4-BE49-F238E27FC236}">
                    <a16:creationId xmlns:a16="http://schemas.microsoft.com/office/drawing/2014/main" id="{4E06C99F-2430-52DF-899F-49CA2C3D2866}"/>
                  </a:ext>
                </a:extLst>
              </p:cNvPr>
              <p:cNvSpPr/>
              <p:nvPr/>
            </p:nvSpPr>
            <p:spPr>
              <a:xfrm>
                <a:off x="6523338" y="6750032"/>
                <a:ext cx="15371" cy="23812"/>
              </a:xfrm>
              <a:custGeom>
                <a:avLst/>
                <a:gdLst>
                  <a:gd name="csX0" fmla="*/ 14348 w 15371"/>
                  <a:gd name="csY0" fmla="*/ 4763 h 23812"/>
                  <a:gd name="csX1" fmla="*/ 7686 w 15371"/>
                  <a:gd name="csY1" fmla="*/ 23813 h 23812"/>
                  <a:gd name="csX2" fmla="*/ 1024 w 15371"/>
                  <a:gd name="csY2" fmla="*/ 19050 h 23812"/>
                  <a:gd name="csX3" fmla="*/ 7686 w 15371"/>
                  <a:gd name="csY3" fmla="*/ 0 h 23812"/>
                  <a:gd name="csX4" fmla="*/ 14348 w 15371"/>
                  <a:gd name="csY4" fmla="*/ 4763 h 23812"/>
                  <a:gd name="csX5" fmla="*/ 7686 w 15371"/>
                  <a:gd name="csY5" fmla="*/ 2858 h 23812"/>
                  <a:gd name="csX6" fmla="*/ 7686 w 15371"/>
                  <a:gd name="csY6" fmla="*/ 20955 h 23812"/>
                  <a:gd name="csX7" fmla="*/ 7686 w 15371"/>
                  <a:gd name="csY7" fmla="*/ 2858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12">
                    <a:moveTo>
                      <a:pt x="14348" y="4763"/>
                    </a:moveTo>
                    <a:cubicBezTo>
                      <a:pt x="16251" y="10478"/>
                      <a:pt x="16251" y="23813"/>
                      <a:pt x="7686" y="23813"/>
                    </a:cubicBezTo>
                    <a:cubicBezTo>
                      <a:pt x="-879" y="23813"/>
                      <a:pt x="1976" y="21908"/>
                      <a:pt x="1024" y="19050"/>
                    </a:cubicBezTo>
                    <a:cubicBezTo>
                      <a:pt x="-879" y="12383"/>
                      <a:pt x="-879" y="0"/>
                      <a:pt x="7686" y="0"/>
                    </a:cubicBezTo>
                    <a:cubicBezTo>
                      <a:pt x="16251" y="0"/>
                      <a:pt x="13396" y="1905"/>
                      <a:pt x="14348" y="4763"/>
                    </a:cubicBezTo>
                    <a:close/>
                    <a:moveTo>
                      <a:pt x="7686" y="2858"/>
                    </a:moveTo>
                    <a:cubicBezTo>
                      <a:pt x="1976" y="2858"/>
                      <a:pt x="1976" y="21908"/>
                      <a:pt x="7686" y="20955"/>
                    </a:cubicBezTo>
                    <a:cubicBezTo>
                      <a:pt x="13396" y="20003"/>
                      <a:pt x="12444" y="2858"/>
                      <a:pt x="7686" y="2858"/>
                    </a:cubicBezTo>
                    <a:close/>
                  </a:path>
                </a:pathLst>
              </a:custGeom>
              <a:solidFill>
                <a:srgbClr val="FFFFFF"/>
              </a:solidFill>
              <a:ln w="9512" cap="flat">
                <a:noFill/>
                <a:prstDash val="solid"/>
                <a:miter/>
              </a:ln>
            </p:spPr>
            <p:txBody>
              <a:bodyPr/>
              <a:lstStyle/>
              <a:p>
                <a:endParaRPr lang="en-US"/>
              </a:p>
            </p:txBody>
          </p:sp>
          <p:sp>
            <p:nvSpPr>
              <p:cNvPr id="36" name="Freeform 172">
                <a:extLst>
                  <a:ext uri="{FF2B5EF4-FFF2-40B4-BE49-F238E27FC236}">
                    <a16:creationId xmlns:a16="http://schemas.microsoft.com/office/drawing/2014/main" id="{0735527B-6BC6-8B26-BEFF-6AA1A2E2A908}"/>
                  </a:ext>
                </a:extLst>
              </p:cNvPr>
              <p:cNvSpPr/>
              <p:nvPr/>
            </p:nvSpPr>
            <p:spPr>
              <a:xfrm>
                <a:off x="6503883" y="6749781"/>
                <a:ext cx="16216" cy="24064"/>
              </a:xfrm>
              <a:custGeom>
                <a:avLst/>
                <a:gdLst>
                  <a:gd name="csX0" fmla="*/ 14770 w 16216"/>
                  <a:gd name="csY0" fmla="*/ 5014 h 24064"/>
                  <a:gd name="csX1" fmla="*/ 8108 w 16216"/>
                  <a:gd name="csY1" fmla="*/ 24064 h 24064"/>
                  <a:gd name="csX2" fmla="*/ 1447 w 16216"/>
                  <a:gd name="csY2" fmla="*/ 5014 h 24064"/>
                  <a:gd name="csX3" fmla="*/ 8108 w 16216"/>
                  <a:gd name="csY3" fmla="*/ 252 h 24064"/>
                  <a:gd name="csX4" fmla="*/ 14770 w 16216"/>
                  <a:gd name="csY4" fmla="*/ 5014 h 24064"/>
                  <a:gd name="csX5" fmla="*/ 8108 w 16216"/>
                  <a:gd name="csY5" fmla="*/ 3110 h 24064"/>
                  <a:gd name="csX6" fmla="*/ 8108 w 16216"/>
                  <a:gd name="csY6" fmla="*/ 21207 h 24064"/>
                  <a:gd name="csX7" fmla="*/ 8108 w 16216"/>
                  <a:gd name="csY7" fmla="*/ 3110 h 240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216" h="24064">
                    <a:moveTo>
                      <a:pt x="14770" y="5014"/>
                    </a:moveTo>
                    <a:cubicBezTo>
                      <a:pt x="17625" y="11682"/>
                      <a:pt x="16674" y="24064"/>
                      <a:pt x="8108" y="24064"/>
                    </a:cubicBezTo>
                    <a:cubicBezTo>
                      <a:pt x="-457" y="24064"/>
                      <a:pt x="-1408" y="11682"/>
                      <a:pt x="1447" y="5014"/>
                    </a:cubicBezTo>
                    <a:cubicBezTo>
                      <a:pt x="4302" y="-1653"/>
                      <a:pt x="5254" y="252"/>
                      <a:pt x="8108" y="252"/>
                    </a:cubicBezTo>
                    <a:cubicBezTo>
                      <a:pt x="10963" y="252"/>
                      <a:pt x="13818" y="2157"/>
                      <a:pt x="14770" y="5014"/>
                    </a:cubicBezTo>
                    <a:close/>
                    <a:moveTo>
                      <a:pt x="8108" y="3110"/>
                    </a:moveTo>
                    <a:cubicBezTo>
                      <a:pt x="2399" y="3110"/>
                      <a:pt x="2399" y="22160"/>
                      <a:pt x="8108" y="21207"/>
                    </a:cubicBezTo>
                    <a:cubicBezTo>
                      <a:pt x="13818" y="20254"/>
                      <a:pt x="13818" y="2157"/>
                      <a:pt x="8108" y="3110"/>
                    </a:cubicBezTo>
                    <a:close/>
                  </a:path>
                </a:pathLst>
              </a:custGeom>
              <a:solidFill>
                <a:srgbClr val="FFFFFF"/>
              </a:solidFill>
              <a:ln w="9512" cap="flat">
                <a:noFill/>
                <a:prstDash val="solid"/>
                <a:miter/>
              </a:ln>
            </p:spPr>
            <p:txBody>
              <a:bodyPr/>
              <a:lstStyle/>
              <a:p>
                <a:endParaRPr lang="en-US"/>
              </a:p>
            </p:txBody>
          </p:sp>
          <p:sp>
            <p:nvSpPr>
              <p:cNvPr id="37" name="Freeform 173">
                <a:extLst>
                  <a:ext uri="{FF2B5EF4-FFF2-40B4-BE49-F238E27FC236}">
                    <a16:creationId xmlns:a16="http://schemas.microsoft.com/office/drawing/2014/main" id="{E81152D2-55E0-8DF8-E849-A9F9AE6D1796}"/>
                  </a:ext>
                </a:extLst>
              </p:cNvPr>
              <p:cNvSpPr/>
              <p:nvPr/>
            </p:nvSpPr>
            <p:spPr>
              <a:xfrm>
                <a:off x="6935477" y="6740384"/>
                <a:ext cx="11419" cy="31556"/>
              </a:xfrm>
              <a:custGeom>
                <a:avLst/>
                <a:gdLst>
                  <a:gd name="csX0" fmla="*/ 6662 w 11419"/>
                  <a:gd name="csY0" fmla="*/ 31557 h 31556"/>
                  <a:gd name="csX1" fmla="*/ 6662 w 11419"/>
                  <a:gd name="csY1" fmla="*/ 5839 h 31556"/>
                  <a:gd name="csX2" fmla="*/ 1903 w 11419"/>
                  <a:gd name="csY2" fmla="*/ 9649 h 31556"/>
                  <a:gd name="csX3" fmla="*/ 0 w 11419"/>
                  <a:gd name="csY3" fmla="*/ 6791 h 31556"/>
                  <a:gd name="csX4" fmla="*/ 11420 w 11419"/>
                  <a:gd name="csY4" fmla="*/ 124 h 31556"/>
                  <a:gd name="csX5" fmla="*/ 11420 w 11419"/>
                  <a:gd name="csY5" fmla="*/ 31557 h 31556"/>
                  <a:gd name="csX6" fmla="*/ 6662 w 11419"/>
                  <a:gd name="csY6" fmla="*/ 31557 h 3155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419" h="31556">
                    <a:moveTo>
                      <a:pt x="6662" y="31557"/>
                    </a:moveTo>
                    <a:lnTo>
                      <a:pt x="6662" y="5839"/>
                    </a:lnTo>
                    <a:cubicBezTo>
                      <a:pt x="6662" y="5839"/>
                      <a:pt x="1903" y="9649"/>
                      <a:pt x="1903" y="9649"/>
                    </a:cubicBezTo>
                    <a:cubicBezTo>
                      <a:pt x="951" y="9649"/>
                      <a:pt x="0" y="7744"/>
                      <a:pt x="0" y="6791"/>
                    </a:cubicBezTo>
                    <a:cubicBezTo>
                      <a:pt x="3807" y="3934"/>
                      <a:pt x="7613" y="-828"/>
                      <a:pt x="11420" y="124"/>
                    </a:cubicBezTo>
                    <a:lnTo>
                      <a:pt x="11420" y="31557"/>
                    </a:lnTo>
                    <a:cubicBezTo>
                      <a:pt x="9517" y="31557"/>
                      <a:pt x="8565" y="31557"/>
                      <a:pt x="6662" y="31557"/>
                    </a:cubicBezTo>
                    <a:close/>
                  </a:path>
                </a:pathLst>
              </a:custGeom>
              <a:solidFill>
                <a:srgbClr val="FFFFFF"/>
              </a:solidFill>
              <a:ln w="9512" cap="flat">
                <a:noFill/>
                <a:prstDash val="solid"/>
                <a:miter/>
              </a:ln>
            </p:spPr>
            <p:txBody>
              <a:bodyPr/>
              <a:lstStyle/>
              <a:p>
                <a:endParaRPr lang="en-US"/>
              </a:p>
            </p:txBody>
          </p:sp>
          <p:sp>
            <p:nvSpPr>
              <p:cNvPr id="38" name="Freeform 174">
                <a:extLst>
                  <a:ext uri="{FF2B5EF4-FFF2-40B4-BE49-F238E27FC236}">
                    <a16:creationId xmlns:a16="http://schemas.microsoft.com/office/drawing/2014/main" id="{E036C192-0460-326A-365B-5CA30A168EB7}"/>
                  </a:ext>
                </a:extLst>
              </p:cNvPr>
              <p:cNvSpPr/>
              <p:nvPr/>
            </p:nvSpPr>
            <p:spPr>
              <a:xfrm>
                <a:off x="6704152" y="6749973"/>
                <a:ext cx="15371" cy="23871"/>
              </a:xfrm>
              <a:custGeom>
                <a:avLst/>
                <a:gdLst>
                  <a:gd name="csX0" fmla="*/ 14348 w 15371"/>
                  <a:gd name="csY0" fmla="*/ 4822 h 23871"/>
                  <a:gd name="csX1" fmla="*/ 7686 w 15371"/>
                  <a:gd name="csY1" fmla="*/ 23872 h 23871"/>
                  <a:gd name="csX2" fmla="*/ 1024 w 15371"/>
                  <a:gd name="csY2" fmla="*/ 4822 h 23871"/>
                  <a:gd name="csX3" fmla="*/ 7686 w 15371"/>
                  <a:gd name="csY3" fmla="*/ 59 h 23871"/>
                  <a:gd name="csX4" fmla="*/ 14348 w 15371"/>
                  <a:gd name="csY4" fmla="*/ 5775 h 23871"/>
                  <a:gd name="csX5" fmla="*/ 7686 w 15371"/>
                  <a:gd name="csY5" fmla="*/ 2917 h 23871"/>
                  <a:gd name="csX6" fmla="*/ 7686 w 15371"/>
                  <a:gd name="csY6" fmla="*/ 21015 h 23871"/>
                  <a:gd name="csX7" fmla="*/ 7686 w 15371"/>
                  <a:gd name="csY7" fmla="*/ 2917 h 238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371" h="23871">
                    <a:moveTo>
                      <a:pt x="14348" y="4822"/>
                    </a:moveTo>
                    <a:cubicBezTo>
                      <a:pt x="16251" y="11490"/>
                      <a:pt x="16251" y="23872"/>
                      <a:pt x="7686" y="23872"/>
                    </a:cubicBezTo>
                    <a:cubicBezTo>
                      <a:pt x="-879" y="23872"/>
                      <a:pt x="-879" y="10537"/>
                      <a:pt x="1024" y="4822"/>
                    </a:cubicBezTo>
                    <a:cubicBezTo>
                      <a:pt x="2928" y="-893"/>
                      <a:pt x="4831" y="59"/>
                      <a:pt x="7686" y="59"/>
                    </a:cubicBezTo>
                    <a:cubicBezTo>
                      <a:pt x="10541" y="59"/>
                      <a:pt x="13396" y="1965"/>
                      <a:pt x="14348" y="5775"/>
                    </a:cubicBezTo>
                    <a:close/>
                    <a:moveTo>
                      <a:pt x="7686" y="2917"/>
                    </a:moveTo>
                    <a:cubicBezTo>
                      <a:pt x="1976" y="2917"/>
                      <a:pt x="1976" y="21015"/>
                      <a:pt x="7686" y="21015"/>
                    </a:cubicBezTo>
                    <a:cubicBezTo>
                      <a:pt x="13396" y="21015"/>
                      <a:pt x="13396" y="2917"/>
                      <a:pt x="7686" y="2917"/>
                    </a:cubicBezTo>
                    <a:close/>
                  </a:path>
                </a:pathLst>
              </a:custGeom>
              <a:solidFill>
                <a:srgbClr val="FFFFFF"/>
              </a:solidFill>
              <a:ln w="9512" cap="flat">
                <a:noFill/>
                <a:prstDash val="solid"/>
                <a:miter/>
              </a:ln>
            </p:spPr>
            <p:txBody>
              <a:bodyPr/>
              <a:lstStyle/>
              <a:p>
                <a:endParaRPr lang="en-US"/>
              </a:p>
            </p:txBody>
          </p:sp>
          <p:sp>
            <p:nvSpPr>
              <p:cNvPr id="39" name="Freeform 175">
                <a:extLst>
                  <a:ext uri="{FF2B5EF4-FFF2-40B4-BE49-F238E27FC236}">
                    <a16:creationId xmlns:a16="http://schemas.microsoft.com/office/drawing/2014/main" id="{4AC84F14-31FB-2913-29AD-123D68927BB9}"/>
                  </a:ext>
                </a:extLst>
              </p:cNvPr>
              <p:cNvSpPr/>
              <p:nvPr/>
            </p:nvSpPr>
            <p:spPr>
              <a:xfrm>
                <a:off x="6485345" y="6749701"/>
                <a:ext cx="15226" cy="24420"/>
              </a:xfrm>
              <a:custGeom>
                <a:avLst/>
                <a:gdLst>
                  <a:gd name="csX0" fmla="*/ 15226 w 15226"/>
                  <a:gd name="csY0" fmla="*/ 18430 h 24420"/>
                  <a:gd name="csX1" fmla="*/ 1903 w 15226"/>
                  <a:gd name="csY1" fmla="*/ 23192 h 24420"/>
                  <a:gd name="csX2" fmla="*/ 1903 w 15226"/>
                  <a:gd name="csY2" fmla="*/ 21287 h 24420"/>
                  <a:gd name="csX3" fmla="*/ 9517 w 15226"/>
                  <a:gd name="csY3" fmla="*/ 21287 h 24420"/>
                  <a:gd name="csX4" fmla="*/ 12371 w 15226"/>
                  <a:gd name="csY4" fmla="*/ 14619 h 24420"/>
                  <a:gd name="csX5" fmla="*/ 3806 w 15226"/>
                  <a:gd name="csY5" fmla="*/ 14619 h 24420"/>
                  <a:gd name="csX6" fmla="*/ 0 w 15226"/>
                  <a:gd name="csY6" fmla="*/ 6999 h 24420"/>
                  <a:gd name="csX7" fmla="*/ 5710 w 15226"/>
                  <a:gd name="csY7" fmla="*/ 332 h 24420"/>
                  <a:gd name="csX8" fmla="*/ 13323 w 15226"/>
                  <a:gd name="csY8" fmla="*/ 5094 h 24420"/>
                  <a:gd name="csX9" fmla="*/ 13323 w 15226"/>
                  <a:gd name="csY9" fmla="*/ 18430 h 24420"/>
                  <a:gd name="csX10" fmla="*/ 12371 w 15226"/>
                  <a:gd name="csY10" fmla="*/ 6047 h 24420"/>
                  <a:gd name="csX11" fmla="*/ 8565 w 15226"/>
                  <a:gd name="csY11" fmla="*/ 2237 h 24420"/>
                  <a:gd name="csX12" fmla="*/ 4758 w 15226"/>
                  <a:gd name="csY12" fmla="*/ 6047 h 24420"/>
                  <a:gd name="csX13" fmla="*/ 6662 w 15226"/>
                  <a:gd name="csY13" fmla="*/ 10809 h 24420"/>
                  <a:gd name="csX14" fmla="*/ 11420 w 15226"/>
                  <a:gd name="csY14" fmla="*/ 10809 h 24420"/>
                  <a:gd name="csX15" fmla="*/ 12371 w 15226"/>
                  <a:gd name="csY15" fmla="*/ 6047 h 244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5226" h="24420">
                    <a:moveTo>
                      <a:pt x="15226" y="18430"/>
                    </a:moveTo>
                    <a:cubicBezTo>
                      <a:pt x="12371" y="27002"/>
                      <a:pt x="2855" y="24144"/>
                      <a:pt x="1903" y="23192"/>
                    </a:cubicBezTo>
                    <a:cubicBezTo>
                      <a:pt x="951" y="22239"/>
                      <a:pt x="1903" y="21287"/>
                      <a:pt x="1903" y="21287"/>
                    </a:cubicBezTo>
                    <a:cubicBezTo>
                      <a:pt x="4758" y="21287"/>
                      <a:pt x="6662" y="22239"/>
                      <a:pt x="9517" y="21287"/>
                    </a:cubicBezTo>
                    <a:cubicBezTo>
                      <a:pt x="12371" y="20334"/>
                      <a:pt x="12371" y="17477"/>
                      <a:pt x="12371" y="14619"/>
                    </a:cubicBezTo>
                    <a:cubicBezTo>
                      <a:pt x="9517" y="16524"/>
                      <a:pt x="6662" y="16524"/>
                      <a:pt x="3806" y="14619"/>
                    </a:cubicBezTo>
                    <a:cubicBezTo>
                      <a:pt x="951" y="12714"/>
                      <a:pt x="0" y="9857"/>
                      <a:pt x="0" y="6999"/>
                    </a:cubicBezTo>
                    <a:cubicBezTo>
                      <a:pt x="0" y="4142"/>
                      <a:pt x="2855" y="1284"/>
                      <a:pt x="5710" y="332"/>
                    </a:cubicBezTo>
                    <a:cubicBezTo>
                      <a:pt x="8565" y="-620"/>
                      <a:pt x="12371" y="332"/>
                      <a:pt x="13323" y="5094"/>
                    </a:cubicBezTo>
                    <a:cubicBezTo>
                      <a:pt x="14275" y="9857"/>
                      <a:pt x="15226" y="14619"/>
                      <a:pt x="13323" y="18430"/>
                    </a:cubicBezTo>
                    <a:close/>
                    <a:moveTo>
                      <a:pt x="12371" y="6047"/>
                    </a:moveTo>
                    <a:cubicBezTo>
                      <a:pt x="12371" y="4142"/>
                      <a:pt x="10468" y="2237"/>
                      <a:pt x="8565" y="2237"/>
                    </a:cubicBezTo>
                    <a:cubicBezTo>
                      <a:pt x="6662" y="2237"/>
                      <a:pt x="5710" y="4142"/>
                      <a:pt x="4758" y="6047"/>
                    </a:cubicBezTo>
                    <a:cubicBezTo>
                      <a:pt x="3806" y="7952"/>
                      <a:pt x="4758" y="9857"/>
                      <a:pt x="6662" y="10809"/>
                    </a:cubicBezTo>
                    <a:cubicBezTo>
                      <a:pt x="8565" y="11762"/>
                      <a:pt x="10468" y="10809"/>
                      <a:pt x="11420" y="10809"/>
                    </a:cubicBezTo>
                    <a:cubicBezTo>
                      <a:pt x="12371" y="10809"/>
                      <a:pt x="13323" y="7952"/>
                      <a:pt x="12371" y="6047"/>
                    </a:cubicBezTo>
                    <a:close/>
                  </a:path>
                </a:pathLst>
              </a:custGeom>
              <a:solidFill>
                <a:srgbClr val="FFFFFF"/>
              </a:solidFill>
              <a:ln w="9512" cap="flat">
                <a:noFill/>
                <a:prstDash val="solid"/>
                <a:miter/>
              </a:ln>
            </p:spPr>
            <p:txBody>
              <a:bodyPr/>
              <a:lstStyle/>
              <a:p>
                <a:endParaRPr lang="en-US"/>
              </a:p>
            </p:txBody>
          </p:sp>
          <p:sp>
            <p:nvSpPr>
              <p:cNvPr id="40" name="Freeform 176">
                <a:extLst>
                  <a:ext uri="{FF2B5EF4-FFF2-40B4-BE49-F238E27FC236}">
                    <a16:creationId xmlns:a16="http://schemas.microsoft.com/office/drawing/2014/main" id="{E2D38E08-3EB6-0690-D8CC-8BE48534C3D8}"/>
                  </a:ext>
                </a:extLst>
              </p:cNvPr>
              <p:cNvSpPr/>
              <p:nvPr/>
            </p:nvSpPr>
            <p:spPr>
              <a:xfrm>
                <a:off x="6596688" y="6375277"/>
                <a:ext cx="22839" cy="24235"/>
              </a:xfrm>
              <a:custGeom>
                <a:avLst/>
                <a:gdLst>
                  <a:gd name="csX0" fmla="*/ 17130 w 22839"/>
                  <a:gd name="csY0" fmla="*/ 17568 h 24235"/>
                  <a:gd name="csX1" fmla="*/ 6661 w 22839"/>
                  <a:gd name="csY1" fmla="*/ 15663 h 24235"/>
                  <a:gd name="csX2" fmla="*/ 3806 w 22839"/>
                  <a:gd name="csY2" fmla="*/ 20426 h 24235"/>
                  <a:gd name="csX3" fmla="*/ 0 w 22839"/>
                  <a:gd name="csY3" fmla="*/ 20426 h 24235"/>
                  <a:gd name="csX4" fmla="*/ 13323 w 22839"/>
                  <a:gd name="csY4" fmla="*/ 423 h 24235"/>
                  <a:gd name="csX5" fmla="*/ 17130 w 22839"/>
                  <a:gd name="csY5" fmla="*/ 423 h 24235"/>
                  <a:gd name="csX6" fmla="*/ 22839 w 22839"/>
                  <a:gd name="csY6" fmla="*/ 24236 h 24235"/>
                  <a:gd name="csX7" fmla="*/ 19033 w 22839"/>
                  <a:gd name="csY7" fmla="*/ 24236 h 24235"/>
                  <a:gd name="csX8" fmla="*/ 17130 w 22839"/>
                  <a:gd name="csY8" fmla="*/ 18521 h 24235"/>
                  <a:gd name="csX9" fmla="*/ 16178 w 22839"/>
                  <a:gd name="csY9" fmla="*/ 13758 h 24235"/>
                  <a:gd name="csX10" fmla="*/ 13323 w 22839"/>
                  <a:gd name="csY10" fmla="*/ 3281 h 24235"/>
                  <a:gd name="csX11" fmla="*/ 7613 w 22839"/>
                  <a:gd name="csY11" fmla="*/ 12806 h 24235"/>
                  <a:gd name="csX12" fmla="*/ 16178 w 22839"/>
                  <a:gd name="csY12" fmla="*/ 13758 h 242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839" h="24235">
                    <a:moveTo>
                      <a:pt x="17130" y="17568"/>
                    </a:moveTo>
                    <a:lnTo>
                      <a:pt x="6661" y="15663"/>
                    </a:lnTo>
                    <a:cubicBezTo>
                      <a:pt x="4758" y="16616"/>
                      <a:pt x="4758" y="19473"/>
                      <a:pt x="3806" y="20426"/>
                    </a:cubicBezTo>
                    <a:cubicBezTo>
                      <a:pt x="2855" y="21378"/>
                      <a:pt x="951" y="20426"/>
                      <a:pt x="0" y="20426"/>
                    </a:cubicBezTo>
                    <a:lnTo>
                      <a:pt x="13323" y="423"/>
                    </a:lnTo>
                    <a:cubicBezTo>
                      <a:pt x="13323" y="-529"/>
                      <a:pt x="17130" y="423"/>
                      <a:pt x="17130" y="423"/>
                    </a:cubicBezTo>
                    <a:lnTo>
                      <a:pt x="22839" y="24236"/>
                    </a:lnTo>
                    <a:cubicBezTo>
                      <a:pt x="21888" y="24236"/>
                      <a:pt x="19984" y="24236"/>
                      <a:pt x="19033" y="24236"/>
                    </a:cubicBezTo>
                    <a:cubicBezTo>
                      <a:pt x="18081" y="22331"/>
                      <a:pt x="19033" y="20426"/>
                      <a:pt x="17130" y="18521"/>
                    </a:cubicBezTo>
                    <a:close/>
                    <a:moveTo>
                      <a:pt x="16178" y="13758"/>
                    </a:moveTo>
                    <a:cubicBezTo>
                      <a:pt x="16178" y="9948"/>
                      <a:pt x="15226" y="6138"/>
                      <a:pt x="13323" y="3281"/>
                    </a:cubicBezTo>
                    <a:lnTo>
                      <a:pt x="7613" y="12806"/>
                    </a:lnTo>
                    <a:cubicBezTo>
                      <a:pt x="10468" y="12806"/>
                      <a:pt x="13323" y="13758"/>
                      <a:pt x="16178" y="13758"/>
                    </a:cubicBezTo>
                    <a:close/>
                  </a:path>
                </a:pathLst>
              </a:custGeom>
              <a:solidFill>
                <a:srgbClr val="FFFFFF"/>
              </a:solidFill>
              <a:ln w="9512" cap="flat">
                <a:noFill/>
                <a:prstDash val="solid"/>
                <a:miter/>
              </a:ln>
            </p:spPr>
            <p:txBody>
              <a:bodyPr/>
              <a:lstStyle/>
              <a:p>
                <a:endParaRPr lang="en-US"/>
              </a:p>
            </p:txBody>
          </p:sp>
          <p:sp>
            <p:nvSpPr>
              <p:cNvPr id="41" name="Freeform 177">
                <a:extLst>
                  <a:ext uri="{FF2B5EF4-FFF2-40B4-BE49-F238E27FC236}">
                    <a16:creationId xmlns:a16="http://schemas.microsoft.com/office/drawing/2014/main" id="{A1A87E4B-116C-BB17-00EF-12D4E78DD981}"/>
                  </a:ext>
                </a:extLst>
              </p:cNvPr>
              <p:cNvSpPr/>
              <p:nvPr/>
            </p:nvSpPr>
            <p:spPr>
              <a:xfrm>
                <a:off x="6413971" y="6457615"/>
                <a:ext cx="26646" cy="21907"/>
              </a:xfrm>
              <a:custGeom>
                <a:avLst/>
                <a:gdLst>
                  <a:gd name="csX0" fmla="*/ 13323 w 26646"/>
                  <a:gd name="csY0" fmla="*/ 14288 h 21907"/>
                  <a:gd name="csX1" fmla="*/ 19033 w 26646"/>
                  <a:gd name="csY1" fmla="*/ 18097 h 21907"/>
                  <a:gd name="csX2" fmla="*/ 23791 w 26646"/>
                  <a:gd name="csY2" fmla="*/ 10478 h 21907"/>
                  <a:gd name="csX3" fmla="*/ 26646 w 26646"/>
                  <a:gd name="csY3" fmla="*/ 11430 h 21907"/>
                  <a:gd name="csX4" fmla="*/ 19984 w 26646"/>
                  <a:gd name="csY4" fmla="*/ 21907 h 21907"/>
                  <a:gd name="csX5" fmla="*/ 0 w 26646"/>
                  <a:gd name="csY5" fmla="*/ 10478 h 21907"/>
                  <a:gd name="csX6" fmla="*/ 6662 w 26646"/>
                  <a:gd name="csY6" fmla="*/ 0 h 21907"/>
                  <a:gd name="csX7" fmla="*/ 9517 w 26646"/>
                  <a:gd name="csY7" fmla="*/ 1905 h 21907"/>
                  <a:gd name="csX8" fmla="*/ 4758 w 26646"/>
                  <a:gd name="csY8" fmla="*/ 9525 h 21907"/>
                  <a:gd name="csX9" fmla="*/ 10468 w 26646"/>
                  <a:gd name="csY9" fmla="*/ 12382 h 21907"/>
                  <a:gd name="csX10" fmla="*/ 15226 w 26646"/>
                  <a:gd name="csY10" fmla="*/ 5715 h 21907"/>
                  <a:gd name="csX11" fmla="*/ 18081 w 26646"/>
                  <a:gd name="csY11" fmla="*/ 7620 h 21907"/>
                  <a:gd name="csX12" fmla="*/ 14275 w 26646"/>
                  <a:gd name="csY12"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6646" h="21907">
                    <a:moveTo>
                      <a:pt x="13323" y="14288"/>
                    </a:moveTo>
                    <a:cubicBezTo>
                      <a:pt x="15226" y="16192"/>
                      <a:pt x="17130" y="17145"/>
                      <a:pt x="19033" y="18097"/>
                    </a:cubicBezTo>
                    <a:lnTo>
                      <a:pt x="23791" y="10478"/>
                    </a:lnTo>
                    <a:cubicBezTo>
                      <a:pt x="23791" y="10478"/>
                      <a:pt x="26646" y="10478"/>
                      <a:pt x="26646" y="11430"/>
                    </a:cubicBezTo>
                    <a:cubicBezTo>
                      <a:pt x="24743" y="15240"/>
                      <a:pt x="22839" y="18097"/>
                      <a:pt x="19984" y="21907"/>
                    </a:cubicBezTo>
                    <a:lnTo>
                      <a:pt x="0" y="10478"/>
                    </a:lnTo>
                    <a:cubicBezTo>
                      <a:pt x="1903" y="6667"/>
                      <a:pt x="3806" y="2857"/>
                      <a:pt x="6662" y="0"/>
                    </a:cubicBezTo>
                    <a:cubicBezTo>
                      <a:pt x="6662" y="0"/>
                      <a:pt x="9517" y="0"/>
                      <a:pt x="9517" y="1905"/>
                    </a:cubicBezTo>
                    <a:lnTo>
                      <a:pt x="4758" y="9525"/>
                    </a:lnTo>
                    <a:cubicBezTo>
                      <a:pt x="6662" y="10478"/>
                      <a:pt x="8565" y="11430"/>
                      <a:pt x="10468" y="12382"/>
                    </a:cubicBezTo>
                    <a:lnTo>
                      <a:pt x="15226" y="5715"/>
                    </a:lnTo>
                    <a:cubicBezTo>
                      <a:pt x="16178" y="5715"/>
                      <a:pt x="17130" y="5715"/>
                      <a:pt x="18081" y="7620"/>
                    </a:cubicBezTo>
                    <a:lnTo>
                      <a:pt x="14275" y="14288"/>
                    </a:lnTo>
                    <a:close/>
                  </a:path>
                </a:pathLst>
              </a:custGeom>
              <a:solidFill>
                <a:srgbClr val="FFFFFF"/>
              </a:solidFill>
              <a:ln w="9512" cap="flat">
                <a:noFill/>
                <a:prstDash val="solid"/>
                <a:miter/>
              </a:ln>
            </p:spPr>
            <p:txBody>
              <a:bodyPr/>
              <a:lstStyle/>
              <a:p>
                <a:endParaRPr lang="en-US"/>
              </a:p>
            </p:txBody>
          </p:sp>
          <p:sp>
            <p:nvSpPr>
              <p:cNvPr id="42" name="Freeform 178">
                <a:extLst>
                  <a:ext uri="{FF2B5EF4-FFF2-40B4-BE49-F238E27FC236}">
                    <a16:creationId xmlns:a16="http://schemas.microsoft.com/office/drawing/2014/main" id="{5FE838DA-4E9E-CC3E-E5A3-D32594589E60}"/>
                  </a:ext>
                </a:extLst>
              </p:cNvPr>
              <p:cNvSpPr/>
              <p:nvPr/>
            </p:nvSpPr>
            <p:spPr>
              <a:xfrm>
                <a:off x="6479635" y="6392845"/>
                <a:ext cx="22040" cy="26670"/>
              </a:xfrm>
              <a:custGeom>
                <a:avLst/>
                <a:gdLst>
                  <a:gd name="csX0" fmla="*/ 8565 w 22040"/>
                  <a:gd name="csY0" fmla="*/ 17145 h 26670"/>
                  <a:gd name="csX1" fmla="*/ 12372 w 22040"/>
                  <a:gd name="csY1" fmla="*/ 22860 h 26670"/>
                  <a:gd name="csX2" fmla="*/ 19985 w 22040"/>
                  <a:gd name="csY2" fmla="*/ 18098 h 26670"/>
                  <a:gd name="csX3" fmla="*/ 21888 w 22040"/>
                  <a:gd name="csY3" fmla="*/ 20003 h 26670"/>
                  <a:gd name="csX4" fmla="*/ 11420 w 22040"/>
                  <a:gd name="csY4" fmla="*/ 26670 h 26670"/>
                  <a:gd name="csX5" fmla="*/ 0 w 22040"/>
                  <a:gd name="csY5" fmla="*/ 6668 h 26670"/>
                  <a:gd name="csX6" fmla="*/ 10469 w 22040"/>
                  <a:gd name="csY6" fmla="*/ 0 h 26670"/>
                  <a:gd name="csX7" fmla="*/ 12372 w 22040"/>
                  <a:gd name="csY7" fmla="*/ 2858 h 26670"/>
                  <a:gd name="csX8" fmla="*/ 4758 w 22040"/>
                  <a:gd name="csY8" fmla="*/ 7620 h 26670"/>
                  <a:gd name="csX9" fmla="*/ 7614 w 22040"/>
                  <a:gd name="csY9" fmla="*/ 13335 h 26670"/>
                  <a:gd name="csX10" fmla="*/ 14275 w 22040"/>
                  <a:gd name="csY10" fmla="*/ 9525 h 26670"/>
                  <a:gd name="csX11" fmla="*/ 15227 w 22040"/>
                  <a:gd name="csY11" fmla="*/ 12383 h 26670"/>
                  <a:gd name="csX12" fmla="*/ 8565 w 22040"/>
                  <a:gd name="csY12" fmla="*/ 16193 h 266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040" h="26670">
                    <a:moveTo>
                      <a:pt x="8565" y="17145"/>
                    </a:moveTo>
                    <a:cubicBezTo>
                      <a:pt x="9517" y="19050"/>
                      <a:pt x="10469" y="21908"/>
                      <a:pt x="12372" y="22860"/>
                    </a:cubicBezTo>
                    <a:cubicBezTo>
                      <a:pt x="15227" y="21908"/>
                      <a:pt x="17130" y="20003"/>
                      <a:pt x="19985" y="18098"/>
                    </a:cubicBezTo>
                    <a:cubicBezTo>
                      <a:pt x="22840" y="16193"/>
                      <a:pt x="21888" y="20003"/>
                      <a:pt x="21888" y="20003"/>
                    </a:cubicBezTo>
                    <a:lnTo>
                      <a:pt x="11420" y="26670"/>
                    </a:lnTo>
                    <a:lnTo>
                      <a:pt x="0" y="6668"/>
                    </a:lnTo>
                    <a:lnTo>
                      <a:pt x="10469" y="0"/>
                    </a:lnTo>
                    <a:cubicBezTo>
                      <a:pt x="10469" y="0"/>
                      <a:pt x="12372" y="1905"/>
                      <a:pt x="12372" y="2858"/>
                    </a:cubicBezTo>
                    <a:lnTo>
                      <a:pt x="4758" y="7620"/>
                    </a:lnTo>
                    <a:cubicBezTo>
                      <a:pt x="5710" y="9525"/>
                      <a:pt x="6662" y="11430"/>
                      <a:pt x="7614" y="13335"/>
                    </a:cubicBezTo>
                    <a:lnTo>
                      <a:pt x="14275" y="9525"/>
                    </a:lnTo>
                    <a:cubicBezTo>
                      <a:pt x="14275" y="9525"/>
                      <a:pt x="16178" y="11430"/>
                      <a:pt x="15227" y="12383"/>
                    </a:cubicBezTo>
                    <a:cubicBezTo>
                      <a:pt x="13323" y="14288"/>
                      <a:pt x="11420" y="15240"/>
                      <a:pt x="8565" y="16193"/>
                    </a:cubicBezTo>
                    <a:close/>
                  </a:path>
                </a:pathLst>
              </a:custGeom>
              <a:solidFill>
                <a:srgbClr val="FFFFFF"/>
              </a:solidFill>
              <a:ln w="9512" cap="flat">
                <a:noFill/>
                <a:prstDash val="solid"/>
                <a:miter/>
              </a:ln>
            </p:spPr>
            <p:txBody>
              <a:bodyPr/>
              <a:lstStyle/>
              <a:p>
                <a:endParaRPr lang="en-US"/>
              </a:p>
            </p:txBody>
          </p:sp>
          <p:sp>
            <p:nvSpPr>
              <p:cNvPr id="43" name="Freeform 179">
                <a:extLst>
                  <a:ext uri="{FF2B5EF4-FFF2-40B4-BE49-F238E27FC236}">
                    <a16:creationId xmlns:a16="http://schemas.microsoft.com/office/drawing/2014/main" id="{FB71197D-BA3F-0B06-6F7D-45F699CE8622}"/>
                  </a:ext>
                </a:extLst>
              </p:cNvPr>
              <p:cNvSpPr/>
              <p:nvPr/>
            </p:nvSpPr>
            <p:spPr>
              <a:xfrm>
                <a:off x="6666687" y="6750985"/>
                <a:ext cx="17023" cy="21907"/>
              </a:xfrm>
              <a:custGeom>
                <a:avLst/>
                <a:gdLst>
                  <a:gd name="csX0" fmla="*/ 13746 w 17023"/>
                  <a:gd name="csY0" fmla="*/ 21908 h 21907"/>
                  <a:gd name="csX1" fmla="*/ 10891 w 17023"/>
                  <a:gd name="csY1" fmla="*/ 21908 h 21907"/>
                  <a:gd name="csX2" fmla="*/ 10891 w 17023"/>
                  <a:gd name="csY2" fmla="*/ 17145 h 21907"/>
                  <a:gd name="csX3" fmla="*/ 423 w 17023"/>
                  <a:gd name="csY3" fmla="*/ 17145 h 21907"/>
                  <a:gd name="csX4" fmla="*/ 423 w 17023"/>
                  <a:gd name="csY4" fmla="*/ 13335 h 21907"/>
                  <a:gd name="csX5" fmla="*/ 8988 w 17023"/>
                  <a:gd name="csY5" fmla="*/ 0 h 21907"/>
                  <a:gd name="csX6" fmla="*/ 13746 w 17023"/>
                  <a:gd name="csY6" fmla="*/ 0 h 21907"/>
                  <a:gd name="csX7" fmla="*/ 13746 w 17023"/>
                  <a:gd name="csY7" fmla="*/ 14288 h 21907"/>
                  <a:gd name="csX8" fmla="*/ 16601 w 17023"/>
                  <a:gd name="csY8" fmla="*/ 14288 h 21907"/>
                  <a:gd name="csX9" fmla="*/ 16601 w 17023"/>
                  <a:gd name="csY9" fmla="*/ 16193 h 21907"/>
                  <a:gd name="csX10" fmla="*/ 14698 w 17023"/>
                  <a:gd name="csY10" fmla="*/ 16193 h 21907"/>
                  <a:gd name="csX11" fmla="*/ 14698 w 17023"/>
                  <a:gd name="csY11" fmla="*/ 20955 h 21907"/>
                  <a:gd name="csX12" fmla="*/ 10891 w 17023"/>
                  <a:gd name="csY12" fmla="*/ 14288 h 21907"/>
                  <a:gd name="csX13" fmla="*/ 10891 w 17023"/>
                  <a:gd name="csY13" fmla="*/ 2858 h 21907"/>
                  <a:gd name="csX14" fmla="*/ 4230 w 17023"/>
                  <a:gd name="csY14" fmla="*/ 14288 h 21907"/>
                  <a:gd name="csX15" fmla="*/ 10891 w 17023"/>
                  <a:gd name="csY15" fmla="*/ 14288 h 21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023" h="21907">
                    <a:moveTo>
                      <a:pt x="13746" y="21908"/>
                    </a:moveTo>
                    <a:cubicBezTo>
                      <a:pt x="13746" y="21908"/>
                      <a:pt x="11843" y="21908"/>
                      <a:pt x="10891" y="21908"/>
                    </a:cubicBezTo>
                    <a:lnTo>
                      <a:pt x="10891" y="17145"/>
                    </a:lnTo>
                    <a:cubicBezTo>
                      <a:pt x="10891" y="17145"/>
                      <a:pt x="423" y="17145"/>
                      <a:pt x="423" y="17145"/>
                    </a:cubicBezTo>
                    <a:cubicBezTo>
                      <a:pt x="-529" y="17145"/>
                      <a:pt x="423" y="14288"/>
                      <a:pt x="423" y="13335"/>
                    </a:cubicBezTo>
                    <a:lnTo>
                      <a:pt x="8988" y="0"/>
                    </a:lnTo>
                    <a:cubicBezTo>
                      <a:pt x="9939" y="0"/>
                      <a:pt x="11843" y="0"/>
                      <a:pt x="13746" y="0"/>
                    </a:cubicBezTo>
                    <a:lnTo>
                      <a:pt x="13746" y="14288"/>
                    </a:lnTo>
                    <a:cubicBezTo>
                      <a:pt x="14698" y="14288"/>
                      <a:pt x="15650" y="14288"/>
                      <a:pt x="16601" y="14288"/>
                    </a:cubicBezTo>
                    <a:cubicBezTo>
                      <a:pt x="17552" y="14288"/>
                      <a:pt x="16601" y="16193"/>
                      <a:pt x="16601" y="16193"/>
                    </a:cubicBezTo>
                    <a:cubicBezTo>
                      <a:pt x="16601" y="16193"/>
                      <a:pt x="15650" y="16193"/>
                      <a:pt x="14698" y="16193"/>
                    </a:cubicBezTo>
                    <a:cubicBezTo>
                      <a:pt x="13746" y="17145"/>
                      <a:pt x="14698" y="19050"/>
                      <a:pt x="14698" y="20955"/>
                    </a:cubicBezTo>
                    <a:close/>
                    <a:moveTo>
                      <a:pt x="10891" y="14288"/>
                    </a:moveTo>
                    <a:cubicBezTo>
                      <a:pt x="10891" y="10478"/>
                      <a:pt x="10891" y="6668"/>
                      <a:pt x="10891" y="2858"/>
                    </a:cubicBezTo>
                    <a:lnTo>
                      <a:pt x="4230" y="14288"/>
                    </a:lnTo>
                    <a:cubicBezTo>
                      <a:pt x="6133" y="14288"/>
                      <a:pt x="8036" y="14288"/>
                      <a:pt x="10891" y="14288"/>
                    </a:cubicBezTo>
                    <a:close/>
                  </a:path>
                </a:pathLst>
              </a:custGeom>
              <a:solidFill>
                <a:srgbClr val="FFFFFF"/>
              </a:solidFill>
              <a:ln w="9512" cap="flat">
                <a:noFill/>
                <a:prstDash val="solid"/>
                <a:miter/>
              </a:ln>
            </p:spPr>
            <p:txBody>
              <a:bodyPr/>
              <a:lstStyle/>
              <a:p>
                <a:endParaRPr lang="en-US"/>
              </a:p>
            </p:txBody>
          </p:sp>
          <p:sp>
            <p:nvSpPr>
              <p:cNvPr id="44" name="Freeform 180">
                <a:extLst>
                  <a:ext uri="{FF2B5EF4-FFF2-40B4-BE49-F238E27FC236}">
                    <a16:creationId xmlns:a16="http://schemas.microsoft.com/office/drawing/2014/main" id="{4EA1F9E8-2608-C9BD-52EF-0FE2BB2E689E}"/>
                  </a:ext>
                </a:extLst>
              </p:cNvPr>
              <p:cNvSpPr/>
              <p:nvPr/>
            </p:nvSpPr>
            <p:spPr>
              <a:xfrm>
                <a:off x="6434590" y="6748657"/>
                <a:ext cx="16495" cy="24711"/>
              </a:xfrm>
              <a:custGeom>
                <a:avLst/>
                <a:gdLst>
                  <a:gd name="csX0" fmla="*/ 11737 w 16495"/>
                  <a:gd name="csY0" fmla="*/ 23283 h 24711"/>
                  <a:gd name="csX1" fmla="*/ 1269 w 16495"/>
                  <a:gd name="csY1" fmla="*/ 23283 h 24711"/>
                  <a:gd name="csX2" fmla="*/ 1269 w 16495"/>
                  <a:gd name="csY2" fmla="*/ 20426 h 24711"/>
                  <a:gd name="csX3" fmla="*/ 7931 w 16495"/>
                  <a:gd name="csY3" fmla="*/ 20426 h 24711"/>
                  <a:gd name="csX4" fmla="*/ 10785 w 16495"/>
                  <a:gd name="csY4" fmla="*/ 17568 h 24711"/>
                  <a:gd name="csX5" fmla="*/ 1269 w 16495"/>
                  <a:gd name="csY5" fmla="*/ 6138 h 24711"/>
                  <a:gd name="csX6" fmla="*/ 6027 w 16495"/>
                  <a:gd name="csY6" fmla="*/ 423 h 24711"/>
                  <a:gd name="csX7" fmla="*/ 13640 w 16495"/>
                  <a:gd name="csY7" fmla="*/ 423 h 24711"/>
                  <a:gd name="csX8" fmla="*/ 13640 w 16495"/>
                  <a:gd name="csY8" fmla="*/ 3281 h 24711"/>
                  <a:gd name="csX9" fmla="*/ 6027 w 16495"/>
                  <a:gd name="csY9" fmla="*/ 5186 h 24711"/>
                  <a:gd name="csX10" fmla="*/ 7931 w 16495"/>
                  <a:gd name="csY10" fmla="*/ 8043 h 24711"/>
                  <a:gd name="csX11" fmla="*/ 12689 w 16495"/>
                  <a:gd name="csY11" fmla="*/ 9948 h 24711"/>
                  <a:gd name="csX12" fmla="*/ 16495 w 16495"/>
                  <a:gd name="csY12" fmla="*/ 14711 h 24711"/>
                  <a:gd name="csX13" fmla="*/ 14592 w 16495"/>
                  <a:gd name="csY13" fmla="*/ 21378 h 247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6495" h="24711">
                    <a:moveTo>
                      <a:pt x="11737" y="23283"/>
                    </a:moveTo>
                    <a:cubicBezTo>
                      <a:pt x="8882" y="25188"/>
                      <a:pt x="4124" y="25188"/>
                      <a:pt x="1269" y="23283"/>
                    </a:cubicBezTo>
                    <a:cubicBezTo>
                      <a:pt x="-1586" y="21378"/>
                      <a:pt x="1269" y="20426"/>
                      <a:pt x="1269" y="20426"/>
                    </a:cubicBezTo>
                    <a:cubicBezTo>
                      <a:pt x="3172" y="20426"/>
                      <a:pt x="6027" y="21378"/>
                      <a:pt x="7931" y="20426"/>
                    </a:cubicBezTo>
                    <a:cubicBezTo>
                      <a:pt x="9834" y="19473"/>
                      <a:pt x="9834" y="18521"/>
                      <a:pt x="10785" y="17568"/>
                    </a:cubicBezTo>
                    <a:cubicBezTo>
                      <a:pt x="10785" y="11853"/>
                      <a:pt x="317" y="13758"/>
                      <a:pt x="1269" y="6138"/>
                    </a:cubicBezTo>
                    <a:cubicBezTo>
                      <a:pt x="2220" y="-1482"/>
                      <a:pt x="3172" y="1376"/>
                      <a:pt x="6027" y="423"/>
                    </a:cubicBezTo>
                    <a:cubicBezTo>
                      <a:pt x="8882" y="-529"/>
                      <a:pt x="10785" y="423"/>
                      <a:pt x="13640" y="423"/>
                    </a:cubicBezTo>
                    <a:cubicBezTo>
                      <a:pt x="16495" y="423"/>
                      <a:pt x="13640" y="3281"/>
                      <a:pt x="13640" y="3281"/>
                    </a:cubicBezTo>
                    <a:cubicBezTo>
                      <a:pt x="11737" y="3281"/>
                      <a:pt x="6027" y="1376"/>
                      <a:pt x="6027" y="5186"/>
                    </a:cubicBezTo>
                    <a:cubicBezTo>
                      <a:pt x="6027" y="8996"/>
                      <a:pt x="6027" y="8043"/>
                      <a:pt x="7931" y="8043"/>
                    </a:cubicBezTo>
                    <a:lnTo>
                      <a:pt x="12689" y="9948"/>
                    </a:lnTo>
                    <a:cubicBezTo>
                      <a:pt x="14592" y="10901"/>
                      <a:pt x="16495" y="12806"/>
                      <a:pt x="16495" y="14711"/>
                    </a:cubicBezTo>
                    <a:cubicBezTo>
                      <a:pt x="16495" y="17568"/>
                      <a:pt x="16495" y="19473"/>
                      <a:pt x="14592" y="21378"/>
                    </a:cubicBezTo>
                    <a:close/>
                  </a:path>
                </a:pathLst>
              </a:custGeom>
              <a:solidFill>
                <a:srgbClr val="FFFFFF"/>
              </a:solidFill>
              <a:ln w="9512" cap="flat">
                <a:noFill/>
                <a:prstDash val="solid"/>
                <a:miter/>
              </a:ln>
            </p:spPr>
            <p:txBody>
              <a:bodyPr/>
              <a:lstStyle/>
              <a:p>
                <a:endParaRPr lang="en-US"/>
              </a:p>
            </p:txBody>
          </p:sp>
          <p:sp>
            <p:nvSpPr>
              <p:cNvPr id="45" name="Freeform 181">
                <a:extLst>
                  <a:ext uri="{FF2B5EF4-FFF2-40B4-BE49-F238E27FC236}">
                    <a16:creationId xmlns:a16="http://schemas.microsoft.com/office/drawing/2014/main" id="{66291662-08E8-151B-336D-C661EA851936}"/>
                  </a:ext>
                </a:extLst>
              </p:cNvPr>
              <p:cNvSpPr/>
              <p:nvPr/>
            </p:nvSpPr>
            <p:spPr>
              <a:xfrm>
                <a:off x="6597322" y="6749609"/>
                <a:ext cx="13062" cy="24134"/>
              </a:xfrm>
              <a:custGeom>
                <a:avLst/>
                <a:gdLst>
                  <a:gd name="csX0" fmla="*/ 11737 w 13062"/>
                  <a:gd name="csY0" fmla="*/ 22331 h 24134"/>
                  <a:gd name="csX1" fmla="*/ 1269 w 13062"/>
                  <a:gd name="csY1" fmla="*/ 22331 h 24134"/>
                  <a:gd name="csX2" fmla="*/ 1269 w 13062"/>
                  <a:gd name="csY2" fmla="*/ 19473 h 24134"/>
                  <a:gd name="csX3" fmla="*/ 9834 w 13062"/>
                  <a:gd name="csY3" fmla="*/ 17568 h 24134"/>
                  <a:gd name="csX4" fmla="*/ 317 w 13062"/>
                  <a:gd name="csY4" fmla="*/ 6138 h 24134"/>
                  <a:gd name="csX5" fmla="*/ 4124 w 13062"/>
                  <a:gd name="csY5" fmla="*/ 423 h 24134"/>
                  <a:gd name="csX6" fmla="*/ 11737 w 13062"/>
                  <a:gd name="csY6" fmla="*/ 423 h 24134"/>
                  <a:gd name="csX7" fmla="*/ 11737 w 13062"/>
                  <a:gd name="csY7" fmla="*/ 3281 h 24134"/>
                  <a:gd name="csX8" fmla="*/ 3172 w 13062"/>
                  <a:gd name="csY8" fmla="*/ 5186 h 24134"/>
                  <a:gd name="csX9" fmla="*/ 12689 w 13062"/>
                  <a:gd name="csY9" fmla="*/ 15663 h 24134"/>
                  <a:gd name="csX10" fmla="*/ 10785 w 13062"/>
                  <a:gd name="csY10" fmla="*/ 22331 h 241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62" h="24134">
                    <a:moveTo>
                      <a:pt x="11737" y="22331"/>
                    </a:moveTo>
                    <a:cubicBezTo>
                      <a:pt x="8883" y="24236"/>
                      <a:pt x="4124" y="25188"/>
                      <a:pt x="1269" y="22331"/>
                    </a:cubicBezTo>
                    <a:cubicBezTo>
                      <a:pt x="-1586" y="19473"/>
                      <a:pt x="1269" y="19473"/>
                      <a:pt x="1269" y="19473"/>
                    </a:cubicBezTo>
                    <a:cubicBezTo>
                      <a:pt x="5076" y="20426"/>
                      <a:pt x="9834" y="20426"/>
                      <a:pt x="9834" y="17568"/>
                    </a:cubicBezTo>
                    <a:cubicBezTo>
                      <a:pt x="9834" y="11853"/>
                      <a:pt x="317" y="13758"/>
                      <a:pt x="317" y="6138"/>
                    </a:cubicBezTo>
                    <a:cubicBezTo>
                      <a:pt x="317" y="-1482"/>
                      <a:pt x="1269" y="1376"/>
                      <a:pt x="4124" y="423"/>
                    </a:cubicBezTo>
                    <a:cubicBezTo>
                      <a:pt x="6979" y="-529"/>
                      <a:pt x="9834" y="423"/>
                      <a:pt x="11737" y="423"/>
                    </a:cubicBezTo>
                    <a:cubicBezTo>
                      <a:pt x="11737" y="423"/>
                      <a:pt x="11737" y="2328"/>
                      <a:pt x="11737" y="3281"/>
                    </a:cubicBezTo>
                    <a:cubicBezTo>
                      <a:pt x="8883" y="2328"/>
                      <a:pt x="4124" y="1376"/>
                      <a:pt x="3172" y="5186"/>
                    </a:cubicBezTo>
                    <a:cubicBezTo>
                      <a:pt x="3172" y="9948"/>
                      <a:pt x="11737" y="8996"/>
                      <a:pt x="12689" y="15663"/>
                    </a:cubicBezTo>
                    <a:cubicBezTo>
                      <a:pt x="13641" y="22331"/>
                      <a:pt x="12689" y="20426"/>
                      <a:pt x="10785" y="22331"/>
                    </a:cubicBezTo>
                    <a:close/>
                  </a:path>
                </a:pathLst>
              </a:custGeom>
              <a:solidFill>
                <a:srgbClr val="FFFFFF"/>
              </a:solidFill>
              <a:ln w="9512" cap="flat">
                <a:noFill/>
                <a:prstDash val="solid"/>
                <a:miter/>
              </a:ln>
            </p:spPr>
            <p:txBody>
              <a:bodyPr/>
              <a:lstStyle/>
              <a:p>
                <a:endParaRPr lang="en-US"/>
              </a:p>
            </p:txBody>
          </p:sp>
          <p:sp>
            <p:nvSpPr>
              <p:cNvPr id="46" name="Freeform 182">
                <a:extLst>
                  <a:ext uri="{FF2B5EF4-FFF2-40B4-BE49-F238E27FC236}">
                    <a16:creationId xmlns:a16="http://schemas.microsoft.com/office/drawing/2014/main" id="{674BB874-571D-81D9-9BD7-6D255A3E5BF9}"/>
                  </a:ext>
                </a:extLst>
              </p:cNvPr>
              <p:cNvSpPr/>
              <p:nvPr/>
            </p:nvSpPr>
            <p:spPr>
              <a:xfrm>
                <a:off x="6449658" y="6418563"/>
                <a:ext cx="21785" cy="23812"/>
              </a:xfrm>
              <a:custGeom>
                <a:avLst/>
                <a:gdLst>
                  <a:gd name="csX0" fmla="*/ 13799 w 21785"/>
                  <a:gd name="csY0" fmla="*/ 22860 h 23812"/>
                  <a:gd name="csX1" fmla="*/ 11896 w 21785"/>
                  <a:gd name="csY1" fmla="*/ 20955 h 23812"/>
                  <a:gd name="csX2" fmla="*/ 16654 w 21785"/>
                  <a:gd name="csY2" fmla="*/ 18097 h 23812"/>
                  <a:gd name="csX3" fmla="*/ 16654 w 21785"/>
                  <a:gd name="csY3" fmla="*/ 13335 h 23812"/>
                  <a:gd name="csX4" fmla="*/ 12847 w 21785"/>
                  <a:gd name="csY4" fmla="*/ 12382 h 23812"/>
                  <a:gd name="csX5" fmla="*/ 8089 w 21785"/>
                  <a:gd name="csY5" fmla="*/ 12382 h 23812"/>
                  <a:gd name="csX6" fmla="*/ 1427 w 21785"/>
                  <a:gd name="csY6" fmla="*/ 11430 h 23812"/>
                  <a:gd name="csX7" fmla="*/ 1427 w 21785"/>
                  <a:gd name="csY7" fmla="*/ 4763 h 23812"/>
                  <a:gd name="csX8" fmla="*/ 7137 w 21785"/>
                  <a:gd name="csY8" fmla="*/ 0 h 23812"/>
                  <a:gd name="csX9" fmla="*/ 9041 w 21785"/>
                  <a:gd name="csY9" fmla="*/ 2857 h 23812"/>
                  <a:gd name="csX10" fmla="*/ 4283 w 21785"/>
                  <a:gd name="csY10" fmla="*/ 9525 h 23812"/>
                  <a:gd name="csX11" fmla="*/ 7137 w 21785"/>
                  <a:gd name="csY11" fmla="*/ 10478 h 23812"/>
                  <a:gd name="csX12" fmla="*/ 12847 w 21785"/>
                  <a:gd name="csY12" fmla="*/ 10478 h 23812"/>
                  <a:gd name="csX13" fmla="*/ 19509 w 21785"/>
                  <a:gd name="csY13" fmla="*/ 10478 h 23812"/>
                  <a:gd name="csX14" fmla="*/ 21412 w 21785"/>
                  <a:gd name="csY14" fmla="*/ 17145 h 23812"/>
                  <a:gd name="csX15" fmla="*/ 14751 w 21785"/>
                  <a:gd name="csY15" fmla="*/ 23813 h 238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1785" h="23812">
                    <a:moveTo>
                      <a:pt x="13799" y="22860"/>
                    </a:moveTo>
                    <a:cubicBezTo>
                      <a:pt x="13799" y="22860"/>
                      <a:pt x="11896" y="20955"/>
                      <a:pt x="11896" y="20955"/>
                    </a:cubicBezTo>
                    <a:cubicBezTo>
                      <a:pt x="13799" y="20003"/>
                      <a:pt x="15702" y="19050"/>
                      <a:pt x="16654" y="18097"/>
                    </a:cubicBezTo>
                    <a:cubicBezTo>
                      <a:pt x="17605" y="17145"/>
                      <a:pt x="17605" y="15240"/>
                      <a:pt x="16654" y="13335"/>
                    </a:cubicBezTo>
                    <a:cubicBezTo>
                      <a:pt x="15702" y="11430"/>
                      <a:pt x="14751" y="11430"/>
                      <a:pt x="12847" y="12382"/>
                    </a:cubicBezTo>
                    <a:lnTo>
                      <a:pt x="8089" y="12382"/>
                    </a:lnTo>
                    <a:cubicBezTo>
                      <a:pt x="5234" y="14288"/>
                      <a:pt x="3331" y="12382"/>
                      <a:pt x="1427" y="11430"/>
                    </a:cubicBezTo>
                    <a:cubicBezTo>
                      <a:pt x="-476" y="10478"/>
                      <a:pt x="-476" y="6668"/>
                      <a:pt x="1427" y="4763"/>
                    </a:cubicBezTo>
                    <a:cubicBezTo>
                      <a:pt x="3331" y="2857"/>
                      <a:pt x="5234" y="953"/>
                      <a:pt x="7137" y="0"/>
                    </a:cubicBezTo>
                    <a:cubicBezTo>
                      <a:pt x="7137" y="0"/>
                      <a:pt x="9041" y="1905"/>
                      <a:pt x="9041" y="2857"/>
                    </a:cubicBezTo>
                    <a:cubicBezTo>
                      <a:pt x="6185" y="3810"/>
                      <a:pt x="2379" y="6668"/>
                      <a:pt x="4283" y="9525"/>
                    </a:cubicBezTo>
                    <a:cubicBezTo>
                      <a:pt x="6185" y="12382"/>
                      <a:pt x="6185" y="10478"/>
                      <a:pt x="7137" y="10478"/>
                    </a:cubicBezTo>
                    <a:lnTo>
                      <a:pt x="12847" y="10478"/>
                    </a:lnTo>
                    <a:cubicBezTo>
                      <a:pt x="15702" y="8572"/>
                      <a:pt x="17605" y="9525"/>
                      <a:pt x="19509" y="10478"/>
                    </a:cubicBezTo>
                    <a:cubicBezTo>
                      <a:pt x="21412" y="11430"/>
                      <a:pt x="22364" y="14288"/>
                      <a:pt x="21412" y="17145"/>
                    </a:cubicBezTo>
                    <a:cubicBezTo>
                      <a:pt x="20460" y="20003"/>
                      <a:pt x="17605" y="22860"/>
                      <a:pt x="14751" y="23813"/>
                    </a:cubicBezTo>
                    <a:close/>
                  </a:path>
                </a:pathLst>
              </a:custGeom>
              <a:solidFill>
                <a:srgbClr val="FFFFFF"/>
              </a:solidFill>
              <a:ln w="9512" cap="flat">
                <a:noFill/>
                <a:prstDash val="solid"/>
                <a:miter/>
              </a:ln>
            </p:spPr>
            <p:txBody>
              <a:bodyPr/>
              <a:lstStyle/>
              <a:p>
                <a:endParaRPr lang="en-US"/>
              </a:p>
            </p:txBody>
          </p:sp>
          <p:sp>
            <p:nvSpPr>
              <p:cNvPr id="47" name="Freeform 183">
                <a:extLst>
                  <a:ext uri="{FF2B5EF4-FFF2-40B4-BE49-F238E27FC236}">
                    <a16:creationId xmlns:a16="http://schemas.microsoft.com/office/drawing/2014/main" id="{B6AE0EFA-CC2C-7007-3431-5F1475DCEDD0}"/>
                  </a:ext>
                </a:extLst>
              </p:cNvPr>
              <p:cNvSpPr/>
              <p:nvPr/>
            </p:nvSpPr>
            <p:spPr>
              <a:xfrm>
                <a:off x="6397419" y="6504425"/>
                <a:ext cx="23586" cy="17402"/>
              </a:xfrm>
              <a:custGeom>
                <a:avLst/>
                <a:gdLst>
                  <a:gd name="csX0" fmla="*/ 21310 w 23586"/>
                  <a:gd name="csY0" fmla="*/ 17007 h 17402"/>
                  <a:gd name="csX1" fmla="*/ 18455 w 23586"/>
                  <a:gd name="csY1" fmla="*/ 16055 h 17402"/>
                  <a:gd name="csX2" fmla="*/ 18455 w 23586"/>
                  <a:gd name="csY2" fmla="*/ 7482 h 17402"/>
                  <a:gd name="csX3" fmla="*/ 14648 w 23586"/>
                  <a:gd name="csY3" fmla="*/ 7482 h 17402"/>
                  <a:gd name="csX4" fmla="*/ 10841 w 23586"/>
                  <a:gd name="csY4" fmla="*/ 11293 h 17402"/>
                  <a:gd name="csX5" fmla="*/ 5132 w 23586"/>
                  <a:gd name="csY5" fmla="*/ 13198 h 17402"/>
                  <a:gd name="csX6" fmla="*/ 373 w 23586"/>
                  <a:gd name="csY6" fmla="*/ 9388 h 17402"/>
                  <a:gd name="csX7" fmla="*/ 2277 w 23586"/>
                  <a:gd name="csY7" fmla="*/ 815 h 17402"/>
                  <a:gd name="csX8" fmla="*/ 5132 w 23586"/>
                  <a:gd name="csY8" fmla="*/ 1768 h 17402"/>
                  <a:gd name="csX9" fmla="*/ 5132 w 23586"/>
                  <a:gd name="csY9" fmla="*/ 9388 h 17402"/>
                  <a:gd name="csX10" fmla="*/ 18455 w 23586"/>
                  <a:gd name="csY10" fmla="*/ 2720 h 17402"/>
                  <a:gd name="csX11" fmla="*/ 23213 w 23586"/>
                  <a:gd name="csY11" fmla="*/ 6530 h 17402"/>
                  <a:gd name="csX12" fmla="*/ 21310 w 23586"/>
                  <a:gd name="csY12" fmla="*/ 16055 h 174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3586" h="17402">
                    <a:moveTo>
                      <a:pt x="21310" y="17007"/>
                    </a:moveTo>
                    <a:cubicBezTo>
                      <a:pt x="21310" y="17960"/>
                      <a:pt x="18455" y="17007"/>
                      <a:pt x="18455" y="16055"/>
                    </a:cubicBezTo>
                    <a:cubicBezTo>
                      <a:pt x="20358" y="13198"/>
                      <a:pt x="22261" y="9388"/>
                      <a:pt x="18455" y="7482"/>
                    </a:cubicBezTo>
                    <a:cubicBezTo>
                      <a:pt x="14648" y="5578"/>
                      <a:pt x="15599" y="7482"/>
                      <a:pt x="14648" y="7482"/>
                    </a:cubicBezTo>
                    <a:lnTo>
                      <a:pt x="10841" y="11293"/>
                    </a:lnTo>
                    <a:cubicBezTo>
                      <a:pt x="8938" y="13198"/>
                      <a:pt x="7035" y="13198"/>
                      <a:pt x="5132" y="13198"/>
                    </a:cubicBezTo>
                    <a:cubicBezTo>
                      <a:pt x="3228" y="13198"/>
                      <a:pt x="1325" y="11293"/>
                      <a:pt x="373" y="9388"/>
                    </a:cubicBezTo>
                    <a:cubicBezTo>
                      <a:pt x="-578" y="7482"/>
                      <a:pt x="373" y="2720"/>
                      <a:pt x="2277" y="815"/>
                    </a:cubicBezTo>
                    <a:cubicBezTo>
                      <a:pt x="4180" y="-1090"/>
                      <a:pt x="4180" y="815"/>
                      <a:pt x="5132" y="1768"/>
                    </a:cubicBezTo>
                    <a:cubicBezTo>
                      <a:pt x="4180" y="3673"/>
                      <a:pt x="2277" y="8435"/>
                      <a:pt x="5132" y="9388"/>
                    </a:cubicBezTo>
                    <a:cubicBezTo>
                      <a:pt x="9890" y="11293"/>
                      <a:pt x="10841" y="1768"/>
                      <a:pt x="18455" y="2720"/>
                    </a:cubicBezTo>
                    <a:cubicBezTo>
                      <a:pt x="26068" y="3673"/>
                      <a:pt x="22261" y="3673"/>
                      <a:pt x="23213" y="6530"/>
                    </a:cubicBezTo>
                    <a:cubicBezTo>
                      <a:pt x="24165" y="9388"/>
                      <a:pt x="23213" y="13198"/>
                      <a:pt x="21310" y="16055"/>
                    </a:cubicBezTo>
                    <a:close/>
                  </a:path>
                </a:pathLst>
              </a:custGeom>
              <a:solidFill>
                <a:srgbClr val="FFFFFF"/>
              </a:solidFill>
              <a:ln w="9512" cap="flat">
                <a:noFill/>
                <a:prstDash val="solid"/>
                <a:miter/>
              </a:ln>
            </p:spPr>
            <p:txBody>
              <a:bodyPr/>
              <a:lstStyle/>
              <a:p>
                <a:endParaRPr lang="en-US"/>
              </a:p>
            </p:txBody>
          </p:sp>
          <p:sp>
            <p:nvSpPr>
              <p:cNvPr id="48" name="Freeform 184">
                <a:extLst>
                  <a:ext uri="{FF2B5EF4-FFF2-40B4-BE49-F238E27FC236}">
                    <a16:creationId xmlns:a16="http://schemas.microsoft.com/office/drawing/2014/main" id="{E86C7A36-7E9B-AF90-6F46-6EEDE22247D7}"/>
                  </a:ext>
                </a:extLst>
              </p:cNvPr>
              <p:cNvSpPr/>
              <p:nvPr/>
            </p:nvSpPr>
            <p:spPr>
              <a:xfrm>
                <a:off x="6392611" y="6556675"/>
                <a:ext cx="23262" cy="20002"/>
              </a:xfrm>
              <a:custGeom>
                <a:avLst/>
                <a:gdLst>
                  <a:gd name="csX0" fmla="*/ 13746 w 23262"/>
                  <a:gd name="csY0" fmla="*/ 11430 h 20002"/>
                  <a:gd name="csX1" fmla="*/ 423 w 23262"/>
                  <a:gd name="csY1" fmla="*/ 20003 h 20002"/>
                  <a:gd name="csX2" fmla="*/ 423 w 23262"/>
                  <a:gd name="csY2" fmla="*/ 16193 h 20002"/>
                  <a:gd name="csX3" fmla="*/ 9939 w 23262"/>
                  <a:gd name="csY3" fmla="*/ 9525 h 20002"/>
                  <a:gd name="csX4" fmla="*/ 423 w 23262"/>
                  <a:gd name="csY4" fmla="*/ 3810 h 20002"/>
                  <a:gd name="csX5" fmla="*/ 423 w 23262"/>
                  <a:gd name="csY5" fmla="*/ 0 h 20002"/>
                  <a:gd name="csX6" fmla="*/ 13746 w 23262"/>
                  <a:gd name="csY6" fmla="*/ 7620 h 20002"/>
                  <a:gd name="csX7" fmla="*/ 23263 w 23262"/>
                  <a:gd name="csY7" fmla="*/ 8572 h 20002"/>
                  <a:gd name="csX8" fmla="*/ 13746 w 23262"/>
                  <a:gd name="csY8"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262" h="20002">
                    <a:moveTo>
                      <a:pt x="13746" y="11430"/>
                    </a:moveTo>
                    <a:lnTo>
                      <a:pt x="423" y="20003"/>
                    </a:lnTo>
                    <a:cubicBezTo>
                      <a:pt x="423" y="20003"/>
                      <a:pt x="-529" y="17145"/>
                      <a:pt x="423" y="16193"/>
                    </a:cubicBezTo>
                    <a:lnTo>
                      <a:pt x="9939" y="9525"/>
                    </a:lnTo>
                    <a:lnTo>
                      <a:pt x="423" y="3810"/>
                    </a:lnTo>
                    <a:cubicBezTo>
                      <a:pt x="-529" y="3810"/>
                      <a:pt x="423" y="953"/>
                      <a:pt x="423" y="0"/>
                    </a:cubicBezTo>
                    <a:lnTo>
                      <a:pt x="13746" y="7620"/>
                    </a:lnTo>
                    <a:cubicBezTo>
                      <a:pt x="15649" y="8572"/>
                      <a:pt x="23263" y="6668"/>
                      <a:pt x="23263" y="8572"/>
                    </a:cubicBezTo>
                    <a:cubicBezTo>
                      <a:pt x="23263" y="13335"/>
                      <a:pt x="16601" y="9525"/>
                      <a:pt x="13746" y="11430"/>
                    </a:cubicBezTo>
                    <a:close/>
                  </a:path>
                </a:pathLst>
              </a:custGeom>
              <a:solidFill>
                <a:srgbClr val="FFFFFF"/>
              </a:solidFill>
              <a:ln w="9512" cap="flat">
                <a:noFill/>
                <a:prstDash val="solid"/>
                <a:miter/>
              </a:ln>
            </p:spPr>
            <p:txBody>
              <a:bodyPr/>
              <a:lstStyle/>
              <a:p>
                <a:endParaRPr lang="en-US"/>
              </a:p>
            </p:txBody>
          </p:sp>
          <p:sp>
            <p:nvSpPr>
              <p:cNvPr id="49" name="Freeform 185">
                <a:extLst>
                  <a:ext uri="{FF2B5EF4-FFF2-40B4-BE49-F238E27FC236}">
                    <a16:creationId xmlns:a16="http://schemas.microsoft.com/office/drawing/2014/main" id="{5629C6FC-A1F9-688F-8C27-32A8484663F2}"/>
                  </a:ext>
                </a:extLst>
              </p:cNvPr>
              <p:cNvSpPr/>
              <p:nvPr/>
            </p:nvSpPr>
            <p:spPr>
              <a:xfrm>
                <a:off x="6460407" y="6404314"/>
                <a:ext cx="22082" cy="24725"/>
              </a:xfrm>
              <a:custGeom>
                <a:avLst/>
                <a:gdLst>
                  <a:gd name="csX0" fmla="*/ 19227 w 22082"/>
                  <a:gd name="csY0" fmla="*/ 23773 h 24725"/>
                  <a:gd name="csX1" fmla="*/ 7808 w 22082"/>
                  <a:gd name="csY1" fmla="*/ 8533 h 24725"/>
                  <a:gd name="csX2" fmla="*/ 2098 w 22082"/>
                  <a:gd name="csY2" fmla="*/ 12343 h 24725"/>
                  <a:gd name="csX3" fmla="*/ 194 w 22082"/>
                  <a:gd name="csY3" fmla="*/ 10438 h 24725"/>
                  <a:gd name="csX4" fmla="*/ 13518 w 22082"/>
                  <a:gd name="csY4" fmla="*/ 913 h 24725"/>
                  <a:gd name="csX5" fmla="*/ 15421 w 22082"/>
                  <a:gd name="csY5" fmla="*/ 2818 h 24725"/>
                  <a:gd name="csX6" fmla="*/ 10663 w 22082"/>
                  <a:gd name="csY6" fmla="*/ 6628 h 24725"/>
                  <a:gd name="csX7" fmla="*/ 22083 w 22082"/>
                  <a:gd name="csY7" fmla="*/ 22821 h 24725"/>
                  <a:gd name="csX8" fmla="*/ 19227 w 22082"/>
                  <a:gd name="csY8" fmla="*/ 24726 h 247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082" h="24725">
                    <a:moveTo>
                      <a:pt x="19227" y="23773"/>
                    </a:moveTo>
                    <a:lnTo>
                      <a:pt x="7808" y="8533"/>
                    </a:lnTo>
                    <a:lnTo>
                      <a:pt x="2098" y="12343"/>
                    </a:lnTo>
                    <a:cubicBezTo>
                      <a:pt x="2098" y="12343"/>
                      <a:pt x="-757" y="10438"/>
                      <a:pt x="194" y="10438"/>
                    </a:cubicBezTo>
                    <a:cubicBezTo>
                      <a:pt x="4952" y="6628"/>
                      <a:pt x="8759" y="3771"/>
                      <a:pt x="13518" y="913"/>
                    </a:cubicBezTo>
                    <a:cubicBezTo>
                      <a:pt x="18276" y="-1945"/>
                      <a:pt x="15421" y="2818"/>
                      <a:pt x="15421" y="2818"/>
                    </a:cubicBezTo>
                    <a:cubicBezTo>
                      <a:pt x="14469" y="4723"/>
                      <a:pt x="11614" y="5676"/>
                      <a:pt x="10663" y="6628"/>
                    </a:cubicBezTo>
                    <a:lnTo>
                      <a:pt x="22083" y="22821"/>
                    </a:lnTo>
                    <a:cubicBezTo>
                      <a:pt x="22083" y="23773"/>
                      <a:pt x="21131" y="24726"/>
                      <a:pt x="19227" y="24726"/>
                    </a:cubicBezTo>
                    <a:close/>
                  </a:path>
                </a:pathLst>
              </a:custGeom>
              <a:solidFill>
                <a:srgbClr val="FFFFFF"/>
              </a:solidFill>
              <a:ln w="9512" cap="flat">
                <a:noFill/>
                <a:prstDash val="solid"/>
                <a:miter/>
              </a:ln>
            </p:spPr>
            <p:txBody>
              <a:bodyPr/>
              <a:lstStyle/>
              <a:p>
                <a:endParaRPr lang="en-US"/>
              </a:p>
            </p:txBody>
          </p:sp>
          <p:sp>
            <p:nvSpPr>
              <p:cNvPr id="50" name="Freeform 186">
                <a:extLst>
                  <a:ext uri="{FF2B5EF4-FFF2-40B4-BE49-F238E27FC236}">
                    <a16:creationId xmlns:a16="http://schemas.microsoft.com/office/drawing/2014/main" id="{A4D2114D-3DC0-1C1F-4C8B-3FA5BA40F4D2}"/>
                  </a:ext>
                </a:extLst>
              </p:cNvPr>
              <p:cNvSpPr/>
              <p:nvPr/>
            </p:nvSpPr>
            <p:spPr>
              <a:xfrm>
                <a:off x="6403236" y="6620069"/>
                <a:ext cx="23106" cy="19473"/>
              </a:xfrm>
              <a:custGeom>
                <a:avLst/>
                <a:gdLst>
                  <a:gd name="csX0" fmla="*/ 1218 w 23106"/>
                  <a:gd name="csY0" fmla="*/ 15663 h 19473"/>
                  <a:gd name="csX1" fmla="*/ 19299 w 23106"/>
                  <a:gd name="csY1" fmla="*/ 8996 h 19473"/>
                  <a:gd name="csX2" fmla="*/ 16445 w 23106"/>
                  <a:gd name="csY2" fmla="*/ 423 h 19473"/>
                  <a:gd name="csX3" fmla="*/ 19299 w 23106"/>
                  <a:gd name="csY3" fmla="*/ 423 h 19473"/>
                  <a:gd name="csX4" fmla="*/ 23106 w 23106"/>
                  <a:gd name="csY4" fmla="*/ 11853 h 19473"/>
                  <a:gd name="csX5" fmla="*/ 1218 w 23106"/>
                  <a:gd name="csY5" fmla="*/ 19473 h 19473"/>
                  <a:gd name="csX6" fmla="*/ 266 w 23106"/>
                  <a:gd name="csY6" fmla="*/ 16616 h 1947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3106" h="19473">
                    <a:moveTo>
                      <a:pt x="1218" y="15663"/>
                    </a:moveTo>
                    <a:lnTo>
                      <a:pt x="19299" y="8996"/>
                    </a:lnTo>
                    <a:lnTo>
                      <a:pt x="16445" y="423"/>
                    </a:lnTo>
                    <a:cubicBezTo>
                      <a:pt x="16445" y="423"/>
                      <a:pt x="18348" y="-529"/>
                      <a:pt x="19299" y="423"/>
                    </a:cubicBezTo>
                    <a:lnTo>
                      <a:pt x="23106" y="11853"/>
                    </a:lnTo>
                    <a:lnTo>
                      <a:pt x="1218" y="19473"/>
                    </a:lnTo>
                    <a:cubicBezTo>
                      <a:pt x="1218" y="19473"/>
                      <a:pt x="-685" y="16616"/>
                      <a:pt x="266" y="16616"/>
                    </a:cubicBezTo>
                    <a:close/>
                  </a:path>
                </a:pathLst>
              </a:custGeom>
              <a:solidFill>
                <a:srgbClr val="FFFFFF"/>
              </a:solidFill>
              <a:ln w="9512" cap="flat">
                <a:noFill/>
                <a:prstDash val="solid"/>
                <a:miter/>
              </a:ln>
            </p:spPr>
            <p:txBody>
              <a:bodyPr/>
              <a:lstStyle/>
              <a:p>
                <a:endParaRPr lang="en-US"/>
              </a:p>
            </p:txBody>
          </p:sp>
          <p:sp>
            <p:nvSpPr>
              <p:cNvPr id="51" name="Freeform 187">
                <a:extLst>
                  <a:ext uri="{FF2B5EF4-FFF2-40B4-BE49-F238E27FC236}">
                    <a16:creationId xmlns:a16="http://schemas.microsoft.com/office/drawing/2014/main" id="{C9E067FF-7955-1655-2E08-FCEBB3E98FE7}"/>
                  </a:ext>
                </a:extLst>
              </p:cNvPr>
              <p:cNvSpPr/>
              <p:nvPr/>
            </p:nvSpPr>
            <p:spPr>
              <a:xfrm>
                <a:off x="6398744" y="6603347"/>
                <a:ext cx="22839" cy="18097"/>
              </a:xfrm>
              <a:custGeom>
                <a:avLst/>
                <a:gdLst>
                  <a:gd name="csX0" fmla="*/ 0 w 22839"/>
                  <a:gd name="csY0" fmla="*/ 13335 h 18097"/>
                  <a:gd name="csX1" fmla="*/ 19033 w 22839"/>
                  <a:gd name="csY1" fmla="*/ 8572 h 18097"/>
                  <a:gd name="csX2" fmla="*/ 17130 w 22839"/>
                  <a:gd name="csY2" fmla="*/ 0 h 18097"/>
                  <a:gd name="csX3" fmla="*/ 19985 w 22839"/>
                  <a:gd name="csY3" fmla="*/ 0 h 18097"/>
                  <a:gd name="csX4" fmla="*/ 22840 w 22839"/>
                  <a:gd name="csY4" fmla="*/ 12383 h 18097"/>
                  <a:gd name="csX5" fmla="*/ 952 w 22839"/>
                  <a:gd name="csY5" fmla="*/ 18097 h 18097"/>
                  <a:gd name="csX6" fmla="*/ 0 w 22839"/>
                  <a:gd name="csY6" fmla="*/ 15240 h 1809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2839" h="18097">
                    <a:moveTo>
                      <a:pt x="0" y="13335"/>
                    </a:moveTo>
                    <a:lnTo>
                      <a:pt x="19033" y="8572"/>
                    </a:lnTo>
                    <a:lnTo>
                      <a:pt x="17130" y="0"/>
                    </a:lnTo>
                    <a:cubicBezTo>
                      <a:pt x="17130" y="0"/>
                      <a:pt x="19033" y="0"/>
                      <a:pt x="19985" y="0"/>
                    </a:cubicBezTo>
                    <a:lnTo>
                      <a:pt x="22840" y="12383"/>
                    </a:lnTo>
                    <a:lnTo>
                      <a:pt x="952" y="18097"/>
                    </a:lnTo>
                    <a:cubicBezTo>
                      <a:pt x="952" y="18097"/>
                      <a:pt x="0" y="16193"/>
                      <a:pt x="0" y="15240"/>
                    </a:cubicBezTo>
                    <a:close/>
                  </a:path>
                </a:pathLst>
              </a:custGeom>
              <a:solidFill>
                <a:srgbClr val="FFFFFF"/>
              </a:solidFill>
              <a:ln w="9512" cap="flat">
                <a:noFill/>
                <a:prstDash val="solid"/>
                <a:miter/>
              </a:ln>
            </p:spPr>
            <p:txBody>
              <a:bodyPr/>
              <a:lstStyle/>
              <a:p>
                <a:endParaRPr lang="en-US"/>
              </a:p>
            </p:txBody>
          </p:sp>
          <p:sp>
            <p:nvSpPr>
              <p:cNvPr id="52" name="Freeform 188">
                <a:extLst>
                  <a:ext uri="{FF2B5EF4-FFF2-40B4-BE49-F238E27FC236}">
                    <a16:creationId xmlns:a16="http://schemas.microsoft.com/office/drawing/2014/main" id="{949F0DE1-ABFB-E26F-EB93-8250B2E76F41}"/>
                  </a:ext>
                </a:extLst>
              </p:cNvPr>
              <p:cNvSpPr/>
              <p:nvPr/>
            </p:nvSpPr>
            <p:spPr>
              <a:xfrm>
                <a:off x="6533879" y="6377182"/>
                <a:ext cx="17523" cy="22330"/>
              </a:xfrm>
              <a:custGeom>
                <a:avLst/>
                <a:gdLst>
                  <a:gd name="csX0" fmla="*/ 16178 w 17523"/>
                  <a:gd name="csY0" fmla="*/ 16616 h 22330"/>
                  <a:gd name="csX1" fmla="*/ 17130 w 17523"/>
                  <a:gd name="csY1" fmla="*/ 19473 h 22330"/>
                  <a:gd name="csX2" fmla="*/ 4758 w 17523"/>
                  <a:gd name="csY2" fmla="*/ 22331 h 22330"/>
                  <a:gd name="csX3" fmla="*/ 0 w 17523"/>
                  <a:gd name="csY3" fmla="*/ 423 h 22330"/>
                  <a:gd name="csX4" fmla="*/ 2855 w 17523"/>
                  <a:gd name="csY4" fmla="*/ 423 h 22330"/>
                  <a:gd name="csX5" fmla="*/ 6662 w 17523"/>
                  <a:gd name="csY5" fmla="*/ 19473 h 22330"/>
                  <a:gd name="csX6" fmla="*/ 15227 w 17523"/>
                  <a:gd name="csY6" fmla="*/ 17568 h 2233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523" h="22330">
                    <a:moveTo>
                      <a:pt x="16178" y="16616"/>
                    </a:moveTo>
                    <a:cubicBezTo>
                      <a:pt x="17130" y="16616"/>
                      <a:pt x="18082" y="19473"/>
                      <a:pt x="17130" y="19473"/>
                    </a:cubicBezTo>
                    <a:cubicBezTo>
                      <a:pt x="13323" y="21378"/>
                      <a:pt x="9517" y="21378"/>
                      <a:pt x="4758" y="22331"/>
                    </a:cubicBezTo>
                    <a:lnTo>
                      <a:pt x="0" y="423"/>
                    </a:lnTo>
                    <a:cubicBezTo>
                      <a:pt x="0" y="423"/>
                      <a:pt x="2855" y="-529"/>
                      <a:pt x="2855" y="423"/>
                    </a:cubicBezTo>
                    <a:lnTo>
                      <a:pt x="6662" y="19473"/>
                    </a:lnTo>
                    <a:cubicBezTo>
                      <a:pt x="9517" y="19473"/>
                      <a:pt x="11420" y="18521"/>
                      <a:pt x="15227" y="17568"/>
                    </a:cubicBezTo>
                    <a:close/>
                  </a:path>
                </a:pathLst>
              </a:custGeom>
              <a:solidFill>
                <a:srgbClr val="FFFFFF"/>
              </a:solidFill>
              <a:ln w="9512" cap="flat">
                <a:noFill/>
                <a:prstDash val="solid"/>
                <a:miter/>
              </a:ln>
            </p:spPr>
            <p:txBody>
              <a:bodyPr/>
              <a:lstStyle/>
              <a:p>
                <a:endParaRPr lang="en-US"/>
              </a:p>
            </p:txBody>
          </p:sp>
          <p:sp>
            <p:nvSpPr>
              <p:cNvPr id="53" name="Freeform 189">
                <a:extLst>
                  <a:ext uri="{FF2B5EF4-FFF2-40B4-BE49-F238E27FC236}">
                    <a16:creationId xmlns:a16="http://schemas.microsoft.com/office/drawing/2014/main" id="{7B22C9DE-3A0F-B9A4-6EA0-A34817ABE121}"/>
                  </a:ext>
                </a:extLst>
              </p:cNvPr>
              <p:cNvSpPr/>
              <p:nvPr/>
            </p:nvSpPr>
            <p:spPr>
              <a:xfrm>
                <a:off x="6725162" y="6749646"/>
                <a:ext cx="8564" cy="23246"/>
              </a:xfrm>
              <a:custGeom>
                <a:avLst/>
                <a:gdLst>
                  <a:gd name="csX0" fmla="*/ 4758 w 8564"/>
                  <a:gd name="csY0" fmla="*/ 23246 h 23246"/>
                  <a:gd name="csX1" fmla="*/ 4758 w 8564"/>
                  <a:gd name="csY1" fmla="*/ 5148 h 23246"/>
                  <a:gd name="csX2" fmla="*/ 1903 w 8564"/>
                  <a:gd name="csY2" fmla="*/ 7054 h 23246"/>
                  <a:gd name="csX3" fmla="*/ 0 w 8564"/>
                  <a:gd name="csY3" fmla="*/ 5148 h 23246"/>
                  <a:gd name="csX4" fmla="*/ 8565 w 8564"/>
                  <a:gd name="csY4" fmla="*/ 386 h 23246"/>
                  <a:gd name="csX5" fmla="*/ 8565 w 8564"/>
                  <a:gd name="csY5" fmla="*/ 23246 h 23246"/>
                  <a:gd name="csX6" fmla="*/ 4758 w 8564"/>
                  <a:gd name="csY6" fmla="*/ 23246 h 2324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4" h="23246">
                    <a:moveTo>
                      <a:pt x="4758" y="23246"/>
                    </a:moveTo>
                    <a:lnTo>
                      <a:pt x="4758" y="5148"/>
                    </a:lnTo>
                    <a:cubicBezTo>
                      <a:pt x="2855" y="5148"/>
                      <a:pt x="2855" y="7054"/>
                      <a:pt x="1903" y="7054"/>
                    </a:cubicBezTo>
                    <a:cubicBezTo>
                      <a:pt x="951" y="7054"/>
                      <a:pt x="0" y="6101"/>
                      <a:pt x="0" y="5148"/>
                    </a:cubicBezTo>
                    <a:cubicBezTo>
                      <a:pt x="0" y="4196"/>
                      <a:pt x="5710" y="-1519"/>
                      <a:pt x="8565" y="386"/>
                    </a:cubicBezTo>
                    <a:lnTo>
                      <a:pt x="8565" y="23246"/>
                    </a:lnTo>
                    <a:cubicBezTo>
                      <a:pt x="8565" y="23246"/>
                      <a:pt x="5710" y="23246"/>
                      <a:pt x="4758" y="23246"/>
                    </a:cubicBezTo>
                    <a:close/>
                  </a:path>
                </a:pathLst>
              </a:custGeom>
              <a:solidFill>
                <a:srgbClr val="FFFFFF"/>
              </a:solidFill>
              <a:ln w="9512" cap="flat">
                <a:noFill/>
                <a:prstDash val="solid"/>
                <a:miter/>
              </a:ln>
            </p:spPr>
            <p:txBody>
              <a:bodyPr/>
              <a:lstStyle/>
              <a:p>
                <a:endParaRPr lang="en-US"/>
              </a:p>
            </p:txBody>
          </p:sp>
          <p:sp>
            <p:nvSpPr>
              <p:cNvPr id="54" name="Freeform 190">
                <a:extLst>
                  <a:ext uri="{FF2B5EF4-FFF2-40B4-BE49-F238E27FC236}">
                    <a16:creationId xmlns:a16="http://schemas.microsoft.com/office/drawing/2014/main" id="{B690B7C6-CEE1-BAAA-F212-7FD6A10DF49C}"/>
                  </a:ext>
                </a:extLst>
              </p:cNvPr>
              <p:cNvSpPr/>
              <p:nvPr/>
            </p:nvSpPr>
            <p:spPr>
              <a:xfrm>
                <a:off x="6543395" y="6749591"/>
                <a:ext cx="8565" cy="23301"/>
              </a:xfrm>
              <a:custGeom>
                <a:avLst/>
                <a:gdLst>
                  <a:gd name="csX0" fmla="*/ 4758 w 8565"/>
                  <a:gd name="csY0" fmla="*/ 23302 h 23301"/>
                  <a:gd name="csX1" fmla="*/ 4758 w 8565"/>
                  <a:gd name="csY1" fmla="*/ 5204 h 23301"/>
                  <a:gd name="csX2" fmla="*/ 1903 w 8565"/>
                  <a:gd name="csY2" fmla="*/ 7109 h 23301"/>
                  <a:gd name="csX3" fmla="*/ 0 w 8565"/>
                  <a:gd name="csY3" fmla="*/ 5204 h 23301"/>
                  <a:gd name="csX4" fmla="*/ 8565 w 8565"/>
                  <a:gd name="csY4" fmla="*/ 441 h 23301"/>
                  <a:gd name="csX5" fmla="*/ 8565 w 8565"/>
                  <a:gd name="csY5" fmla="*/ 23302 h 23301"/>
                  <a:gd name="csX6" fmla="*/ 5710 w 8565"/>
                  <a:gd name="csY6" fmla="*/ 23302 h 2330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3301">
                    <a:moveTo>
                      <a:pt x="4758" y="23302"/>
                    </a:moveTo>
                    <a:lnTo>
                      <a:pt x="4758" y="5204"/>
                    </a:lnTo>
                    <a:cubicBezTo>
                      <a:pt x="2855" y="5204"/>
                      <a:pt x="2855" y="7109"/>
                      <a:pt x="1903" y="7109"/>
                    </a:cubicBezTo>
                    <a:cubicBezTo>
                      <a:pt x="952" y="7109"/>
                      <a:pt x="0" y="6156"/>
                      <a:pt x="0" y="5204"/>
                    </a:cubicBezTo>
                    <a:cubicBezTo>
                      <a:pt x="952" y="3299"/>
                      <a:pt x="5710" y="-1464"/>
                      <a:pt x="8565" y="441"/>
                    </a:cubicBezTo>
                    <a:lnTo>
                      <a:pt x="8565" y="23302"/>
                    </a:lnTo>
                    <a:cubicBezTo>
                      <a:pt x="8565" y="23302"/>
                      <a:pt x="5710" y="23302"/>
                      <a:pt x="5710" y="23302"/>
                    </a:cubicBezTo>
                    <a:close/>
                  </a:path>
                </a:pathLst>
              </a:custGeom>
              <a:solidFill>
                <a:srgbClr val="FFFFFF"/>
              </a:solidFill>
              <a:ln w="9512" cap="flat">
                <a:noFill/>
                <a:prstDash val="solid"/>
                <a:miter/>
              </a:ln>
            </p:spPr>
            <p:txBody>
              <a:bodyPr/>
              <a:lstStyle/>
              <a:p>
                <a:endParaRPr lang="en-US"/>
              </a:p>
            </p:txBody>
          </p:sp>
          <p:sp>
            <p:nvSpPr>
              <p:cNvPr id="55" name="Freeform 191">
                <a:extLst>
                  <a:ext uri="{FF2B5EF4-FFF2-40B4-BE49-F238E27FC236}">
                    <a16:creationId xmlns:a16="http://schemas.microsoft.com/office/drawing/2014/main" id="{21470482-024B-4F5F-21A9-3D6233540DD2}"/>
                  </a:ext>
                </a:extLst>
              </p:cNvPr>
              <p:cNvSpPr/>
              <p:nvPr/>
            </p:nvSpPr>
            <p:spPr>
              <a:xfrm>
                <a:off x="6650932" y="6750094"/>
                <a:ext cx="8565" cy="22798"/>
              </a:xfrm>
              <a:custGeom>
                <a:avLst/>
                <a:gdLst>
                  <a:gd name="csX0" fmla="*/ 5710 w 8565"/>
                  <a:gd name="csY0" fmla="*/ 22799 h 22798"/>
                  <a:gd name="csX1" fmla="*/ 5710 w 8565"/>
                  <a:gd name="csY1" fmla="*/ 4701 h 22798"/>
                  <a:gd name="csX2" fmla="*/ 1903 w 8565"/>
                  <a:gd name="csY2" fmla="*/ 6606 h 22798"/>
                  <a:gd name="csX3" fmla="*/ 0 w 8565"/>
                  <a:gd name="csY3" fmla="*/ 4701 h 22798"/>
                  <a:gd name="csX4" fmla="*/ 8565 w 8565"/>
                  <a:gd name="csY4" fmla="*/ 891 h 22798"/>
                  <a:gd name="csX5" fmla="*/ 8565 w 8565"/>
                  <a:gd name="csY5" fmla="*/ 22799 h 22798"/>
                  <a:gd name="csX6" fmla="*/ 5710 w 8565"/>
                  <a:gd name="csY6" fmla="*/ 22799 h 227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565" h="22798">
                    <a:moveTo>
                      <a:pt x="5710" y="22799"/>
                    </a:moveTo>
                    <a:lnTo>
                      <a:pt x="5710" y="4701"/>
                    </a:lnTo>
                    <a:cubicBezTo>
                      <a:pt x="3807" y="4701"/>
                      <a:pt x="3807" y="6606"/>
                      <a:pt x="1903" y="6606"/>
                    </a:cubicBezTo>
                    <a:cubicBezTo>
                      <a:pt x="1903" y="6606"/>
                      <a:pt x="0" y="5654"/>
                      <a:pt x="0" y="4701"/>
                    </a:cubicBezTo>
                    <a:cubicBezTo>
                      <a:pt x="0" y="2796"/>
                      <a:pt x="7614" y="-1966"/>
                      <a:pt x="8565" y="891"/>
                    </a:cubicBezTo>
                    <a:cubicBezTo>
                      <a:pt x="8565" y="8511"/>
                      <a:pt x="8565" y="16131"/>
                      <a:pt x="8565" y="22799"/>
                    </a:cubicBezTo>
                    <a:cubicBezTo>
                      <a:pt x="8565" y="22799"/>
                      <a:pt x="5710" y="22799"/>
                      <a:pt x="5710" y="22799"/>
                    </a:cubicBezTo>
                    <a:close/>
                  </a:path>
                </a:pathLst>
              </a:custGeom>
              <a:solidFill>
                <a:srgbClr val="FFFFFF"/>
              </a:solidFill>
              <a:ln w="9512" cap="flat">
                <a:noFill/>
                <a:prstDash val="solid"/>
                <a:miter/>
              </a:ln>
            </p:spPr>
            <p:txBody>
              <a:bodyPr/>
              <a:lstStyle/>
              <a:p>
                <a:endParaRPr lang="en-US"/>
              </a:p>
            </p:txBody>
          </p:sp>
          <p:sp>
            <p:nvSpPr>
              <p:cNvPr id="56" name="Freeform 192">
                <a:extLst>
                  <a:ext uri="{FF2B5EF4-FFF2-40B4-BE49-F238E27FC236}">
                    <a16:creationId xmlns:a16="http://schemas.microsoft.com/office/drawing/2014/main" id="{E1CD5BC4-E85E-0A68-185A-B195C158C244}"/>
                  </a:ext>
                </a:extLst>
              </p:cNvPr>
              <p:cNvSpPr/>
              <p:nvPr/>
            </p:nvSpPr>
            <p:spPr>
              <a:xfrm>
                <a:off x="6441568" y="6429040"/>
                <a:ext cx="18081" cy="18097"/>
              </a:xfrm>
              <a:custGeom>
                <a:avLst/>
                <a:gdLst>
                  <a:gd name="csX0" fmla="*/ 16178 w 18081"/>
                  <a:gd name="csY0" fmla="*/ 18097 h 18097"/>
                  <a:gd name="csX1" fmla="*/ 0 w 18081"/>
                  <a:gd name="csY1" fmla="*/ 2857 h 18097"/>
                  <a:gd name="csX2" fmla="*/ 1903 w 18081"/>
                  <a:gd name="csY2" fmla="*/ 0 h 18097"/>
                  <a:gd name="csX3" fmla="*/ 18082 w 18081"/>
                  <a:gd name="csY3" fmla="*/ 15240 h 18097"/>
                  <a:gd name="csX4" fmla="*/ 16178 w 18081"/>
                  <a:gd name="csY4" fmla="*/ 18097 h 18097"/>
                </a:gdLst>
                <a:ahLst/>
                <a:cxnLst>
                  <a:cxn ang="0">
                    <a:pos x="csX0" y="csY0"/>
                  </a:cxn>
                  <a:cxn ang="0">
                    <a:pos x="csX1" y="csY1"/>
                  </a:cxn>
                  <a:cxn ang="0">
                    <a:pos x="csX2" y="csY2"/>
                  </a:cxn>
                  <a:cxn ang="0">
                    <a:pos x="csX3" y="csY3"/>
                  </a:cxn>
                  <a:cxn ang="0">
                    <a:pos x="csX4" y="csY4"/>
                  </a:cxn>
                </a:cxnLst>
                <a:rect l="l" t="t" r="r" b="b"/>
                <a:pathLst>
                  <a:path w="18081" h="18097">
                    <a:moveTo>
                      <a:pt x="16178" y="18097"/>
                    </a:moveTo>
                    <a:lnTo>
                      <a:pt x="0" y="2857"/>
                    </a:lnTo>
                    <a:cubicBezTo>
                      <a:pt x="0" y="1905"/>
                      <a:pt x="952" y="953"/>
                      <a:pt x="1903" y="0"/>
                    </a:cubicBezTo>
                    <a:lnTo>
                      <a:pt x="18082" y="15240"/>
                    </a:lnTo>
                    <a:cubicBezTo>
                      <a:pt x="18082" y="15240"/>
                      <a:pt x="18082" y="17145"/>
                      <a:pt x="16178" y="18097"/>
                    </a:cubicBezTo>
                    <a:close/>
                  </a:path>
                </a:pathLst>
              </a:custGeom>
              <a:solidFill>
                <a:srgbClr val="FFFFFF"/>
              </a:solidFill>
              <a:ln w="9512" cap="flat">
                <a:noFill/>
                <a:prstDash val="solid"/>
                <a:miter/>
              </a:ln>
            </p:spPr>
            <p:txBody>
              <a:bodyPr/>
              <a:lstStyle/>
              <a:p>
                <a:endParaRPr lang="en-US"/>
              </a:p>
            </p:txBody>
          </p:sp>
          <p:sp>
            <p:nvSpPr>
              <p:cNvPr id="57" name="Freeform 193">
                <a:extLst>
                  <a:ext uri="{FF2B5EF4-FFF2-40B4-BE49-F238E27FC236}">
                    <a16:creationId xmlns:a16="http://schemas.microsoft.com/office/drawing/2014/main" id="{C35FA028-772F-8A1E-E563-9CF559B47DFA}"/>
                  </a:ext>
                </a:extLst>
              </p:cNvPr>
              <p:cNvSpPr/>
              <p:nvPr/>
            </p:nvSpPr>
            <p:spPr>
              <a:xfrm>
                <a:off x="6590027" y="6750032"/>
                <a:ext cx="3806" cy="23283"/>
              </a:xfrm>
              <a:custGeom>
                <a:avLst/>
                <a:gdLst>
                  <a:gd name="csX0" fmla="*/ 3806 w 3806"/>
                  <a:gd name="csY0" fmla="*/ 22860 h 23283"/>
                  <a:gd name="csX1" fmla="*/ 0 w 3806"/>
                  <a:gd name="csY1" fmla="*/ 22860 h 23283"/>
                  <a:gd name="csX2" fmla="*/ 0 w 3806"/>
                  <a:gd name="csY2" fmla="*/ 0 h 23283"/>
                  <a:gd name="csX3" fmla="*/ 2855 w 3806"/>
                  <a:gd name="csY3" fmla="*/ 0 h 23283"/>
                  <a:gd name="csX4" fmla="*/ 2855 w 3806"/>
                  <a:gd name="csY4" fmla="*/ 21908 h 23283"/>
                </a:gdLst>
                <a:ahLst/>
                <a:cxnLst>
                  <a:cxn ang="0">
                    <a:pos x="csX0" y="csY0"/>
                  </a:cxn>
                  <a:cxn ang="0">
                    <a:pos x="csX1" y="csY1"/>
                  </a:cxn>
                  <a:cxn ang="0">
                    <a:pos x="csX2" y="csY2"/>
                  </a:cxn>
                  <a:cxn ang="0">
                    <a:pos x="csX3" y="csY3"/>
                  </a:cxn>
                  <a:cxn ang="0">
                    <a:pos x="csX4" y="csY4"/>
                  </a:cxn>
                </a:cxnLst>
                <a:rect l="l" t="t" r="r" b="b"/>
                <a:pathLst>
                  <a:path w="3806" h="23283">
                    <a:moveTo>
                      <a:pt x="3806" y="22860"/>
                    </a:moveTo>
                    <a:cubicBezTo>
                      <a:pt x="3806" y="23813"/>
                      <a:pt x="1903" y="22860"/>
                      <a:pt x="0" y="22860"/>
                    </a:cubicBezTo>
                    <a:lnTo>
                      <a:pt x="0" y="0"/>
                    </a:lnTo>
                    <a:cubicBezTo>
                      <a:pt x="951" y="0"/>
                      <a:pt x="1903" y="0"/>
                      <a:pt x="2855" y="0"/>
                    </a:cubicBezTo>
                    <a:lnTo>
                      <a:pt x="2855" y="21908"/>
                    </a:lnTo>
                    <a:close/>
                  </a:path>
                </a:pathLst>
              </a:custGeom>
              <a:solidFill>
                <a:srgbClr val="FFFFFF"/>
              </a:solidFill>
              <a:ln w="9512" cap="flat">
                <a:noFill/>
                <a:prstDash val="solid"/>
                <a:miter/>
              </a:ln>
            </p:spPr>
            <p:txBody>
              <a:bodyPr/>
              <a:lstStyle/>
              <a:p>
                <a:endParaRPr lang="en-US"/>
              </a:p>
            </p:txBody>
          </p:sp>
          <p:sp>
            <p:nvSpPr>
              <p:cNvPr id="58" name="Freeform 194">
                <a:extLst>
                  <a:ext uri="{FF2B5EF4-FFF2-40B4-BE49-F238E27FC236}">
                    <a16:creationId xmlns:a16="http://schemas.microsoft.com/office/drawing/2014/main" id="{1AB1BA73-F1A2-98DB-DB8D-FA876D6B1893}"/>
                  </a:ext>
                </a:extLst>
              </p:cNvPr>
              <p:cNvSpPr/>
              <p:nvPr/>
            </p:nvSpPr>
            <p:spPr>
              <a:xfrm>
                <a:off x="6427294" y="6747598"/>
                <a:ext cx="2855" cy="25294"/>
              </a:xfrm>
              <a:custGeom>
                <a:avLst/>
                <a:gdLst>
                  <a:gd name="csX0" fmla="*/ 2855 w 2855"/>
                  <a:gd name="csY0" fmla="*/ 25294 h 25294"/>
                  <a:gd name="csX1" fmla="*/ 0 w 2855"/>
                  <a:gd name="csY1" fmla="*/ 25294 h 25294"/>
                  <a:gd name="csX2" fmla="*/ 0 w 2855"/>
                  <a:gd name="csY2" fmla="*/ 3387 h 25294"/>
                  <a:gd name="csX3" fmla="*/ 2855 w 2855"/>
                  <a:gd name="csY3" fmla="*/ 3387 h 25294"/>
                  <a:gd name="csX4" fmla="*/ 2855 w 2855"/>
                  <a:gd name="csY4" fmla="*/ 25294 h 25294"/>
                </a:gdLst>
                <a:ahLst/>
                <a:cxnLst>
                  <a:cxn ang="0">
                    <a:pos x="csX0" y="csY0"/>
                  </a:cxn>
                  <a:cxn ang="0">
                    <a:pos x="csX1" y="csY1"/>
                  </a:cxn>
                  <a:cxn ang="0">
                    <a:pos x="csX2" y="csY2"/>
                  </a:cxn>
                  <a:cxn ang="0">
                    <a:pos x="csX3" y="csY3"/>
                  </a:cxn>
                  <a:cxn ang="0">
                    <a:pos x="csX4" y="csY4"/>
                  </a:cxn>
                </a:cxnLst>
                <a:rect l="l" t="t" r="r" b="b"/>
                <a:pathLst>
                  <a:path w="2855" h="25294">
                    <a:moveTo>
                      <a:pt x="2855" y="25294"/>
                    </a:moveTo>
                    <a:cubicBezTo>
                      <a:pt x="2855" y="25294"/>
                      <a:pt x="0" y="25294"/>
                      <a:pt x="0" y="25294"/>
                    </a:cubicBezTo>
                    <a:cubicBezTo>
                      <a:pt x="0" y="17674"/>
                      <a:pt x="0" y="11007"/>
                      <a:pt x="0" y="3387"/>
                    </a:cubicBezTo>
                    <a:cubicBezTo>
                      <a:pt x="0" y="-4233"/>
                      <a:pt x="2855" y="3387"/>
                      <a:pt x="2855" y="3387"/>
                    </a:cubicBezTo>
                    <a:lnTo>
                      <a:pt x="2855" y="25294"/>
                    </a:lnTo>
                    <a:close/>
                  </a:path>
                </a:pathLst>
              </a:custGeom>
              <a:solidFill>
                <a:srgbClr val="FFFFFF"/>
              </a:solidFill>
              <a:ln w="9512" cap="flat">
                <a:noFill/>
                <a:prstDash val="solid"/>
                <a:miter/>
              </a:ln>
            </p:spPr>
            <p:txBody>
              <a:bodyPr/>
              <a:lstStyle/>
              <a:p>
                <a:endParaRPr lang="en-US"/>
              </a:p>
            </p:txBody>
          </p:sp>
          <p:sp>
            <p:nvSpPr>
              <p:cNvPr id="59" name="Freeform 195">
                <a:extLst>
                  <a:ext uri="{FF2B5EF4-FFF2-40B4-BE49-F238E27FC236}">
                    <a16:creationId xmlns:a16="http://schemas.microsoft.com/office/drawing/2014/main" id="{A8E4B006-D42B-F22A-3415-A4DC16A13B6B}"/>
                  </a:ext>
                </a:extLst>
              </p:cNvPr>
              <p:cNvSpPr/>
              <p:nvPr/>
            </p:nvSpPr>
            <p:spPr>
              <a:xfrm>
                <a:off x="6568139" y="6760510"/>
                <a:ext cx="5709" cy="5715"/>
              </a:xfrm>
              <a:custGeom>
                <a:avLst/>
                <a:gdLst>
                  <a:gd name="csX0" fmla="*/ 5710 w 5709"/>
                  <a:gd name="csY0" fmla="*/ 5715 h 5715"/>
                  <a:gd name="csX1" fmla="*/ 0 w 5709"/>
                  <a:gd name="csY1" fmla="*/ 5715 h 5715"/>
                  <a:gd name="csX2" fmla="*/ 0 w 5709"/>
                  <a:gd name="csY2" fmla="*/ 0 h 5715"/>
                  <a:gd name="csX3" fmla="*/ 5710 w 5709"/>
                  <a:gd name="csY3" fmla="*/ 0 h 5715"/>
                  <a:gd name="csX4" fmla="*/ 5710 w 5709"/>
                  <a:gd name="csY4" fmla="*/ 5715 h 5715"/>
                </a:gdLst>
                <a:ahLst/>
                <a:cxnLst>
                  <a:cxn ang="0">
                    <a:pos x="csX0" y="csY0"/>
                  </a:cxn>
                  <a:cxn ang="0">
                    <a:pos x="csX1" y="csY1"/>
                  </a:cxn>
                  <a:cxn ang="0">
                    <a:pos x="csX2" y="csY2"/>
                  </a:cxn>
                  <a:cxn ang="0">
                    <a:pos x="csX3" y="csY3"/>
                  </a:cxn>
                  <a:cxn ang="0">
                    <a:pos x="csX4" y="csY4"/>
                  </a:cxn>
                </a:cxnLst>
                <a:rect l="l" t="t" r="r" b="b"/>
                <a:pathLst>
                  <a:path w="5709" h="5715">
                    <a:moveTo>
                      <a:pt x="5710" y="5715"/>
                    </a:moveTo>
                    <a:cubicBezTo>
                      <a:pt x="3806" y="5715"/>
                      <a:pt x="1903" y="5715"/>
                      <a:pt x="0" y="5715"/>
                    </a:cubicBezTo>
                    <a:cubicBezTo>
                      <a:pt x="0" y="3810"/>
                      <a:pt x="0" y="1905"/>
                      <a:pt x="0" y="0"/>
                    </a:cubicBezTo>
                    <a:cubicBezTo>
                      <a:pt x="1903" y="0"/>
                      <a:pt x="3806" y="0"/>
                      <a:pt x="5710" y="0"/>
                    </a:cubicBezTo>
                    <a:cubicBezTo>
                      <a:pt x="5710" y="1905"/>
                      <a:pt x="5710" y="3810"/>
                      <a:pt x="5710" y="5715"/>
                    </a:cubicBezTo>
                    <a:close/>
                  </a:path>
                </a:pathLst>
              </a:custGeom>
              <a:solidFill>
                <a:srgbClr val="FFFFFF"/>
              </a:solidFill>
              <a:ln w="9512" cap="flat">
                <a:noFill/>
                <a:prstDash val="solid"/>
                <a:miter/>
              </a:ln>
            </p:spPr>
            <p:txBody>
              <a:bodyPr/>
              <a:lstStyle/>
              <a:p>
                <a:endParaRPr lang="en-US"/>
              </a:p>
            </p:txBody>
          </p:sp>
          <p:sp>
            <p:nvSpPr>
              <p:cNvPr id="60" name="Freeform 196">
                <a:extLst>
                  <a:ext uri="{FF2B5EF4-FFF2-40B4-BE49-F238E27FC236}">
                    <a16:creationId xmlns:a16="http://schemas.microsoft.com/office/drawing/2014/main" id="{D8B37C02-F248-4D90-AA76-518BC3EB1E04}"/>
                  </a:ext>
                </a:extLst>
              </p:cNvPr>
              <p:cNvSpPr/>
              <p:nvPr/>
            </p:nvSpPr>
            <p:spPr>
              <a:xfrm>
                <a:off x="6522459" y="6387130"/>
                <a:ext cx="7613" cy="7619"/>
              </a:xfrm>
              <a:custGeom>
                <a:avLst/>
                <a:gdLst>
                  <a:gd name="csX0" fmla="*/ 7614 w 7613"/>
                  <a:gd name="csY0" fmla="*/ 5715 h 7619"/>
                  <a:gd name="csX1" fmla="*/ 1903 w 7613"/>
                  <a:gd name="csY1" fmla="*/ 7620 h 7619"/>
                  <a:gd name="csX2" fmla="*/ 0 w 7613"/>
                  <a:gd name="csY2" fmla="*/ 1905 h 7619"/>
                  <a:gd name="csX3" fmla="*/ 5710 w 7613"/>
                  <a:gd name="csY3" fmla="*/ 0 h 7619"/>
                  <a:gd name="csX4" fmla="*/ 7614 w 7613"/>
                  <a:gd name="csY4" fmla="*/ 5715 h 7619"/>
                </a:gdLst>
                <a:ahLst/>
                <a:cxnLst>
                  <a:cxn ang="0">
                    <a:pos x="csX0" y="csY0"/>
                  </a:cxn>
                  <a:cxn ang="0">
                    <a:pos x="csX1" y="csY1"/>
                  </a:cxn>
                  <a:cxn ang="0">
                    <a:pos x="csX2" y="csY2"/>
                  </a:cxn>
                  <a:cxn ang="0">
                    <a:pos x="csX3" y="csY3"/>
                  </a:cxn>
                  <a:cxn ang="0">
                    <a:pos x="csX4" y="csY4"/>
                  </a:cxn>
                </a:cxnLst>
                <a:rect l="l" t="t" r="r" b="b"/>
                <a:pathLst>
                  <a:path w="7613" h="7619">
                    <a:moveTo>
                      <a:pt x="7614" y="5715"/>
                    </a:moveTo>
                    <a:cubicBezTo>
                      <a:pt x="5710" y="6667"/>
                      <a:pt x="3807" y="7620"/>
                      <a:pt x="1903" y="7620"/>
                    </a:cubicBezTo>
                    <a:cubicBezTo>
                      <a:pt x="952" y="5715"/>
                      <a:pt x="952" y="3810"/>
                      <a:pt x="0" y="1905"/>
                    </a:cubicBezTo>
                    <a:cubicBezTo>
                      <a:pt x="1903" y="1905"/>
                      <a:pt x="3807" y="0"/>
                      <a:pt x="5710" y="0"/>
                    </a:cubicBezTo>
                    <a:cubicBezTo>
                      <a:pt x="5710" y="1905"/>
                      <a:pt x="6662" y="2857"/>
                      <a:pt x="7614" y="5715"/>
                    </a:cubicBezTo>
                    <a:close/>
                  </a:path>
                </a:pathLst>
              </a:custGeom>
              <a:solidFill>
                <a:srgbClr val="FFFFFF"/>
              </a:solidFill>
              <a:ln w="9512" cap="flat">
                <a:noFill/>
                <a:prstDash val="solid"/>
                <a:miter/>
              </a:ln>
            </p:spPr>
            <p:txBody>
              <a:bodyPr/>
              <a:lstStyle/>
              <a:p>
                <a:endParaRPr lang="en-US"/>
              </a:p>
            </p:txBody>
          </p:sp>
          <p:sp>
            <p:nvSpPr>
              <p:cNvPr id="61" name="Freeform 197">
                <a:extLst>
                  <a:ext uri="{FF2B5EF4-FFF2-40B4-BE49-F238E27FC236}">
                    <a16:creationId xmlns:a16="http://schemas.microsoft.com/office/drawing/2014/main" id="{7730D92A-86A0-0CDD-34FA-97D69225A59B}"/>
                  </a:ext>
                </a:extLst>
              </p:cNvPr>
              <p:cNvSpPr/>
              <p:nvPr/>
            </p:nvSpPr>
            <p:spPr>
              <a:xfrm>
                <a:off x="6395043" y="6521432"/>
                <a:ext cx="8353" cy="6667"/>
              </a:xfrm>
              <a:custGeom>
                <a:avLst/>
                <a:gdLst>
                  <a:gd name="csX0" fmla="*/ 7508 w 8353"/>
                  <a:gd name="csY0" fmla="*/ 6668 h 6667"/>
                  <a:gd name="csX1" fmla="*/ 846 w 8353"/>
                  <a:gd name="csY1" fmla="*/ 3810 h 6667"/>
                  <a:gd name="csX2" fmla="*/ 846 w 8353"/>
                  <a:gd name="csY2" fmla="*/ 0 h 6667"/>
                  <a:gd name="csX3" fmla="*/ 7508 w 8353"/>
                  <a:gd name="csY3" fmla="*/ 3810 h 6667"/>
                  <a:gd name="csX4" fmla="*/ 7508 w 8353"/>
                  <a:gd name="csY4" fmla="*/ 6668 h 6667"/>
                </a:gdLst>
                <a:ahLst/>
                <a:cxnLst>
                  <a:cxn ang="0">
                    <a:pos x="csX0" y="csY0"/>
                  </a:cxn>
                  <a:cxn ang="0">
                    <a:pos x="csX1" y="csY1"/>
                  </a:cxn>
                  <a:cxn ang="0">
                    <a:pos x="csX2" y="csY2"/>
                  </a:cxn>
                  <a:cxn ang="0">
                    <a:pos x="csX3" y="csY3"/>
                  </a:cxn>
                  <a:cxn ang="0">
                    <a:pos x="csX4" y="csY4"/>
                  </a:cxn>
                </a:cxnLst>
                <a:rect l="l" t="t" r="r" b="b"/>
                <a:pathLst>
                  <a:path w="8353" h="6667">
                    <a:moveTo>
                      <a:pt x="7508" y="6668"/>
                    </a:moveTo>
                    <a:cubicBezTo>
                      <a:pt x="4653" y="6668"/>
                      <a:pt x="2749" y="4763"/>
                      <a:pt x="846" y="3810"/>
                    </a:cubicBezTo>
                    <a:cubicBezTo>
                      <a:pt x="-1057" y="2858"/>
                      <a:pt x="846" y="953"/>
                      <a:pt x="846" y="0"/>
                    </a:cubicBezTo>
                    <a:cubicBezTo>
                      <a:pt x="3701" y="953"/>
                      <a:pt x="5604" y="2858"/>
                      <a:pt x="7508" y="3810"/>
                    </a:cubicBezTo>
                    <a:cubicBezTo>
                      <a:pt x="9411" y="4763"/>
                      <a:pt x="7508" y="6668"/>
                      <a:pt x="7508" y="6668"/>
                    </a:cubicBezTo>
                    <a:close/>
                  </a:path>
                </a:pathLst>
              </a:custGeom>
              <a:solidFill>
                <a:srgbClr val="FFFFFF"/>
              </a:solidFill>
              <a:ln w="9512" cap="flat">
                <a:noFill/>
                <a:prstDash val="solid"/>
                <a:miter/>
              </a:ln>
            </p:spPr>
            <p:txBody>
              <a:bodyPr/>
              <a:lstStyle/>
              <a:p>
                <a:endParaRPr lang="en-US"/>
              </a:p>
            </p:txBody>
          </p:sp>
          <p:sp>
            <p:nvSpPr>
              <p:cNvPr id="62" name="Freeform 198">
                <a:extLst>
                  <a:ext uri="{FF2B5EF4-FFF2-40B4-BE49-F238E27FC236}">
                    <a16:creationId xmlns:a16="http://schemas.microsoft.com/office/drawing/2014/main" id="{2E08C3CF-0122-4B33-FA1F-D13CAA26FF4F}"/>
                  </a:ext>
                </a:extLst>
              </p:cNvPr>
              <p:cNvSpPr/>
              <p:nvPr/>
            </p:nvSpPr>
            <p:spPr>
              <a:xfrm>
                <a:off x="6863151" y="6445232"/>
                <a:ext cx="110391" cy="148590"/>
              </a:xfrm>
              <a:custGeom>
                <a:avLst/>
                <a:gdLst>
                  <a:gd name="csX0" fmla="*/ 0 w 110391"/>
                  <a:gd name="csY0" fmla="*/ 107633 h 148590"/>
                  <a:gd name="csX1" fmla="*/ 951 w 110391"/>
                  <a:gd name="csY1" fmla="*/ 54293 h 148590"/>
                  <a:gd name="csX2" fmla="*/ 37114 w 110391"/>
                  <a:gd name="csY2" fmla="*/ 102870 h 148590"/>
                  <a:gd name="csX3" fmla="*/ 109440 w 110391"/>
                  <a:gd name="csY3" fmla="*/ 0 h 148590"/>
                  <a:gd name="csX4" fmla="*/ 110392 w 110391"/>
                  <a:gd name="csY4" fmla="*/ 40005 h 148590"/>
                  <a:gd name="csX5" fmla="*/ 37114 w 110391"/>
                  <a:gd name="csY5" fmla="*/ 148590 h 148590"/>
                  <a:gd name="csX6" fmla="*/ 0 w 110391"/>
                  <a:gd name="csY6" fmla="*/ 107633 h 148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10391" h="148590">
                    <a:moveTo>
                      <a:pt x="0" y="107633"/>
                    </a:moveTo>
                    <a:lnTo>
                      <a:pt x="951" y="54293"/>
                    </a:lnTo>
                    <a:lnTo>
                      <a:pt x="37114" y="102870"/>
                    </a:lnTo>
                    <a:lnTo>
                      <a:pt x="109440" y="0"/>
                    </a:lnTo>
                    <a:lnTo>
                      <a:pt x="110392" y="40005"/>
                    </a:lnTo>
                    <a:lnTo>
                      <a:pt x="37114" y="148590"/>
                    </a:lnTo>
                    <a:lnTo>
                      <a:pt x="0" y="107633"/>
                    </a:lnTo>
                    <a:close/>
                  </a:path>
                </a:pathLst>
              </a:custGeom>
              <a:solidFill>
                <a:srgbClr val="FFFFFF"/>
              </a:solidFill>
              <a:ln w="9512" cap="flat">
                <a:noFill/>
                <a:prstDash val="solid"/>
                <a:miter/>
              </a:ln>
            </p:spPr>
            <p:txBody>
              <a:bodyPr/>
              <a:lstStyle/>
              <a:p>
                <a:endParaRPr lang="en-US"/>
              </a:p>
            </p:txBody>
          </p:sp>
          <p:sp>
            <p:nvSpPr>
              <p:cNvPr id="63" name="Freeform 199">
                <a:extLst>
                  <a:ext uri="{FF2B5EF4-FFF2-40B4-BE49-F238E27FC236}">
                    <a16:creationId xmlns:a16="http://schemas.microsoft.com/office/drawing/2014/main" id="{E0BE9E11-0EFA-7800-0939-7EC03F80E51D}"/>
                  </a:ext>
                </a:extLst>
              </p:cNvPr>
              <p:cNvSpPr/>
              <p:nvPr/>
            </p:nvSpPr>
            <p:spPr>
              <a:xfrm>
                <a:off x="6857917" y="6390517"/>
                <a:ext cx="94362" cy="85195"/>
              </a:xfrm>
              <a:custGeom>
                <a:avLst/>
                <a:gdLst>
                  <a:gd name="csX0" fmla="*/ 82318 w 94362"/>
                  <a:gd name="csY0" fmla="*/ 85196 h 85195"/>
                  <a:gd name="csX1" fmla="*/ 15702 w 94362"/>
                  <a:gd name="csY1" fmla="*/ 85196 h 85195"/>
                  <a:gd name="csX2" fmla="*/ 11896 w 94362"/>
                  <a:gd name="csY2" fmla="*/ 81386 h 85195"/>
                  <a:gd name="csX3" fmla="*/ 11896 w 94362"/>
                  <a:gd name="csY3" fmla="*/ 77576 h 85195"/>
                  <a:gd name="csX4" fmla="*/ 4282 w 94362"/>
                  <a:gd name="csY4" fmla="*/ 57573 h 85195"/>
                  <a:gd name="csX5" fmla="*/ 4282 w 94362"/>
                  <a:gd name="csY5" fmla="*/ 54716 h 85195"/>
                  <a:gd name="csX6" fmla="*/ 1428 w 94362"/>
                  <a:gd name="csY6" fmla="*/ 50906 h 85195"/>
                  <a:gd name="csX7" fmla="*/ 5234 w 94362"/>
                  <a:gd name="csY7" fmla="*/ 49001 h 85195"/>
                  <a:gd name="csX8" fmla="*/ 5234 w 94362"/>
                  <a:gd name="csY8" fmla="*/ 46143 h 85195"/>
                  <a:gd name="csX9" fmla="*/ 1428 w 94362"/>
                  <a:gd name="csY9" fmla="*/ 47096 h 85195"/>
                  <a:gd name="csX10" fmla="*/ 1428 w 94362"/>
                  <a:gd name="csY10" fmla="*/ 43286 h 85195"/>
                  <a:gd name="csX11" fmla="*/ 6186 w 94362"/>
                  <a:gd name="csY11" fmla="*/ 43286 h 85195"/>
                  <a:gd name="csX12" fmla="*/ 6186 w 94362"/>
                  <a:gd name="csY12" fmla="*/ 40428 h 85195"/>
                  <a:gd name="csX13" fmla="*/ 2379 w 94362"/>
                  <a:gd name="csY13" fmla="*/ 40428 h 85195"/>
                  <a:gd name="csX14" fmla="*/ 2379 w 94362"/>
                  <a:gd name="csY14" fmla="*/ 36618 h 85195"/>
                  <a:gd name="csX15" fmla="*/ 7137 w 94362"/>
                  <a:gd name="csY15" fmla="*/ 36618 h 85195"/>
                  <a:gd name="csX16" fmla="*/ 7137 w 94362"/>
                  <a:gd name="csY16" fmla="*/ 34713 h 85195"/>
                  <a:gd name="csX17" fmla="*/ 3331 w 94362"/>
                  <a:gd name="csY17" fmla="*/ 32808 h 85195"/>
                  <a:gd name="csX18" fmla="*/ 5234 w 94362"/>
                  <a:gd name="csY18" fmla="*/ 28998 h 85195"/>
                  <a:gd name="csX19" fmla="*/ 9041 w 94362"/>
                  <a:gd name="csY19" fmla="*/ 31856 h 85195"/>
                  <a:gd name="csX20" fmla="*/ 10944 w 94362"/>
                  <a:gd name="csY20" fmla="*/ 29951 h 85195"/>
                  <a:gd name="csX21" fmla="*/ 8089 w 94362"/>
                  <a:gd name="csY21" fmla="*/ 26141 h 85195"/>
                  <a:gd name="csX22" fmla="*/ 10944 w 94362"/>
                  <a:gd name="csY22" fmla="*/ 23283 h 85195"/>
                  <a:gd name="csX23" fmla="*/ 13799 w 94362"/>
                  <a:gd name="csY23" fmla="*/ 27093 h 85195"/>
                  <a:gd name="csX24" fmla="*/ 15702 w 94362"/>
                  <a:gd name="csY24" fmla="*/ 27093 h 85195"/>
                  <a:gd name="csX25" fmla="*/ 14751 w 94362"/>
                  <a:gd name="csY25" fmla="*/ 23283 h 85195"/>
                  <a:gd name="csX26" fmla="*/ 18557 w 94362"/>
                  <a:gd name="csY26" fmla="*/ 23283 h 85195"/>
                  <a:gd name="csX27" fmla="*/ 18557 w 94362"/>
                  <a:gd name="csY27" fmla="*/ 28046 h 85195"/>
                  <a:gd name="csX28" fmla="*/ 21412 w 94362"/>
                  <a:gd name="csY28" fmla="*/ 28046 h 85195"/>
                  <a:gd name="csX29" fmla="*/ 21412 w 94362"/>
                  <a:gd name="csY29" fmla="*/ 23283 h 85195"/>
                  <a:gd name="csX30" fmla="*/ 25219 w 94362"/>
                  <a:gd name="csY30" fmla="*/ 24236 h 85195"/>
                  <a:gd name="csX31" fmla="*/ 24267 w 94362"/>
                  <a:gd name="csY31" fmla="*/ 28046 h 85195"/>
                  <a:gd name="csX32" fmla="*/ 27122 w 94362"/>
                  <a:gd name="csY32" fmla="*/ 28046 h 85195"/>
                  <a:gd name="csX33" fmla="*/ 28074 w 94362"/>
                  <a:gd name="csY33" fmla="*/ 24236 h 85195"/>
                  <a:gd name="csX34" fmla="*/ 31881 w 94362"/>
                  <a:gd name="csY34" fmla="*/ 24236 h 85195"/>
                  <a:gd name="csX35" fmla="*/ 30929 w 94362"/>
                  <a:gd name="csY35" fmla="*/ 28998 h 85195"/>
                  <a:gd name="csX36" fmla="*/ 34735 w 94362"/>
                  <a:gd name="csY36" fmla="*/ 29951 h 85195"/>
                  <a:gd name="csX37" fmla="*/ 34735 w 94362"/>
                  <a:gd name="csY37" fmla="*/ 26141 h 85195"/>
                  <a:gd name="csX38" fmla="*/ 38542 w 94362"/>
                  <a:gd name="csY38" fmla="*/ 26141 h 85195"/>
                  <a:gd name="csX39" fmla="*/ 38542 w 94362"/>
                  <a:gd name="csY39" fmla="*/ 30903 h 85195"/>
                  <a:gd name="csX40" fmla="*/ 41397 w 94362"/>
                  <a:gd name="csY40" fmla="*/ 27093 h 85195"/>
                  <a:gd name="csX41" fmla="*/ 39494 w 94362"/>
                  <a:gd name="csY41" fmla="*/ 20426 h 85195"/>
                  <a:gd name="csX42" fmla="*/ 45203 w 94362"/>
                  <a:gd name="csY42" fmla="*/ 8043 h 85195"/>
                  <a:gd name="csX43" fmla="*/ 41397 w 94362"/>
                  <a:gd name="csY43" fmla="*/ 9948 h 85195"/>
                  <a:gd name="csX44" fmla="*/ 41397 w 94362"/>
                  <a:gd name="csY44" fmla="*/ 3281 h 85195"/>
                  <a:gd name="csX45" fmla="*/ 46155 w 94362"/>
                  <a:gd name="csY45" fmla="*/ 5186 h 85195"/>
                  <a:gd name="csX46" fmla="*/ 44252 w 94362"/>
                  <a:gd name="csY46" fmla="*/ 423 h 85195"/>
                  <a:gd name="csX47" fmla="*/ 50914 w 94362"/>
                  <a:gd name="csY47" fmla="*/ 423 h 85195"/>
                  <a:gd name="csX48" fmla="*/ 49010 w 94362"/>
                  <a:gd name="csY48" fmla="*/ 5186 h 85195"/>
                  <a:gd name="csX49" fmla="*/ 53769 w 94362"/>
                  <a:gd name="csY49" fmla="*/ 3281 h 85195"/>
                  <a:gd name="csX50" fmla="*/ 53769 w 94362"/>
                  <a:gd name="csY50" fmla="*/ 9948 h 85195"/>
                  <a:gd name="csX51" fmla="*/ 49962 w 94362"/>
                  <a:gd name="csY51" fmla="*/ 8043 h 85195"/>
                  <a:gd name="csX52" fmla="*/ 55672 w 94362"/>
                  <a:gd name="csY52" fmla="*/ 20426 h 85195"/>
                  <a:gd name="csX53" fmla="*/ 53769 w 94362"/>
                  <a:gd name="csY53" fmla="*/ 27093 h 85195"/>
                  <a:gd name="csX54" fmla="*/ 55672 w 94362"/>
                  <a:gd name="csY54" fmla="*/ 30903 h 85195"/>
                  <a:gd name="csX55" fmla="*/ 55672 w 94362"/>
                  <a:gd name="csY55" fmla="*/ 26141 h 85195"/>
                  <a:gd name="csX56" fmla="*/ 59478 w 94362"/>
                  <a:gd name="csY56" fmla="*/ 26141 h 85195"/>
                  <a:gd name="csX57" fmla="*/ 59478 w 94362"/>
                  <a:gd name="csY57" fmla="*/ 30903 h 85195"/>
                  <a:gd name="csX58" fmla="*/ 64236 w 94362"/>
                  <a:gd name="csY58" fmla="*/ 29951 h 85195"/>
                  <a:gd name="csX59" fmla="*/ 61382 w 94362"/>
                  <a:gd name="csY59" fmla="*/ 27093 h 85195"/>
                  <a:gd name="csX60" fmla="*/ 64236 w 94362"/>
                  <a:gd name="csY60" fmla="*/ 24236 h 85195"/>
                  <a:gd name="csX61" fmla="*/ 67092 w 94362"/>
                  <a:gd name="csY61" fmla="*/ 28046 h 85195"/>
                  <a:gd name="csX62" fmla="*/ 69947 w 94362"/>
                  <a:gd name="csY62" fmla="*/ 28046 h 85195"/>
                  <a:gd name="csX63" fmla="*/ 68995 w 94362"/>
                  <a:gd name="csY63" fmla="*/ 24236 h 85195"/>
                  <a:gd name="csX64" fmla="*/ 73753 w 94362"/>
                  <a:gd name="csY64" fmla="*/ 23283 h 85195"/>
                  <a:gd name="csX65" fmla="*/ 73753 w 94362"/>
                  <a:gd name="csY65" fmla="*/ 28046 h 85195"/>
                  <a:gd name="csX66" fmla="*/ 76608 w 94362"/>
                  <a:gd name="csY66" fmla="*/ 28046 h 85195"/>
                  <a:gd name="csX67" fmla="*/ 76608 w 94362"/>
                  <a:gd name="csY67" fmla="*/ 23283 h 85195"/>
                  <a:gd name="csX68" fmla="*/ 80415 w 94362"/>
                  <a:gd name="csY68" fmla="*/ 23283 h 85195"/>
                  <a:gd name="csX69" fmla="*/ 79463 w 94362"/>
                  <a:gd name="csY69" fmla="*/ 28046 h 85195"/>
                  <a:gd name="csX70" fmla="*/ 81367 w 94362"/>
                  <a:gd name="csY70" fmla="*/ 28046 h 85195"/>
                  <a:gd name="csX71" fmla="*/ 84222 w 94362"/>
                  <a:gd name="csY71" fmla="*/ 24236 h 85195"/>
                  <a:gd name="csX72" fmla="*/ 87076 w 94362"/>
                  <a:gd name="csY72" fmla="*/ 27093 h 85195"/>
                  <a:gd name="csX73" fmla="*/ 84222 w 94362"/>
                  <a:gd name="csY73" fmla="*/ 30903 h 85195"/>
                  <a:gd name="csX74" fmla="*/ 86125 w 94362"/>
                  <a:gd name="csY74" fmla="*/ 33761 h 85195"/>
                  <a:gd name="csX75" fmla="*/ 88980 w 94362"/>
                  <a:gd name="csY75" fmla="*/ 29951 h 85195"/>
                  <a:gd name="csX76" fmla="*/ 91835 w 94362"/>
                  <a:gd name="csY76" fmla="*/ 32808 h 85195"/>
                  <a:gd name="csX77" fmla="*/ 88028 w 94362"/>
                  <a:gd name="csY77" fmla="*/ 35666 h 85195"/>
                  <a:gd name="csX78" fmla="*/ 88028 w 94362"/>
                  <a:gd name="csY78" fmla="*/ 38523 h 85195"/>
                  <a:gd name="csX79" fmla="*/ 92786 w 94362"/>
                  <a:gd name="csY79" fmla="*/ 36618 h 85195"/>
                  <a:gd name="csX80" fmla="*/ 93738 w 94362"/>
                  <a:gd name="csY80" fmla="*/ 40428 h 85195"/>
                  <a:gd name="csX81" fmla="*/ 88980 w 94362"/>
                  <a:gd name="csY81" fmla="*/ 40428 h 85195"/>
                  <a:gd name="csX82" fmla="*/ 88980 w 94362"/>
                  <a:gd name="csY82" fmla="*/ 43286 h 85195"/>
                  <a:gd name="csX83" fmla="*/ 93738 w 94362"/>
                  <a:gd name="csY83" fmla="*/ 43286 h 85195"/>
                  <a:gd name="csX84" fmla="*/ 93738 w 94362"/>
                  <a:gd name="csY84" fmla="*/ 47096 h 85195"/>
                  <a:gd name="csX85" fmla="*/ 88980 w 94362"/>
                  <a:gd name="csY85" fmla="*/ 47096 h 85195"/>
                  <a:gd name="csX86" fmla="*/ 88980 w 94362"/>
                  <a:gd name="csY86" fmla="*/ 49001 h 85195"/>
                  <a:gd name="csX87" fmla="*/ 92786 w 94362"/>
                  <a:gd name="csY87" fmla="*/ 49001 h 85195"/>
                  <a:gd name="csX88" fmla="*/ 92786 w 94362"/>
                  <a:gd name="csY88" fmla="*/ 52811 h 85195"/>
                  <a:gd name="csX89" fmla="*/ 89931 w 94362"/>
                  <a:gd name="csY89" fmla="*/ 54716 h 85195"/>
                  <a:gd name="csX90" fmla="*/ 89931 w 94362"/>
                  <a:gd name="csY90" fmla="*/ 56621 h 85195"/>
                  <a:gd name="csX91" fmla="*/ 82318 w 94362"/>
                  <a:gd name="csY91" fmla="*/ 76623 h 85195"/>
                  <a:gd name="csX92" fmla="*/ 82318 w 94362"/>
                  <a:gd name="csY92" fmla="*/ 81386 h 85195"/>
                  <a:gd name="csX93" fmla="*/ 78511 w 94362"/>
                  <a:gd name="csY93" fmla="*/ 85196 h 85195"/>
                  <a:gd name="csX94" fmla="*/ 53769 w 94362"/>
                  <a:gd name="csY94" fmla="*/ 20426 h 85195"/>
                  <a:gd name="csX95" fmla="*/ 55672 w 94362"/>
                  <a:gd name="csY95" fmla="*/ 20426 h 85195"/>
                  <a:gd name="csX96" fmla="*/ 50914 w 94362"/>
                  <a:gd name="csY96" fmla="*/ 18521 h 85195"/>
                  <a:gd name="csX97" fmla="*/ 49962 w 94362"/>
                  <a:gd name="csY97" fmla="*/ 12806 h 85195"/>
                  <a:gd name="csX98" fmla="*/ 49010 w 94362"/>
                  <a:gd name="csY98" fmla="*/ 18521 h 85195"/>
                  <a:gd name="csX99" fmla="*/ 45203 w 94362"/>
                  <a:gd name="csY99" fmla="*/ 18521 h 85195"/>
                  <a:gd name="csX100" fmla="*/ 44252 w 94362"/>
                  <a:gd name="csY100" fmla="*/ 20426 h 85195"/>
                  <a:gd name="csX101" fmla="*/ 54720 w 94362"/>
                  <a:gd name="csY101" fmla="*/ 20426 h 85195"/>
                  <a:gd name="csX102" fmla="*/ 48059 w 94362"/>
                  <a:gd name="csY102" fmla="*/ 25188 h 85195"/>
                  <a:gd name="csX103" fmla="*/ 48059 w 94362"/>
                  <a:gd name="csY103" fmla="*/ 27093 h 85195"/>
                  <a:gd name="csX104" fmla="*/ 49962 w 94362"/>
                  <a:gd name="csY104" fmla="*/ 27093 h 85195"/>
                  <a:gd name="csX105" fmla="*/ 49962 w 94362"/>
                  <a:gd name="csY105" fmla="*/ 25188 h 85195"/>
                  <a:gd name="csX106" fmla="*/ 48059 w 94362"/>
                  <a:gd name="csY106" fmla="*/ 25188 h 85195"/>
                  <a:gd name="csX107" fmla="*/ 32832 w 94362"/>
                  <a:gd name="csY107" fmla="*/ 61383 h 85195"/>
                  <a:gd name="csX108" fmla="*/ 31881 w 94362"/>
                  <a:gd name="csY108" fmla="*/ 58526 h 85195"/>
                  <a:gd name="csX109" fmla="*/ 29977 w 94362"/>
                  <a:gd name="csY109" fmla="*/ 59478 h 85195"/>
                  <a:gd name="csX110" fmla="*/ 33784 w 94362"/>
                  <a:gd name="csY110" fmla="*/ 67098 h 85195"/>
                  <a:gd name="csX111" fmla="*/ 42349 w 94362"/>
                  <a:gd name="csY111" fmla="*/ 67098 h 85195"/>
                  <a:gd name="csX112" fmla="*/ 46155 w 94362"/>
                  <a:gd name="csY112" fmla="*/ 59478 h 85195"/>
                  <a:gd name="csX113" fmla="*/ 37590 w 94362"/>
                  <a:gd name="csY113" fmla="*/ 66146 h 85195"/>
                  <a:gd name="csX114" fmla="*/ 37590 w 94362"/>
                  <a:gd name="csY114" fmla="*/ 49953 h 85195"/>
                  <a:gd name="csX115" fmla="*/ 37590 w 94362"/>
                  <a:gd name="csY115" fmla="*/ 49001 h 85195"/>
                  <a:gd name="csX116" fmla="*/ 38542 w 94362"/>
                  <a:gd name="csY116" fmla="*/ 49001 h 85195"/>
                  <a:gd name="csX117" fmla="*/ 45203 w 94362"/>
                  <a:gd name="csY117" fmla="*/ 53763 h 85195"/>
                  <a:gd name="csX118" fmla="*/ 39494 w 94362"/>
                  <a:gd name="csY118" fmla="*/ 47096 h 85195"/>
                  <a:gd name="csX119" fmla="*/ 39494 w 94362"/>
                  <a:gd name="csY119" fmla="*/ 45191 h 85195"/>
                  <a:gd name="csX120" fmla="*/ 41397 w 94362"/>
                  <a:gd name="csY120" fmla="*/ 45191 h 85195"/>
                  <a:gd name="csX121" fmla="*/ 41397 w 94362"/>
                  <a:gd name="csY121" fmla="*/ 32808 h 85195"/>
                  <a:gd name="csX122" fmla="*/ 28074 w 94362"/>
                  <a:gd name="csY122" fmla="*/ 28998 h 85195"/>
                  <a:gd name="csX123" fmla="*/ 8089 w 94362"/>
                  <a:gd name="csY123" fmla="*/ 36618 h 85195"/>
                  <a:gd name="csX124" fmla="*/ 9993 w 94362"/>
                  <a:gd name="csY124" fmla="*/ 50906 h 85195"/>
                  <a:gd name="csX125" fmla="*/ 9993 w 94362"/>
                  <a:gd name="csY125" fmla="*/ 61383 h 85195"/>
                  <a:gd name="csX126" fmla="*/ 11896 w 94362"/>
                  <a:gd name="csY126" fmla="*/ 52811 h 85195"/>
                  <a:gd name="csX127" fmla="*/ 15702 w 94362"/>
                  <a:gd name="csY127" fmla="*/ 60431 h 85195"/>
                  <a:gd name="csX128" fmla="*/ 21412 w 94362"/>
                  <a:gd name="csY128" fmla="*/ 54716 h 85195"/>
                  <a:gd name="csX129" fmla="*/ 22364 w 94362"/>
                  <a:gd name="csY129" fmla="*/ 45191 h 85195"/>
                  <a:gd name="csX130" fmla="*/ 27122 w 94362"/>
                  <a:gd name="csY130" fmla="*/ 53763 h 85195"/>
                  <a:gd name="csX131" fmla="*/ 32832 w 94362"/>
                  <a:gd name="csY131" fmla="*/ 53763 h 85195"/>
                  <a:gd name="csX132" fmla="*/ 33784 w 94362"/>
                  <a:gd name="csY132" fmla="*/ 58526 h 85195"/>
                  <a:gd name="csX133" fmla="*/ 30929 w 94362"/>
                  <a:gd name="csY133" fmla="*/ 61383 h 85195"/>
                  <a:gd name="csX134" fmla="*/ 64236 w 94362"/>
                  <a:gd name="csY134" fmla="*/ 54716 h 85195"/>
                  <a:gd name="csX135" fmla="*/ 69947 w 94362"/>
                  <a:gd name="csY135" fmla="*/ 54716 h 85195"/>
                  <a:gd name="csX136" fmla="*/ 74705 w 94362"/>
                  <a:gd name="csY136" fmla="*/ 46143 h 85195"/>
                  <a:gd name="csX137" fmla="*/ 75656 w 94362"/>
                  <a:gd name="csY137" fmla="*/ 55668 h 85195"/>
                  <a:gd name="csX138" fmla="*/ 81367 w 94362"/>
                  <a:gd name="csY138" fmla="*/ 61383 h 85195"/>
                  <a:gd name="csX139" fmla="*/ 85173 w 94362"/>
                  <a:gd name="csY139" fmla="*/ 52811 h 85195"/>
                  <a:gd name="csX140" fmla="*/ 87076 w 94362"/>
                  <a:gd name="csY140" fmla="*/ 61383 h 85195"/>
                  <a:gd name="csX141" fmla="*/ 87076 w 94362"/>
                  <a:gd name="csY141" fmla="*/ 50906 h 85195"/>
                  <a:gd name="csX142" fmla="*/ 88980 w 94362"/>
                  <a:gd name="csY142" fmla="*/ 40428 h 85195"/>
                  <a:gd name="csX143" fmla="*/ 78511 w 94362"/>
                  <a:gd name="csY143" fmla="*/ 28046 h 85195"/>
                  <a:gd name="csX144" fmla="*/ 67092 w 94362"/>
                  <a:gd name="csY144" fmla="*/ 28998 h 85195"/>
                  <a:gd name="csX145" fmla="*/ 54720 w 94362"/>
                  <a:gd name="csY145" fmla="*/ 32808 h 85195"/>
                  <a:gd name="csX146" fmla="*/ 54720 w 94362"/>
                  <a:gd name="csY146" fmla="*/ 45191 h 85195"/>
                  <a:gd name="csX147" fmla="*/ 56623 w 94362"/>
                  <a:gd name="csY147" fmla="*/ 45191 h 85195"/>
                  <a:gd name="csX148" fmla="*/ 56623 w 94362"/>
                  <a:gd name="csY148" fmla="*/ 47096 h 85195"/>
                  <a:gd name="csX149" fmla="*/ 50914 w 94362"/>
                  <a:gd name="csY149" fmla="*/ 54716 h 85195"/>
                  <a:gd name="csX150" fmla="*/ 59478 w 94362"/>
                  <a:gd name="csY150" fmla="*/ 49953 h 85195"/>
                  <a:gd name="csX151" fmla="*/ 59478 w 94362"/>
                  <a:gd name="csY151" fmla="*/ 67098 h 85195"/>
                  <a:gd name="csX152" fmla="*/ 50914 w 94362"/>
                  <a:gd name="csY152" fmla="*/ 59478 h 85195"/>
                  <a:gd name="csX153" fmla="*/ 62334 w 94362"/>
                  <a:gd name="csY153" fmla="*/ 68051 h 85195"/>
                  <a:gd name="csX154" fmla="*/ 67092 w 94362"/>
                  <a:gd name="csY154" fmla="*/ 58526 h 85195"/>
                  <a:gd name="csX155" fmla="*/ 65188 w 94362"/>
                  <a:gd name="csY155" fmla="*/ 58526 h 85195"/>
                  <a:gd name="csX156" fmla="*/ 65188 w 94362"/>
                  <a:gd name="csY156" fmla="*/ 60431 h 85195"/>
                  <a:gd name="csX157" fmla="*/ 62334 w 94362"/>
                  <a:gd name="csY157" fmla="*/ 57573 h 85195"/>
                  <a:gd name="csX158" fmla="*/ 64236 w 94362"/>
                  <a:gd name="csY158" fmla="*/ 52811 h 85195"/>
                  <a:gd name="csX159" fmla="*/ 48059 w 94362"/>
                  <a:gd name="csY159" fmla="*/ 29951 h 85195"/>
                  <a:gd name="csX160" fmla="*/ 48059 w 94362"/>
                  <a:gd name="csY160" fmla="*/ 31856 h 85195"/>
                  <a:gd name="csX161" fmla="*/ 49962 w 94362"/>
                  <a:gd name="csY161" fmla="*/ 31856 h 85195"/>
                  <a:gd name="csX162" fmla="*/ 49962 w 94362"/>
                  <a:gd name="csY162" fmla="*/ 29951 h 85195"/>
                  <a:gd name="csX163" fmla="*/ 48059 w 94362"/>
                  <a:gd name="csY163" fmla="*/ 29951 h 85195"/>
                  <a:gd name="csX164" fmla="*/ 49010 w 94362"/>
                  <a:gd name="csY164" fmla="*/ 33761 h 85195"/>
                  <a:gd name="csX165" fmla="*/ 49010 w 94362"/>
                  <a:gd name="csY165" fmla="*/ 35666 h 85195"/>
                  <a:gd name="csX166" fmla="*/ 50914 w 94362"/>
                  <a:gd name="csY166" fmla="*/ 35666 h 85195"/>
                  <a:gd name="csX167" fmla="*/ 50914 w 94362"/>
                  <a:gd name="csY167" fmla="*/ 33761 h 85195"/>
                  <a:gd name="csX168" fmla="*/ 49010 w 94362"/>
                  <a:gd name="csY168" fmla="*/ 33761 h 85195"/>
                  <a:gd name="csX169" fmla="*/ 48059 w 94362"/>
                  <a:gd name="csY169" fmla="*/ 38523 h 85195"/>
                  <a:gd name="csX170" fmla="*/ 48059 w 94362"/>
                  <a:gd name="csY170" fmla="*/ 40428 h 85195"/>
                  <a:gd name="csX171" fmla="*/ 49962 w 94362"/>
                  <a:gd name="csY171" fmla="*/ 40428 h 85195"/>
                  <a:gd name="csX172" fmla="*/ 49962 w 94362"/>
                  <a:gd name="csY172" fmla="*/ 38523 h 85195"/>
                  <a:gd name="csX173" fmla="*/ 48059 w 94362"/>
                  <a:gd name="csY173" fmla="*/ 38523 h 85195"/>
                  <a:gd name="csX174" fmla="*/ 49010 w 94362"/>
                  <a:gd name="csY174" fmla="*/ 42333 h 85195"/>
                  <a:gd name="csX175" fmla="*/ 49010 w 94362"/>
                  <a:gd name="csY175" fmla="*/ 44238 h 85195"/>
                  <a:gd name="csX176" fmla="*/ 50914 w 94362"/>
                  <a:gd name="csY176" fmla="*/ 44238 h 85195"/>
                  <a:gd name="csX177" fmla="*/ 50914 w 94362"/>
                  <a:gd name="csY177" fmla="*/ 42333 h 85195"/>
                  <a:gd name="csX178" fmla="*/ 49010 w 94362"/>
                  <a:gd name="csY178" fmla="*/ 42333 h 85195"/>
                  <a:gd name="csX179" fmla="*/ 49010 w 94362"/>
                  <a:gd name="csY179" fmla="*/ 55668 h 85195"/>
                  <a:gd name="csX180" fmla="*/ 47107 w 94362"/>
                  <a:gd name="csY180" fmla="*/ 58526 h 85195"/>
                  <a:gd name="csX181" fmla="*/ 49962 w 94362"/>
                  <a:gd name="csY181" fmla="*/ 60431 h 85195"/>
                  <a:gd name="csX182" fmla="*/ 51865 w 94362"/>
                  <a:gd name="csY182" fmla="*/ 57573 h 85195"/>
                  <a:gd name="csX183" fmla="*/ 49010 w 94362"/>
                  <a:gd name="csY183" fmla="*/ 55668 h 85195"/>
                  <a:gd name="csX184" fmla="*/ 71850 w 94362"/>
                  <a:gd name="csY184" fmla="*/ 55668 h 85195"/>
                  <a:gd name="csX185" fmla="*/ 69947 w 94362"/>
                  <a:gd name="csY185" fmla="*/ 58526 h 85195"/>
                  <a:gd name="csX186" fmla="*/ 71850 w 94362"/>
                  <a:gd name="csY186" fmla="*/ 60431 h 85195"/>
                  <a:gd name="csX187" fmla="*/ 73753 w 94362"/>
                  <a:gd name="csY187" fmla="*/ 57573 h 85195"/>
                  <a:gd name="csX188" fmla="*/ 71850 w 94362"/>
                  <a:gd name="csY188" fmla="*/ 55668 h 85195"/>
                  <a:gd name="csX189" fmla="*/ 25219 w 94362"/>
                  <a:gd name="csY189" fmla="*/ 56621 h 85195"/>
                  <a:gd name="csX190" fmla="*/ 25219 w 94362"/>
                  <a:gd name="csY190" fmla="*/ 60431 h 85195"/>
                  <a:gd name="csX191" fmla="*/ 28074 w 94362"/>
                  <a:gd name="csY191" fmla="*/ 60431 h 85195"/>
                  <a:gd name="csX192" fmla="*/ 28074 w 94362"/>
                  <a:gd name="csY192" fmla="*/ 57573 h 85195"/>
                  <a:gd name="csX193" fmla="*/ 25219 w 94362"/>
                  <a:gd name="csY193" fmla="*/ 57573 h 85195"/>
                  <a:gd name="csX194" fmla="*/ 12848 w 94362"/>
                  <a:gd name="csY194" fmla="*/ 65193 h 85195"/>
                  <a:gd name="csX195" fmla="*/ 17606 w 94362"/>
                  <a:gd name="csY195" fmla="*/ 70908 h 85195"/>
                  <a:gd name="csX196" fmla="*/ 27122 w 94362"/>
                  <a:gd name="csY196" fmla="*/ 65193 h 85195"/>
                  <a:gd name="csX197" fmla="*/ 25219 w 94362"/>
                  <a:gd name="csY197" fmla="*/ 61383 h 85195"/>
                  <a:gd name="csX198" fmla="*/ 22364 w 94362"/>
                  <a:gd name="csY198" fmla="*/ 61383 h 85195"/>
                  <a:gd name="csX199" fmla="*/ 22364 w 94362"/>
                  <a:gd name="csY199" fmla="*/ 64241 h 85195"/>
                  <a:gd name="csX200" fmla="*/ 18557 w 94362"/>
                  <a:gd name="csY200" fmla="*/ 64241 h 85195"/>
                  <a:gd name="csX201" fmla="*/ 19509 w 94362"/>
                  <a:gd name="csY201" fmla="*/ 70908 h 85195"/>
                  <a:gd name="csX202" fmla="*/ 12848 w 94362"/>
                  <a:gd name="csY202" fmla="*/ 66146 h 85195"/>
                  <a:gd name="csX203" fmla="*/ 78511 w 94362"/>
                  <a:gd name="csY203" fmla="*/ 69003 h 85195"/>
                  <a:gd name="csX204" fmla="*/ 80415 w 94362"/>
                  <a:gd name="csY204" fmla="*/ 62336 h 85195"/>
                  <a:gd name="csX205" fmla="*/ 76608 w 94362"/>
                  <a:gd name="csY205" fmla="*/ 63288 h 85195"/>
                  <a:gd name="csX206" fmla="*/ 76608 w 94362"/>
                  <a:gd name="csY206" fmla="*/ 60431 h 85195"/>
                  <a:gd name="csX207" fmla="*/ 73753 w 94362"/>
                  <a:gd name="csY207" fmla="*/ 60431 h 85195"/>
                  <a:gd name="csX208" fmla="*/ 73753 w 94362"/>
                  <a:gd name="csY208" fmla="*/ 68051 h 85195"/>
                  <a:gd name="csX209" fmla="*/ 81367 w 94362"/>
                  <a:gd name="csY209" fmla="*/ 69956 h 85195"/>
                  <a:gd name="csX210" fmla="*/ 86125 w 94362"/>
                  <a:gd name="csY210" fmla="*/ 64241 h 85195"/>
                  <a:gd name="csX211" fmla="*/ 78511 w 94362"/>
                  <a:gd name="csY211" fmla="*/ 68051 h 85195"/>
                  <a:gd name="csX212" fmla="*/ 49010 w 94362"/>
                  <a:gd name="csY212" fmla="*/ 76623 h 85195"/>
                  <a:gd name="csX213" fmla="*/ 51865 w 94362"/>
                  <a:gd name="csY213" fmla="*/ 74718 h 85195"/>
                  <a:gd name="csX214" fmla="*/ 49010 w 94362"/>
                  <a:gd name="csY214" fmla="*/ 71861 h 85195"/>
                  <a:gd name="csX215" fmla="*/ 46155 w 94362"/>
                  <a:gd name="csY215" fmla="*/ 74718 h 85195"/>
                  <a:gd name="csX216" fmla="*/ 49010 w 94362"/>
                  <a:gd name="csY216" fmla="*/ 77576 h 85195"/>
                  <a:gd name="csX217" fmla="*/ 35687 w 94362"/>
                  <a:gd name="csY217" fmla="*/ 74718 h 85195"/>
                  <a:gd name="csX218" fmla="*/ 27122 w 94362"/>
                  <a:gd name="csY218" fmla="*/ 74718 h 85195"/>
                  <a:gd name="csX219" fmla="*/ 25219 w 94362"/>
                  <a:gd name="csY219" fmla="*/ 76623 h 85195"/>
                  <a:gd name="csX220" fmla="*/ 27122 w 94362"/>
                  <a:gd name="csY220" fmla="*/ 78528 h 85195"/>
                  <a:gd name="csX221" fmla="*/ 35687 w 94362"/>
                  <a:gd name="csY221" fmla="*/ 74718 h 85195"/>
                  <a:gd name="csX222" fmla="*/ 72802 w 94362"/>
                  <a:gd name="csY222" fmla="*/ 75671 h 85195"/>
                  <a:gd name="csX223" fmla="*/ 64236 w 94362"/>
                  <a:gd name="csY223" fmla="*/ 72813 h 85195"/>
                  <a:gd name="csX224" fmla="*/ 62334 w 94362"/>
                  <a:gd name="csY224" fmla="*/ 74718 h 85195"/>
                  <a:gd name="csX225" fmla="*/ 64236 w 94362"/>
                  <a:gd name="csY225" fmla="*/ 76623 h 85195"/>
                  <a:gd name="csX226" fmla="*/ 72802 w 94362"/>
                  <a:gd name="csY226" fmla="*/ 75671 h 85195"/>
                  <a:gd name="csX227" fmla="*/ 13799 w 94362"/>
                  <a:gd name="csY227" fmla="*/ 77576 h 85195"/>
                  <a:gd name="csX228" fmla="*/ 13799 w 94362"/>
                  <a:gd name="csY228" fmla="*/ 80433 h 85195"/>
                  <a:gd name="csX229" fmla="*/ 16654 w 94362"/>
                  <a:gd name="csY229" fmla="*/ 80433 h 85195"/>
                  <a:gd name="csX230" fmla="*/ 16654 w 94362"/>
                  <a:gd name="csY230" fmla="*/ 78528 h 85195"/>
                  <a:gd name="csX231" fmla="*/ 13799 w 94362"/>
                  <a:gd name="csY231" fmla="*/ 78528 h 85195"/>
                  <a:gd name="csX232" fmla="*/ 83270 w 94362"/>
                  <a:gd name="csY232" fmla="*/ 77576 h 85195"/>
                  <a:gd name="csX233" fmla="*/ 82318 w 94362"/>
                  <a:gd name="csY233" fmla="*/ 79481 h 85195"/>
                  <a:gd name="csX234" fmla="*/ 84222 w 94362"/>
                  <a:gd name="csY234" fmla="*/ 80433 h 85195"/>
                  <a:gd name="csX235" fmla="*/ 86125 w 94362"/>
                  <a:gd name="csY235" fmla="*/ 78528 h 85195"/>
                  <a:gd name="csX236" fmla="*/ 84222 w 94362"/>
                  <a:gd name="csY236" fmla="*/ 77576 h 851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Lst>
                <a:rect l="l" t="t" r="r" b="b"/>
                <a:pathLst>
                  <a:path w="94362" h="85195">
                    <a:moveTo>
                      <a:pt x="82318" y="85196"/>
                    </a:moveTo>
                    <a:cubicBezTo>
                      <a:pt x="60430" y="77576"/>
                      <a:pt x="37590" y="76623"/>
                      <a:pt x="15702" y="85196"/>
                    </a:cubicBezTo>
                    <a:cubicBezTo>
                      <a:pt x="15702" y="83291"/>
                      <a:pt x="13799" y="81386"/>
                      <a:pt x="11896" y="81386"/>
                    </a:cubicBezTo>
                    <a:cubicBezTo>
                      <a:pt x="11896" y="79481"/>
                      <a:pt x="11896" y="78528"/>
                      <a:pt x="11896" y="77576"/>
                    </a:cubicBezTo>
                    <a:lnTo>
                      <a:pt x="4282" y="57573"/>
                    </a:lnTo>
                    <a:cubicBezTo>
                      <a:pt x="4282" y="57573"/>
                      <a:pt x="4282" y="55668"/>
                      <a:pt x="4282" y="54716"/>
                    </a:cubicBezTo>
                    <a:cubicBezTo>
                      <a:pt x="2379" y="54716"/>
                      <a:pt x="476" y="52811"/>
                      <a:pt x="1428" y="50906"/>
                    </a:cubicBezTo>
                    <a:cubicBezTo>
                      <a:pt x="2379" y="49001"/>
                      <a:pt x="3331" y="48048"/>
                      <a:pt x="5234" y="49001"/>
                    </a:cubicBezTo>
                    <a:cubicBezTo>
                      <a:pt x="5234" y="49001"/>
                      <a:pt x="5234" y="47096"/>
                      <a:pt x="5234" y="46143"/>
                    </a:cubicBezTo>
                    <a:cubicBezTo>
                      <a:pt x="4282" y="48048"/>
                      <a:pt x="2379" y="48048"/>
                      <a:pt x="1428" y="47096"/>
                    </a:cubicBezTo>
                    <a:cubicBezTo>
                      <a:pt x="-476" y="46143"/>
                      <a:pt x="-476" y="44238"/>
                      <a:pt x="1428" y="43286"/>
                    </a:cubicBezTo>
                    <a:cubicBezTo>
                      <a:pt x="2379" y="41381"/>
                      <a:pt x="4282" y="41381"/>
                      <a:pt x="6186" y="43286"/>
                    </a:cubicBezTo>
                    <a:cubicBezTo>
                      <a:pt x="6186" y="43286"/>
                      <a:pt x="6186" y="41381"/>
                      <a:pt x="6186" y="40428"/>
                    </a:cubicBezTo>
                    <a:cubicBezTo>
                      <a:pt x="4282" y="40428"/>
                      <a:pt x="3331" y="40428"/>
                      <a:pt x="2379" y="40428"/>
                    </a:cubicBezTo>
                    <a:cubicBezTo>
                      <a:pt x="1428" y="40428"/>
                      <a:pt x="2379" y="37571"/>
                      <a:pt x="2379" y="36618"/>
                    </a:cubicBezTo>
                    <a:cubicBezTo>
                      <a:pt x="2379" y="35666"/>
                      <a:pt x="6186" y="35666"/>
                      <a:pt x="7137" y="36618"/>
                    </a:cubicBezTo>
                    <a:cubicBezTo>
                      <a:pt x="7137" y="36618"/>
                      <a:pt x="7137" y="35666"/>
                      <a:pt x="7137" y="34713"/>
                    </a:cubicBezTo>
                    <a:cubicBezTo>
                      <a:pt x="5234" y="34713"/>
                      <a:pt x="3331" y="34713"/>
                      <a:pt x="3331" y="32808"/>
                    </a:cubicBezTo>
                    <a:cubicBezTo>
                      <a:pt x="3331" y="30903"/>
                      <a:pt x="3331" y="29951"/>
                      <a:pt x="5234" y="28998"/>
                    </a:cubicBezTo>
                    <a:cubicBezTo>
                      <a:pt x="7137" y="28046"/>
                      <a:pt x="8089" y="28998"/>
                      <a:pt x="9041" y="31856"/>
                    </a:cubicBezTo>
                    <a:cubicBezTo>
                      <a:pt x="9041" y="31856"/>
                      <a:pt x="9993" y="30903"/>
                      <a:pt x="10944" y="29951"/>
                    </a:cubicBezTo>
                    <a:cubicBezTo>
                      <a:pt x="9041" y="29951"/>
                      <a:pt x="8089" y="28046"/>
                      <a:pt x="8089" y="26141"/>
                    </a:cubicBezTo>
                    <a:cubicBezTo>
                      <a:pt x="8089" y="24236"/>
                      <a:pt x="9041" y="23283"/>
                      <a:pt x="10944" y="23283"/>
                    </a:cubicBezTo>
                    <a:cubicBezTo>
                      <a:pt x="12848" y="23283"/>
                      <a:pt x="13799" y="25188"/>
                      <a:pt x="13799" y="27093"/>
                    </a:cubicBezTo>
                    <a:cubicBezTo>
                      <a:pt x="13799" y="27093"/>
                      <a:pt x="15702" y="27093"/>
                      <a:pt x="15702" y="27093"/>
                    </a:cubicBezTo>
                    <a:cubicBezTo>
                      <a:pt x="13799" y="26141"/>
                      <a:pt x="13799" y="24236"/>
                      <a:pt x="14751" y="23283"/>
                    </a:cubicBezTo>
                    <a:cubicBezTo>
                      <a:pt x="15702" y="22331"/>
                      <a:pt x="17606" y="21378"/>
                      <a:pt x="18557" y="23283"/>
                    </a:cubicBezTo>
                    <a:cubicBezTo>
                      <a:pt x="19509" y="25188"/>
                      <a:pt x="20461" y="26141"/>
                      <a:pt x="18557" y="28046"/>
                    </a:cubicBezTo>
                    <a:cubicBezTo>
                      <a:pt x="19509" y="28046"/>
                      <a:pt x="20461" y="28046"/>
                      <a:pt x="21412" y="28046"/>
                    </a:cubicBezTo>
                    <a:cubicBezTo>
                      <a:pt x="21412" y="26141"/>
                      <a:pt x="20461" y="24236"/>
                      <a:pt x="21412" y="23283"/>
                    </a:cubicBezTo>
                    <a:cubicBezTo>
                      <a:pt x="22364" y="22331"/>
                      <a:pt x="24267" y="23283"/>
                      <a:pt x="25219" y="24236"/>
                    </a:cubicBezTo>
                    <a:cubicBezTo>
                      <a:pt x="26170" y="25188"/>
                      <a:pt x="25219" y="27093"/>
                      <a:pt x="24267" y="28046"/>
                    </a:cubicBezTo>
                    <a:cubicBezTo>
                      <a:pt x="24267" y="28046"/>
                      <a:pt x="26170" y="28998"/>
                      <a:pt x="27122" y="28046"/>
                    </a:cubicBezTo>
                    <a:cubicBezTo>
                      <a:pt x="27122" y="26141"/>
                      <a:pt x="27122" y="25188"/>
                      <a:pt x="28074" y="24236"/>
                    </a:cubicBezTo>
                    <a:cubicBezTo>
                      <a:pt x="29977" y="23283"/>
                      <a:pt x="30929" y="24236"/>
                      <a:pt x="31881" y="24236"/>
                    </a:cubicBezTo>
                    <a:cubicBezTo>
                      <a:pt x="32832" y="26141"/>
                      <a:pt x="31881" y="28046"/>
                      <a:pt x="30929" y="28998"/>
                    </a:cubicBezTo>
                    <a:cubicBezTo>
                      <a:pt x="30929" y="29951"/>
                      <a:pt x="32832" y="29951"/>
                      <a:pt x="34735" y="29951"/>
                    </a:cubicBezTo>
                    <a:cubicBezTo>
                      <a:pt x="34735" y="28046"/>
                      <a:pt x="34735" y="26141"/>
                      <a:pt x="34735" y="26141"/>
                    </a:cubicBezTo>
                    <a:cubicBezTo>
                      <a:pt x="34735" y="26141"/>
                      <a:pt x="37590" y="26141"/>
                      <a:pt x="38542" y="26141"/>
                    </a:cubicBezTo>
                    <a:cubicBezTo>
                      <a:pt x="39494" y="26141"/>
                      <a:pt x="39494" y="28998"/>
                      <a:pt x="38542" y="30903"/>
                    </a:cubicBezTo>
                    <a:cubicBezTo>
                      <a:pt x="41397" y="32808"/>
                      <a:pt x="38542" y="29951"/>
                      <a:pt x="41397" y="27093"/>
                    </a:cubicBezTo>
                    <a:cubicBezTo>
                      <a:pt x="39494" y="25188"/>
                      <a:pt x="39494" y="23283"/>
                      <a:pt x="39494" y="20426"/>
                    </a:cubicBezTo>
                    <a:cubicBezTo>
                      <a:pt x="39494" y="14711"/>
                      <a:pt x="45203" y="16616"/>
                      <a:pt x="45203" y="8043"/>
                    </a:cubicBezTo>
                    <a:cubicBezTo>
                      <a:pt x="43301" y="8043"/>
                      <a:pt x="42349" y="8996"/>
                      <a:pt x="41397" y="9948"/>
                    </a:cubicBezTo>
                    <a:cubicBezTo>
                      <a:pt x="41397" y="8043"/>
                      <a:pt x="41397" y="5186"/>
                      <a:pt x="41397" y="3281"/>
                    </a:cubicBezTo>
                    <a:cubicBezTo>
                      <a:pt x="42349" y="4233"/>
                      <a:pt x="44252" y="6138"/>
                      <a:pt x="46155" y="5186"/>
                    </a:cubicBezTo>
                    <a:cubicBezTo>
                      <a:pt x="48059" y="4233"/>
                      <a:pt x="46155" y="1376"/>
                      <a:pt x="44252" y="423"/>
                    </a:cubicBezTo>
                    <a:cubicBezTo>
                      <a:pt x="46155" y="423"/>
                      <a:pt x="49010" y="-529"/>
                      <a:pt x="50914" y="423"/>
                    </a:cubicBezTo>
                    <a:cubicBezTo>
                      <a:pt x="49010" y="2328"/>
                      <a:pt x="48059" y="4233"/>
                      <a:pt x="49010" y="5186"/>
                    </a:cubicBezTo>
                    <a:cubicBezTo>
                      <a:pt x="49962" y="6138"/>
                      <a:pt x="51865" y="5186"/>
                      <a:pt x="53769" y="3281"/>
                    </a:cubicBezTo>
                    <a:cubicBezTo>
                      <a:pt x="53769" y="5186"/>
                      <a:pt x="53769" y="8043"/>
                      <a:pt x="53769" y="9948"/>
                    </a:cubicBezTo>
                    <a:cubicBezTo>
                      <a:pt x="51865" y="8996"/>
                      <a:pt x="51865" y="7091"/>
                      <a:pt x="49962" y="8043"/>
                    </a:cubicBezTo>
                    <a:cubicBezTo>
                      <a:pt x="49962" y="17568"/>
                      <a:pt x="54720" y="14711"/>
                      <a:pt x="55672" y="20426"/>
                    </a:cubicBezTo>
                    <a:cubicBezTo>
                      <a:pt x="56623" y="26141"/>
                      <a:pt x="55672" y="25188"/>
                      <a:pt x="53769" y="27093"/>
                    </a:cubicBezTo>
                    <a:cubicBezTo>
                      <a:pt x="56623" y="28046"/>
                      <a:pt x="53769" y="30903"/>
                      <a:pt x="55672" y="30903"/>
                    </a:cubicBezTo>
                    <a:cubicBezTo>
                      <a:pt x="59478" y="30903"/>
                      <a:pt x="53769" y="28998"/>
                      <a:pt x="55672" y="26141"/>
                    </a:cubicBezTo>
                    <a:cubicBezTo>
                      <a:pt x="57575" y="23283"/>
                      <a:pt x="58527" y="25188"/>
                      <a:pt x="59478" y="26141"/>
                    </a:cubicBezTo>
                    <a:cubicBezTo>
                      <a:pt x="60430" y="27093"/>
                      <a:pt x="60430" y="28998"/>
                      <a:pt x="59478" y="30903"/>
                    </a:cubicBezTo>
                    <a:cubicBezTo>
                      <a:pt x="61382" y="30903"/>
                      <a:pt x="62334" y="30903"/>
                      <a:pt x="64236" y="29951"/>
                    </a:cubicBezTo>
                    <a:cubicBezTo>
                      <a:pt x="62334" y="29951"/>
                      <a:pt x="61382" y="28998"/>
                      <a:pt x="61382" y="27093"/>
                    </a:cubicBezTo>
                    <a:cubicBezTo>
                      <a:pt x="61382" y="25188"/>
                      <a:pt x="63285" y="24236"/>
                      <a:pt x="64236" y="24236"/>
                    </a:cubicBezTo>
                    <a:cubicBezTo>
                      <a:pt x="65188" y="24236"/>
                      <a:pt x="67092" y="26141"/>
                      <a:pt x="67092" y="28046"/>
                    </a:cubicBezTo>
                    <a:cubicBezTo>
                      <a:pt x="68043" y="28046"/>
                      <a:pt x="68995" y="28046"/>
                      <a:pt x="69947" y="28046"/>
                    </a:cubicBezTo>
                    <a:cubicBezTo>
                      <a:pt x="68995" y="28046"/>
                      <a:pt x="68043" y="25188"/>
                      <a:pt x="68995" y="24236"/>
                    </a:cubicBezTo>
                    <a:cubicBezTo>
                      <a:pt x="68995" y="22331"/>
                      <a:pt x="71850" y="22331"/>
                      <a:pt x="73753" y="23283"/>
                    </a:cubicBezTo>
                    <a:cubicBezTo>
                      <a:pt x="75656" y="24236"/>
                      <a:pt x="74705" y="26141"/>
                      <a:pt x="73753" y="28046"/>
                    </a:cubicBezTo>
                    <a:cubicBezTo>
                      <a:pt x="74705" y="28046"/>
                      <a:pt x="75656" y="28046"/>
                      <a:pt x="76608" y="28046"/>
                    </a:cubicBezTo>
                    <a:cubicBezTo>
                      <a:pt x="76608" y="26141"/>
                      <a:pt x="76608" y="24236"/>
                      <a:pt x="76608" y="23283"/>
                    </a:cubicBezTo>
                    <a:cubicBezTo>
                      <a:pt x="76608" y="22331"/>
                      <a:pt x="79463" y="23283"/>
                      <a:pt x="80415" y="23283"/>
                    </a:cubicBezTo>
                    <a:cubicBezTo>
                      <a:pt x="81367" y="23283"/>
                      <a:pt x="80415" y="26141"/>
                      <a:pt x="79463" y="28046"/>
                    </a:cubicBezTo>
                    <a:cubicBezTo>
                      <a:pt x="79463" y="28046"/>
                      <a:pt x="81367" y="28998"/>
                      <a:pt x="81367" y="28046"/>
                    </a:cubicBezTo>
                    <a:cubicBezTo>
                      <a:pt x="81367" y="26141"/>
                      <a:pt x="82318" y="24236"/>
                      <a:pt x="84222" y="24236"/>
                    </a:cubicBezTo>
                    <a:cubicBezTo>
                      <a:pt x="86125" y="24236"/>
                      <a:pt x="87076" y="24236"/>
                      <a:pt x="87076" y="27093"/>
                    </a:cubicBezTo>
                    <a:cubicBezTo>
                      <a:pt x="87076" y="29951"/>
                      <a:pt x="87076" y="29951"/>
                      <a:pt x="84222" y="30903"/>
                    </a:cubicBezTo>
                    <a:lnTo>
                      <a:pt x="86125" y="33761"/>
                    </a:lnTo>
                    <a:cubicBezTo>
                      <a:pt x="86125" y="31856"/>
                      <a:pt x="87076" y="30903"/>
                      <a:pt x="88980" y="29951"/>
                    </a:cubicBezTo>
                    <a:cubicBezTo>
                      <a:pt x="90883" y="28998"/>
                      <a:pt x="91835" y="31856"/>
                      <a:pt x="91835" y="32808"/>
                    </a:cubicBezTo>
                    <a:cubicBezTo>
                      <a:pt x="91835" y="33761"/>
                      <a:pt x="89931" y="35666"/>
                      <a:pt x="88028" y="35666"/>
                    </a:cubicBezTo>
                    <a:lnTo>
                      <a:pt x="88028" y="38523"/>
                    </a:lnTo>
                    <a:cubicBezTo>
                      <a:pt x="89931" y="36618"/>
                      <a:pt x="90883" y="35666"/>
                      <a:pt x="92786" y="36618"/>
                    </a:cubicBezTo>
                    <a:cubicBezTo>
                      <a:pt x="94689" y="37571"/>
                      <a:pt x="94689" y="39476"/>
                      <a:pt x="93738" y="40428"/>
                    </a:cubicBezTo>
                    <a:cubicBezTo>
                      <a:pt x="92786" y="41381"/>
                      <a:pt x="90883" y="42333"/>
                      <a:pt x="88980" y="40428"/>
                    </a:cubicBezTo>
                    <a:cubicBezTo>
                      <a:pt x="88980" y="41381"/>
                      <a:pt x="88980" y="42333"/>
                      <a:pt x="88980" y="43286"/>
                    </a:cubicBezTo>
                    <a:cubicBezTo>
                      <a:pt x="90883" y="42333"/>
                      <a:pt x="92786" y="42333"/>
                      <a:pt x="93738" y="43286"/>
                    </a:cubicBezTo>
                    <a:cubicBezTo>
                      <a:pt x="94689" y="44238"/>
                      <a:pt x="93738" y="46143"/>
                      <a:pt x="93738" y="47096"/>
                    </a:cubicBezTo>
                    <a:cubicBezTo>
                      <a:pt x="93738" y="48048"/>
                      <a:pt x="89931" y="47096"/>
                      <a:pt x="88980" y="47096"/>
                    </a:cubicBezTo>
                    <a:cubicBezTo>
                      <a:pt x="88980" y="47096"/>
                      <a:pt x="88980" y="48048"/>
                      <a:pt x="88980" y="49001"/>
                    </a:cubicBezTo>
                    <a:cubicBezTo>
                      <a:pt x="89931" y="49001"/>
                      <a:pt x="91835" y="49001"/>
                      <a:pt x="92786" y="49001"/>
                    </a:cubicBezTo>
                    <a:cubicBezTo>
                      <a:pt x="93738" y="49001"/>
                      <a:pt x="93738" y="50906"/>
                      <a:pt x="92786" y="52811"/>
                    </a:cubicBezTo>
                    <a:cubicBezTo>
                      <a:pt x="91835" y="54716"/>
                      <a:pt x="90883" y="54716"/>
                      <a:pt x="89931" y="54716"/>
                    </a:cubicBezTo>
                    <a:cubicBezTo>
                      <a:pt x="89931" y="54716"/>
                      <a:pt x="89931" y="56621"/>
                      <a:pt x="89931" y="56621"/>
                    </a:cubicBezTo>
                    <a:lnTo>
                      <a:pt x="82318" y="76623"/>
                    </a:lnTo>
                    <a:lnTo>
                      <a:pt x="82318" y="81386"/>
                    </a:lnTo>
                    <a:cubicBezTo>
                      <a:pt x="80415" y="81386"/>
                      <a:pt x="79463" y="82338"/>
                      <a:pt x="78511" y="85196"/>
                    </a:cubicBezTo>
                    <a:close/>
                    <a:moveTo>
                      <a:pt x="53769" y="20426"/>
                    </a:moveTo>
                    <a:cubicBezTo>
                      <a:pt x="53769" y="20426"/>
                      <a:pt x="55672" y="20426"/>
                      <a:pt x="55672" y="20426"/>
                    </a:cubicBezTo>
                    <a:cubicBezTo>
                      <a:pt x="55672" y="18521"/>
                      <a:pt x="51865" y="19473"/>
                      <a:pt x="50914" y="18521"/>
                    </a:cubicBezTo>
                    <a:cubicBezTo>
                      <a:pt x="50914" y="16616"/>
                      <a:pt x="50914" y="14711"/>
                      <a:pt x="49962" y="12806"/>
                    </a:cubicBezTo>
                    <a:cubicBezTo>
                      <a:pt x="48059" y="14711"/>
                      <a:pt x="49962" y="16616"/>
                      <a:pt x="49010" y="18521"/>
                    </a:cubicBezTo>
                    <a:lnTo>
                      <a:pt x="45203" y="18521"/>
                    </a:lnTo>
                    <a:cubicBezTo>
                      <a:pt x="45203" y="18521"/>
                      <a:pt x="44252" y="19473"/>
                      <a:pt x="44252" y="20426"/>
                    </a:cubicBezTo>
                    <a:cubicBezTo>
                      <a:pt x="44252" y="22331"/>
                      <a:pt x="49962" y="20426"/>
                      <a:pt x="54720" y="20426"/>
                    </a:cubicBezTo>
                    <a:close/>
                    <a:moveTo>
                      <a:pt x="48059" y="25188"/>
                    </a:moveTo>
                    <a:cubicBezTo>
                      <a:pt x="47107" y="25188"/>
                      <a:pt x="48059" y="26141"/>
                      <a:pt x="48059" y="27093"/>
                    </a:cubicBezTo>
                    <a:cubicBezTo>
                      <a:pt x="48059" y="28046"/>
                      <a:pt x="49010" y="28046"/>
                      <a:pt x="49962" y="27093"/>
                    </a:cubicBezTo>
                    <a:cubicBezTo>
                      <a:pt x="50914" y="26141"/>
                      <a:pt x="49962" y="26141"/>
                      <a:pt x="49962" y="25188"/>
                    </a:cubicBezTo>
                    <a:cubicBezTo>
                      <a:pt x="49962" y="24236"/>
                      <a:pt x="49010" y="24236"/>
                      <a:pt x="48059" y="25188"/>
                    </a:cubicBezTo>
                    <a:close/>
                    <a:moveTo>
                      <a:pt x="32832" y="61383"/>
                    </a:moveTo>
                    <a:cubicBezTo>
                      <a:pt x="32832" y="59478"/>
                      <a:pt x="32832" y="58526"/>
                      <a:pt x="31881" y="58526"/>
                    </a:cubicBezTo>
                    <a:cubicBezTo>
                      <a:pt x="30929" y="58526"/>
                      <a:pt x="29977" y="58526"/>
                      <a:pt x="29977" y="59478"/>
                    </a:cubicBezTo>
                    <a:cubicBezTo>
                      <a:pt x="29977" y="62336"/>
                      <a:pt x="31881" y="65193"/>
                      <a:pt x="33784" y="67098"/>
                    </a:cubicBezTo>
                    <a:cubicBezTo>
                      <a:pt x="35687" y="69003"/>
                      <a:pt x="40445" y="69003"/>
                      <a:pt x="42349" y="67098"/>
                    </a:cubicBezTo>
                    <a:cubicBezTo>
                      <a:pt x="44252" y="65193"/>
                      <a:pt x="47107" y="63288"/>
                      <a:pt x="46155" y="59478"/>
                    </a:cubicBezTo>
                    <a:cubicBezTo>
                      <a:pt x="42349" y="59478"/>
                      <a:pt x="39494" y="62336"/>
                      <a:pt x="37590" y="66146"/>
                    </a:cubicBezTo>
                    <a:cubicBezTo>
                      <a:pt x="36639" y="60431"/>
                      <a:pt x="37590" y="55668"/>
                      <a:pt x="37590" y="49953"/>
                    </a:cubicBezTo>
                    <a:cubicBezTo>
                      <a:pt x="37590" y="44238"/>
                      <a:pt x="37590" y="49953"/>
                      <a:pt x="37590" y="49001"/>
                    </a:cubicBezTo>
                    <a:cubicBezTo>
                      <a:pt x="37590" y="48048"/>
                      <a:pt x="39494" y="49001"/>
                      <a:pt x="38542" y="49001"/>
                    </a:cubicBezTo>
                    <a:cubicBezTo>
                      <a:pt x="38542" y="51858"/>
                      <a:pt x="43301" y="55668"/>
                      <a:pt x="45203" y="53763"/>
                    </a:cubicBezTo>
                    <a:cubicBezTo>
                      <a:pt x="47107" y="51858"/>
                      <a:pt x="42349" y="47096"/>
                      <a:pt x="39494" y="47096"/>
                    </a:cubicBezTo>
                    <a:cubicBezTo>
                      <a:pt x="36639" y="47096"/>
                      <a:pt x="39494" y="45191"/>
                      <a:pt x="39494" y="45191"/>
                    </a:cubicBezTo>
                    <a:cubicBezTo>
                      <a:pt x="39494" y="45191"/>
                      <a:pt x="41397" y="45191"/>
                      <a:pt x="41397" y="45191"/>
                    </a:cubicBezTo>
                    <a:cubicBezTo>
                      <a:pt x="41397" y="41381"/>
                      <a:pt x="41397" y="36618"/>
                      <a:pt x="41397" y="32808"/>
                    </a:cubicBezTo>
                    <a:cubicBezTo>
                      <a:pt x="36639" y="32808"/>
                      <a:pt x="32832" y="30903"/>
                      <a:pt x="28074" y="28998"/>
                    </a:cubicBezTo>
                    <a:cubicBezTo>
                      <a:pt x="21412" y="26141"/>
                      <a:pt x="10944" y="28046"/>
                      <a:pt x="8089" y="36618"/>
                    </a:cubicBezTo>
                    <a:cubicBezTo>
                      <a:pt x="5234" y="45191"/>
                      <a:pt x="8089" y="46143"/>
                      <a:pt x="9993" y="50906"/>
                    </a:cubicBezTo>
                    <a:cubicBezTo>
                      <a:pt x="11896" y="55668"/>
                      <a:pt x="7137" y="57573"/>
                      <a:pt x="9993" y="61383"/>
                    </a:cubicBezTo>
                    <a:cubicBezTo>
                      <a:pt x="13799" y="61383"/>
                      <a:pt x="9993" y="54716"/>
                      <a:pt x="11896" y="52811"/>
                    </a:cubicBezTo>
                    <a:lnTo>
                      <a:pt x="15702" y="60431"/>
                    </a:lnTo>
                    <a:cubicBezTo>
                      <a:pt x="15702" y="54716"/>
                      <a:pt x="20461" y="56621"/>
                      <a:pt x="21412" y="54716"/>
                    </a:cubicBezTo>
                    <a:cubicBezTo>
                      <a:pt x="22364" y="52811"/>
                      <a:pt x="19509" y="48048"/>
                      <a:pt x="22364" y="45191"/>
                    </a:cubicBezTo>
                    <a:cubicBezTo>
                      <a:pt x="25219" y="47096"/>
                      <a:pt x="26170" y="49953"/>
                      <a:pt x="27122" y="53763"/>
                    </a:cubicBezTo>
                    <a:cubicBezTo>
                      <a:pt x="29026" y="53763"/>
                      <a:pt x="30929" y="51858"/>
                      <a:pt x="32832" y="53763"/>
                    </a:cubicBezTo>
                    <a:cubicBezTo>
                      <a:pt x="34735" y="55668"/>
                      <a:pt x="34735" y="56621"/>
                      <a:pt x="33784" y="58526"/>
                    </a:cubicBezTo>
                    <a:cubicBezTo>
                      <a:pt x="32832" y="60431"/>
                      <a:pt x="31881" y="61383"/>
                      <a:pt x="30929" y="61383"/>
                    </a:cubicBezTo>
                    <a:close/>
                    <a:moveTo>
                      <a:pt x="64236" y="54716"/>
                    </a:moveTo>
                    <a:cubicBezTo>
                      <a:pt x="66140" y="54716"/>
                      <a:pt x="68043" y="54716"/>
                      <a:pt x="69947" y="54716"/>
                    </a:cubicBezTo>
                    <a:cubicBezTo>
                      <a:pt x="69947" y="51858"/>
                      <a:pt x="70898" y="48048"/>
                      <a:pt x="74705" y="46143"/>
                    </a:cubicBezTo>
                    <a:cubicBezTo>
                      <a:pt x="77560" y="49953"/>
                      <a:pt x="74705" y="54716"/>
                      <a:pt x="75656" y="55668"/>
                    </a:cubicBezTo>
                    <a:cubicBezTo>
                      <a:pt x="76608" y="56621"/>
                      <a:pt x="80415" y="55668"/>
                      <a:pt x="81367" y="61383"/>
                    </a:cubicBezTo>
                    <a:lnTo>
                      <a:pt x="85173" y="52811"/>
                    </a:lnTo>
                    <a:cubicBezTo>
                      <a:pt x="86125" y="54716"/>
                      <a:pt x="83270" y="61383"/>
                      <a:pt x="87076" y="61383"/>
                    </a:cubicBezTo>
                    <a:cubicBezTo>
                      <a:pt x="89931" y="57573"/>
                      <a:pt x="87076" y="53763"/>
                      <a:pt x="87076" y="50906"/>
                    </a:cubicBezTo>
                    <a:cubicBezTo>
                      <a:pt x="87076" y="48048"/>
                      <a:pt x="89931" y="44238"/>
                      <a:pt x="88980" y="40428"/>
                    </a:cubicBezTo>
                    <a:cubicBezTo>
                      <a:pt x="88980" y="34713"/>
                      <a:pt x="85173" y="28998"/>
                      <a:pt x="78511" y="28046"/>
                    </a:cubicBezTo>
                    <a:cubicBezTo>
                      <a:pt x="71850" y="27093"/>
                      <a:pt x="70898" y="28046"/>
                      <a:pt x="67092" y="28998"/>
                    </a:cubicBezTo>
                    <a:cubicBezTo>
                      <a:pt x="63285" y="29951"/>
                      <a:pt x="59478" y="31856"/>
                      <a:pt x="54720" y="32808"/>
                    </a:cubicBezTo>
                    <a:lnTo>
                      <a:pt x="54720" y="45191"/>
                    </a:lnTo>
                    <a:cubicBezTo>
                      <a:pt x="54720" y="45191"/>
                      <a:pt x="56623" y="45191"/>
                      <a:pt x="56623" y="45191"/>
                    </a:cubicBezTo>
                    <a:cubicBezTo>
                      <a:pt x="56623" y="45191"/>
                      <a:pt x="56623" y="47096"/>
                      <a:pt x="56623" y="47096"/>
                    </a:cubicBezTo>
                    <a:cubicBezTo>
                      <a:pt x="53769" y="48048"/>
                      <a:pt x="49962" y="49953"/>
                      <a:pt x="50914" y="54716"/>
                    </a:cubicBezTo>
                    <a:cubicBezTo>
                      <a:pt x="58527" y="55668"/>
                      <a:pt x="56623" y="47096"/>
                      <a:pt x="59478" y="49953"/>
                    </a:cubicBezTo>
                    <a:cubicBezTo>
                      <a:pt x="59478" y="55668"/>
                      <a:pt x="59478" y="61383"/>
                      <a:pt x="59478" y="67098"/>
                    </a:cubicBezTo>
                    <a:cubicBezTo>
                      <a:pt x="57575" y="63288"/>
                      <a:pt x="55672" y="59478"/>
                      <a:pt x="50914" y="59478"/>
                    </a:cubicBezTo>
                    <a:cubicBezTo>
                      <a:pt x="50914" y="65193"/>
                      <a:pt x="56623" y="69956"/>
                      <a:pt x="62334" y="68051"/>
                    </a:cubicBezTo>
                    <a:cubicBezTo>
                      <a:pt x="68043" y="66146"/>
                      <a:pt x="69947" y="59478"/>
                      <a:pt x="67092" y="58526"/>
                    </a:cubicBezTo>
                    <a:cubicBezTo>
                      <a:pt x="64236" y="57573"/>
                      <a:pt x="66140" y="58526"/>
                      <a:pt x="65188" y="58526"/>
                    </a:cubicBezTo>
                    <a:cubicBezTo>
                      <a:pt x="64236" y="58526"/>
                      <a:pt x="65188" y="59478"/>
                      <a:pt x="65188" y="60431"/>
                    </a:cubicBezTo>
                    <a:cubicBezTo>
                      <a:pt x="63285" y="60431"/>
                      <a:pt x="62334" y="58526"/>
                      <a:pt x="62334" y="57573"/>
                    </a:cubicBezTo>
                    <a:cubicBezTo>
                      <a:pt x="62334" y="55668"/>
                      <a:pt x="62334" y="53763"/>
                      <a:pt x="64236" y="52811"/>
                    </a:cubicBezTo>
                    <a:close/>
                    <a:moveTo>
                      <a:pt x="48059" y="29951"/>
                    </a:moveTo>
                    <a:cubicBezTo>
                      <a:pt x="48059" y="29951"/>
                      <a:pt x="48059" y="31856"/>
                      <a:pt x="48059" y="31856"/>
                    </a:cubicBezTo>
                    <a:cubicBezTo>
                      <a:pt x="48059" y="31856"/>
                      <a:pt x="49962" y="31856"/>
                      <a:pt x="49962" y="31856"/>
                    </a:cubicBezTo>
                    <a:cubicBezTo>
                      <a:pt x="49962" y="31856"/>
                      <a:pt x="49962" y="30903"/>
                      <a:pt x="49962" y="29951"/>
                    </a:cubicBezTo>
                    <a:cubicBezTo>
                      <a:pt x="49962" y="29951"/>
                      <a:pt x="48059" y="29951"/>
                      <a:pt x="48059" y="29951"/>
                    </a:cubicBezTo>
                    <a:close/>
                    <a:moveTo>
                      <a:pt x="49010" y="33761"/>
                    </a:moveTo>
                    <a:cubicBezTo>
                      <a:pt x="49010" y="33761"/>
                      <a:pt x="48059" y="34713"/>
                      <a:pt x="49010" y="35666"/>
                    </a:cubicBezTo>
                    <a:cubicBezTo>
                      <a:pt x="49962" y="36618"/>
                      <a:pt x="49962" y="36618"/>
                      <a:pt x="50914" y="35666"/>
                    </a:cubicBezTo>
                    <a:cubicBezTo>
                      <a:pt x="51865" y="34713"/>
                      <a:pt x="51865" y="34713"/>
                      <a:pt x="50914" y="33761"/>
                    </a:cubicBezTo>
                    <a:cubicBezTo>
                      <a:pt x="49962" y="32808"/>
                      <a:pt x="50914" y="32808"/>
                      <a:pt x="49010" y="33761"/>
                    </a:cubicBezTo>
                    <a:close/>
                    <a:moveTo>
                      <a:pt x="48059" y="38523"/>
                    </a:moveTo>
                    <a:cubicBezTo>
                      <a:pt x="48059" y="38523"/>
                      <a:pt x="48059" y="40428"/>
                      <a:pt x="48059" y="40428"/>
                    </a:cubicBezTo>
                    <a:cubicBezTo>
                      <a:pt x="48059" y="40428"/>
                      <a:pt x="49962" y="40428"/>
                      <a:pt x="49962" y="40428"/>
                    </a:cubicBezTo>
                    <a:cubicBezTo>
                      <a:pt x="49962" y="40428"/>
                      <a:pt x="49962" y="39476"/>
                      <a:pt x="49962" y="38523"/>
                    </a:cubicBezTo>
                    <a:cubicBezTo>
                      <a:pt x="49962" y="38523"/>
                      <a:pt x="49010" y="37571"/>
                      <a:pt x="48059" y="38523"/>
                    </a:cubicBezTo>
                    <a:close/>
                    <a:moveTo>
                      <a:pt x="49010" y="42333"/>
                    </a:moveTo>
                    <a:cubicBezTo>
                      <a:pt x="48059" y="42333"/>
                      <a:pt x="48059" y="43286"/>
                      <a:pt x="49010" y="44238"/>
                    </a:cubicBezTo>
                    <a:cubicBezTo>
                      <a:pt x="49962" y="45191"/>
                      <a:pt x="49962" y="45191"/>
                      <a:pt x="50914" y="44238"/>
                    </a:cubicBezTo>
                    <a:cubicBezTo>
                      <a:pt x="51865" y="43286"/>
                      <a:pt x="51865" y="43286"/>
                      <a:pt x="50914" y="42333"/>
                    </a:cubicBezTo>
                    <a:cubicBezTo>
                      <a:pt x="49962" y="41381"/>
                      <a:pt x="49962" y="41381"/>
                      <a:pt x="49010" y="42333"/>
                    </a:cubicBezTo>
                    <a:close/>
                    <a:moveTo>
                      <a:pt x="49010" y="55668"/>
                    </a:moveTo>
                    <a:cubicBezTo>
                      <a:pt x="47107" y="55668"/>
                      <a:pt x="46155" y="57573"/>
                      <a:pt x="47107" y="58526"/>
                    </a:cubicBezTo>
                    <a:cubicBezTo>
                      <a:pt x="48059" y="59478"/>
                      <a:pt x="48059" y="60431"/>
                      <a:pt x="49962" y="60431"/>
                    </a:cubicBezTo>
                    <a:cubicBezTo>
                      <a:pt x="51865" y="60431"/>
                      <a:pt x="51865" y="58526"/>
                      <a:pt x="51865" y="57573"/>
                    </a:cubicBezTo>
                    <a:cubicBezTo>
                      <a:pt x="51865" y="56621"/>
                      <a:pt x="50914" y="55668"/>
                      <a:pt x="49010" y="55668"/>
                    </a:cubicBezTo>
                    <a:close/>
                    <a:moveTo>
                      <a:pt x="71850" y="55668"/>
                    </a:moveTo>
                    <a:cubicBezTo>
                      <a:pt x="69947" y="55668"/>
                      <a:pt x="69947" y="57573"/>
                      <a:pt x="69947" y="58526"/>
                    </a:cubicBezTo>
                    <a:cubicBezTo>
                      <a:pt x="69947" y="59478"/>
                      <a:pt x="70898" y="60431"/>
                      <a:pt x="71850" y="60431"/>
                    </a:cubicBezTo>
                    <a:cubicBezTo>
                      <a:pt x="72802" y="60431"/>
                      <a:pt x="73753" y="59478"/>
                      <a:pt x="73753" y="57573"/>
                    </a:cubicBezTo>
                    <a:cubicBezTo>
                      <a:pt x="73753" y="55668"/>
                      <a:pt x="73753" y="55668"/>
                      <a:pt x="71850" y="55668"/>
                    </a:cubicBezTo>
                    <a:close/>
                    <a:moveTo>
                      <a:pt x="25219" y="56621"/>
                    </a:moveTo>
                    <a:cubicBezTo>
                      <a:pt x="24267" y="56621"/>
                      <a:pt x="24267" y="59478"/>
                      <a:pt x="25219" y="60431"/>
                    </a:cubicBezTo>
                    <a:cubicBezTo>
                      <a:pt x="26170" y="61383"/>
                      <a:pt x="27122" y="60431"/>
                      <a:pt x="28074" y="60431"/>
                    </a:cubicBezTo>
                    <a:cubicBezTo>
                      <a:pt x="29026" y="60431"/>
                      <a:pt x="29026" y="58526"/>
                      <a:pt x="28074" y="57573"/>
                    </a:cubicBezTo>
                    <a:cubicBezTo>
                      <a:pt x="27122" y="56621"/>
                      <a:pt x="26170" y="55668"/>
                      <a:pt x="25219" y="57573"/>
                    </a:cubicBezTo>
                    <a:close/>
                    <a:moveTo>
                      <a:pt x="12848" y="65193"/>
                    </a:moveTo>
                    <a:cubicBezTo>
                      <a:pt x="12848" y="68051"/>
                      <a:pt x="15702" y="69956"/>
                      <a:pt x="17606" y="70908"/>
                    </a:cubicBezTo>
                    <a:cubicBezTo>
                      <a:pt x="21412" y="72813"/>
                      <a:pt x="27122" y="69003"/>
                      <a:pt x="27122" y="65193"/>
                    </a:cubicBezTo>
                    <a:cubicBezTo>
                      <a:pt x="27122" y="61383"/>
                      <a:pt x="27122" y="62336"/>
                      <a:pt x="25219" y="61383"/>
                    </a:cubicBezTo>
                    <a:cubicBezTo>
                      <a:pt x="23315" y="60431"/>
                      <a:pt x="23315" y="61383"/>
                      <a:pt x="22364" y="61383"/>
                    </a:cubicBezTo>
                    <a:cubicBezTo>
                      <a:pt x="21412" y="61383"/>
                      <a:pt x="22364" y="63288"/>
                      <a:pt x="22364" y="64241"/>
                    </a:cubicBezTo>
                    <a:cubicBezTo>
                      <a:pt x="21412" y="64241"/>
                      <a:pt x="19509" y="64241"/>
                      <a:pt x="18557" y="64241"/>
                    </a:cubicBezTo>
                    <a:cubicBezTo>
                      <a:pt x="18557" y="65193"/>
                      <a:pt x="23315" y="72813"/>
                      <a:pt x="19509" y="70908"/>
                    </a:cubicBezTo>
                    <a:cubicBezTo>
                      <a:pt x="15702" y="69003"/>
                      <a:pt x="16654" y="66146"/>
                      <a:pt x="12848" y="66146"/>
                    </a:cubicBezTo>
                    <a:close/>
                    <a:moveTo>
                      <a:pt x="78511" y="69003"/>
                    </a:moveTo>
                    <a:cubicBezTo>
                      <a:pt x="78511" y="66146"/>
                      <a:pt x="80415" y="64241"/>
                      <a:pt x="80415" y="62336"/>
                    </a:cubicBezTo>
                    <a:cubicBezTo>
                      <a:pt x="80415" y="64241"/>
                      <a:pt x="77560" y="65193"/>
                      <a:pt x="76608" y="63288"/>
                    </a:cubicBezTo>
                    <a:cubicBezTo>
                      <a:pt x="76608" y="63288"/>
                      <a:pt x="76608" y="61383"/>
                      <a:pt x="76608" y="60431"/>
                    </a:cubicBezTo>
                    <a:cubicBezTo>
                      <a:pt x="76608" y="59478"/>
                      <a:pt x="74705" y="60431"/>
                      <a:pt x="73753" y="60431"/>
                    </a:cubicBezTo>
                    <a:cubicBezTo>
                      <a:pt x="70898" y="62336"/>
                      <a:pt x="71850" y="65193"/>
                      <a:pt x="73753" y="68051"/>
                    </a:cubicBezTo>
                    <a:cubicBezTo>
                      <a:pt x="75656" y="70908"/>
                      <a:pt x="78511" y="70908"/>
                      <a:pt x="81367" y="69956"/>
                    </a:cubicBezTo>
                    <a:cubicBezTo>
                      <a:pt x="84222" y="69003"/>
                      <a:pt x="86125" y="67098"/>
                      <a:pt x="86125" y="64241"/>
                    </a:cubicBezTo>
                    <a:cubicBezTo>
                      <a:pt x="84222" y="62336"/>
                      <a:pt x="77560" y="71861"/>
                      <a:pt x="78511" y="68051"/>
                    </a:cubicBezTo>
                    <a:close/>
                    <a:moveTo>
                      <a:pt x="49010" y="76623"/>
                    </a:moveTo>
                    <a:cubicBezTo>
                      <a:pt x="49962" y="76623"/>
                      <a:pt x="50914" y="74718"/>
                      <a:pt x="51865" y="74718"/>
                    </a:cubicBezTo>
                    <a:cubicBezTo>
                      <a:pt x="51865" y="73766"/>
                      <a:pt x="49962" y="72813"/>
                      <a:pt x="49010" y="71861"/>
                    </a:cubicBezTo>
                    <a:cubicBezTo>
                      <a:pt x="48059" y="71861"/>
                      <a:pt x="47107" y="73766"/>
                      <a:pt x="46155" y="74718"/>
                    </a:cubicBezTo>
                    <a:cubicBezTo>
                      <a:pt x="46155" y="74718"/>
                      <a:pt x="48059" y="77576"/>
                      <a:pt x="49010" y="77576"/>
                    </a:cubicBezTo>
                    <a:close/>
                    <a:moveTo>
                      <a:pt x="35687" y="74718"/>
                    </a:moveTo>
                    <a:cubicBezTo>
                      <a:pt x="35687" y="72813"/>
                      <a:pt x="29977" y="74718"/>
                      <a:pt x="27122" y="74718"/>
                    </a:cubicBezTo>
                    <a:cubicBezTo>
                      <a:pt x="24267" y="74718"/>
                      <a:pt x="25219" y="75671"/>
                      <a:pt x="25219" y="76623"/>
                    </a:cubicBezTo>
                    <a:cubicBezTo>
                      <a:pt x="25219" y="77576"/>
                      <a:pt x="25219" y="78528"/>
                      <a:pt x="27122" y="78528"/>
                    </a:cubicBezTo>
                    <a:cubicBezTo>
                      <a:pt x="29977" y="78528"/>
                      <a:pt x="36639" y="78528"/>
                      <a:pt x="35687" y="74718"/>
                    </a:cubicBezTo>
                    <a:close/>
                    <a:moveTo>
                      <a:pt x="72802" y="75671"/>
                    </a:moveTo>
                    <a:cubicBezTo>
                      <a:pt x="72802" y="73766"/>
                      <a:pt x="67092" y="73766"/>
                      <a:pt x="64236" y="72813"/>
                    </a:cubicBezTo>
                    <a:cubicBezTo>
                      <a:pt x="61382" y="71861"/>
                      <a:pt x="62334" y="72813"/>
                      <a:pt x="62334" y="74718"/>
                    </a:cubicBezTo>
                    <a:cubicBezTo>
                      <a:pt x="62334" y="76623"/>
                      <a:pt x="62334" y="76623"/>
                      <a:pt x="64236" y="76623"/>
                    </a:cubicBezTo>
                    <a:cubicBezTo>
                      <a:pt x="66140" y="76623"/>
                      <a:pt x="73753" y="78528"/>
                      <a:pt x="72802" y="75671"/>
                    </a:cubicBezTo>
                    <a:close/>
                    <a:moveTo>
                      <a:pt x="13799" y="77576"/>
                    </a:moveTo>
                    <a:cubicBezTo>
                      <a:pt x="13799" y="78528"/>
                      <a:pt x="13799" y="79481"/>
                      <a:pt x="13799" y="80433"/>
                    </a:cubicBezTo>
                    <a:cubicBezTo>
                      <a:pt x="13799" y="81386"/>
                      <a:pt x="15702" y="80433"/>
                      <a:pt x="16654" y="80433"/>
                    </a:cubicBezTo>
                    <a:cubicBezTo>
                      <a:pt x="17606" y="80433"/>
                      <a:pt x="16654" y="78528"/>
                      <a:pt x="16654" y="78528"/>
                    </a:cubicBezTo>
                    <a:cubicBezTo>
                      <a:pt x="16654" y="78528"/>
                      <a:pt x="14751" y="77576"/>
                      <a:pt x="13799" y="78528"/>
                    </a:cubicBezTo>
                    <a:close/>
                    <a:moveTo>
                      <a:pt x="83270" y="77576"/>
                    </a:moveTo>
                    <a:cubicBezTo>
                      <a:pt x="81367" y="77576"/>
                      <a:pt x="81367" y="78528"/>
                      <a:pt x="82318" y="79481"/>
                    </a:cubicBezTo>
                    <a:cubicBezTo>
                      <a:pt x="83270" y="80433"/>
                      <a:pt x="82318" y="80433"/>
                      <a:pt x="84222" y="80433"/>
                    </a:cubicBezTo>
                    <a:cubicBezTo>
                      <a:pt x="85173" y="80433"/>
                      <a:pt x="86125" y="80433"/>
                      <a:pt x="86125" y="78528"/>
                    </a:cubicBezTo>
                    <a:cubicBezTo>
                      <a:pt x="86125" y="76623"/>
                      <a:pt x="86125" y="76623"/>
                      <a:pt x="84222" y="77576"/>
                    </a:cubicBezTo>
                    <a:close/>
                  </a:path>
                </a:pathLst>
              </a:custGeom>
              <a:solidFill>
                <a:srgbClr val="FFFFFF"/>
              </a:solidFill>
              <a:ln w="9512" cap="flat">
                <a:noFill/>
                <a:prstDash val="solid"/>
                <a:miter/>
              </a:ln>
            </p:spPr>
            <p:txBody>
              <a:bodyPr/>
              <a:lstStyle/>
              <a:p>
                <a:endParaRPr lang="en-US"/>
              </a:p>
            </p:txBody>
          </p:sp>
          <p:sp>
            <p:nvSpPr>
              <p:cNvPr id="64" name="Freeform 200">
                <a:extLst>
                  <a:ext uri="{FF2B5EF4-FFF2-40B4-BE49-F238E27FC236}">
                    <a16:creationId xmlns:a16="http://schemas.microsoft.com/office/drawing/2014/main" id="{38945592-5BC2-8607-C175-CB7F6CB87D15}"/>
                  </a:ext>
                </a:extLst>
              </p:cNvPr>
              <p:cNvSpPr/>
              <p:nvPr/>
            </p:nvSpPr>
            <p:spPr>
              <a:xfrm>
                <a:off x="6878378" y="6605253"/>
                <a:ext cx="28549" cy="36194"/>
              </a:xfrm>
              <a:custGeom>
                <a:avLst/>
                <a:gdLst>
                  <a:gd name="csX0" fmla="*/ 14275 w 28549"/>
                  <a:gd name="csY0" fmla="*/ 15240 h 36194"/>
                  <a:gd name="csX1" fmla="*/ 28550 w 28549"/>
                  <a:gd name="csY1" fmla="*/ 36195 h 36194"/>
                  <a:gd name="csX2" fmla="*/ 19033 w 28549"/>
                  <a:gd name="csY2" fmla="*/ 36195 h 36194"/>
                  <a:gd name="csX3" fmla="*/ 8565 w 28549"/>
                  <a:gd name="csY3" fmla="*/ 20955 h 36194"/>
                  <a:gd name="csX4" fmla="*/ 8565 w 28549"/>
                  <a:gd name="csY4" fmla="*/ 36195 h 36194"/>
                  <a:gd name="csX5" fmla="*/ 0 w 28549"/>
                  <a:gd name="csY5" fmla="*/ 36195 h 36194"/>
                  <a:gd name="csX6" fmla="*/ 0 w 28549"/>
                  <a:gd name="csY6" fmla="*/ 0 h 36194"/>
                  <a:gd name="csX7" fmla="*/ 8565 w 28549"/>
                  <a:gd name="csY7" fmla="*/ 0 h 36194"/>
                  <a:gd name="csX8" fmla="*/ 8565 w 28549"/>
                  <a:gd name="csY8" fmla="*/ 16192 h 36194"/>
                  <a:gd name="csX9" fmla="*/ 20936 w 28549"/>
                  <a:gd name="csY9" fmla="*/ 0 h 36194"/>
                  <a:gd name="csX10" fmla="*/ 26646 w 28549"/>
                  <a:gd name="csY10" fmla="*/ 0 h 36194"/>
                  <a:gd name="csX11" fmla="*/ 13323 w 28549"/>
                  <a:gd name="csY11" fmla="*/ 14288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28549" h="36194">
                    <a:moveTo>
                      <a:pt x="14275" y="15240"/>
                    </a:moveTo>
                    <a:lnTo>
                      <a:pt x="28550" y="36195"/>
                    </a:lnTo>
                    <a:lnTo>
                      <a:pt x="19033" y="36195"/>
                    </a:lnTo>
                    <a:cubicBezTo>
                      <a:pt x="19033" y="36195"/>
                      <a:pt x="8565" y="20955"/>
                      <a:pt x="8565" y="20955"/>
                    </a:cubicBezTo>
                    <a:lnTo>
                      <a:pt x="8565" y="36195"/>
                    </a:lnTo>
                    <a:cubicBezTo>
                      <a:pt x="8565" y="36195"/>
                      <a:pt x="0" y="36195"/>
                      <a:pt x="0" y="36195"/>
                    </a:cubicBezTo>
                    <a:cubicBezTo>
                      <a:pt x="0" y="23813"/>
                      <a:pt x="0" y="12382"/>
                      <a:pt x="0" y="0"/>
                    </a:cubicBezTo>
                    <a:lnTo>
                      <a:pt x="8565" y="0"/>
                    </a:lnTo>
                    <a:cubicBezTo>
                      <a:pt x="8565" y="5715"/>
                      <a:pt x="8565" y="10478"/>
                      <a:pt x="8565" y="16192"/>
                    </a:cubicBezTo>
                    <a:lnTo>
                      <a:pt x="20936" y="0"/>
                    </a:lnTo>
                    <a:cubicBezTo>
                      <a:pt x="22840" y="0"/>
                      <a:pt x="24743" y="0"/>
                      <a:pt x="26646" y="0"/>
                    </a:cubicBezTo>
                    <a:lnTo>
                      <a:pt x="13323" y="14288"/>
                    </a:lnTo>
                    <a:close/>
                  </a:path>
                </a:pathLst>
              </a:custGeom>
              <a:solidFill>
                <a:srgbClr val="FFFFFF"/>
              </a:solidFill>
              <a:ln w="9512" cap="flat">
                <a:noFill/>
                <a:prstDash val="solid"/>
                <a:miter/>
              </a:ln>
            </p:spPr>
            <p:txBody>
              <a:bodyPr/>
              <a:lstStyle/>
              <a:p>
                <a:endParaRPr lang="en-US"/>
              </a:p>
            </p:txBody>
          </p:sp>
          <p:sp>
            <p:nvSpPr>
              <p:cNvPr id="65" name="Freeform 201">
                <a:extLst>
                  <a:ext uri="{FF2B5EF4-FFF2-40B4-BE49-F238E27FC236}">
                    <a16:creationId xmlns:a16="http://schemas.microsoft.com/office/drawing/2014/main" id="{B255F5F1-9596-BC91-7428-6F2612E20946}"/>
                  </a:ext>
                </a:extLst>
              </p:cNvPr>
              <p:cNvSpPr/>
              <p:nvPr/>
            </p:nvSpPr>
            <p:spPr>
              <a:xfrm>
                <a:off x="6827940" y="6604300"/>
                <a:ext cx="32355" cy="36671"/>
              </a:xfrm>
              <a:custGeom>
                <a:avLst/>
                <a:gdLst>
                  <a:gd name="csX0" fmla="*/ 26646 w 32355"/>
                  <a:gd name="csY0" fmla="*/ 953 h 36671"/>
                  <a:gd name="csX1" fmla="*/ 32356 w 32355"/>
                  <a:gd name="csY1" fmla="*/ 953 h 36671"/>
                  <a:gd name="csX2" fmla="*/ 32356 w 32355"/>
                  <a:gd name="csY2" fmla="*/ 23813 h 36671"/>
                  <a:gd name="csX3" fmla="*/ 24743 w 32355"/>
                  <a:gd name="csY3" fmla="*/ 35243 h 36671"/>
                  <a:gd name="csX4" fmla="*/ 7613 w 32355"/>
                  <a:gd name="csY4" fmla="*/ 35243 h 36671"/>
                  <a:gd name="csX5" fmla="*/ 0 w 32355"/>
                  <a:gd name="csY5" fmla="*/ 22860 h 36671"/>
                  <a:gd name="csX6" fmla="*/ 0 w 32355"/>
                  <a:gd name="csY6" fmla="*/ 0 h 36671"/>
                  <a:gd name="csX7" fmla="*/ 8565 w 32355"/>
                  <a:gd name="csY7" fmla="*/ 0 h 36671"/>
                  <a:gd name="csX8" fmla="*/ 11420 w 32355"/>
                  <a:gd name="csY8" fmla="*/ 31432 h 36671"/>
                  <a:gd name="csX9" fmla="*/ 22839 w 32355"/>
                  <a:gd name="csY9" fmla="*/ 31432 h 36671"/>
                  <a:gd name="csX10" fmla="*/ 27598 w 32355"/>
                  <a:gd name="csY10" fmla="*/ 0 h 366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2355" h="36671">
                    <a:moveTo>
                      <a:pt x="26646" y="953"/>
                    </a:moveTo>
                    <a:cubicBezTo>
                      <a:pt x="28550" y="953"/>
                      <a:pt x="30453" y="953"/>
                      <a:pt x="32356" y="953"/>
                    </a:cubicBezTo>
                    <a:lnTo>
                      <a:pt x="32356" y="23813"/>
                    </a:lnTo>
                    <a:cubicBezTo>
                      <a:pt x="31404" y="28575"/>
                      <a:pt x="29501" y="33338"/>
                      <a:pt x="24743" y="35243"/>
                    </a:cubicBezTo>
                    <a:cubicBezTo>
                      <a:pt x="19984" y="37147"/>
                      <a:pt x="13323" y="37147"/>
                      <a:pt x="7613" y="35243"/>
                    </a:cubicBezTo>
                    <a:cubicBezTo>
                      <a:pt x="1903" y="33338"/>
                      <a:pt x="0" y="28575"/>
                      <a:pt x="0" y="22860"/>
                    </a:cubicBezTo>
                    <a:lnTo>
                      <a:pt x="0" y="0"/>
                    </a:lnTo>
                    <a:cubicBezTo>
                      <a:pt x="0" y="0"/>
                      <a:pt x="8565" y="0"/>
                      <a:pt x="8565" y="0"/>
                    </a:cubicBezTo>
                    <a:cubicBezTo>
                      <a:pt x="8565" y="6668"/>
                      <a:pt x="5710" y="26670"/>
                      <a:pt x="11420" y="31432"/>
                    </a:cubicBezTo>
                    <a:cubicBezTo>
                      <a:pt x="17130" y="36195"/>
                      <a:pt x="19033" y="34290"/>
                      <a:pt x="22839" y="31432"/>
                    </a:cubicBezTo>
                    <a:cubicBezTo>
                      <a:pt x="29501" y="27622"/>
                      <a:pt x="26646" y="7620"/>
                      <a:pt x="27598" y="0"/>
                    </a:cubicBezTo>
                    <a:close/>
                  </a:path>
                </a:pathLst>
              </a:custGeom>
              <a:solidFill>
                <a:srgbClr val="FFFFFF"/>
              </a:solidFill>
              <a:ln w="9512" cap="flat">
                <a:noFill/>
                <a:prstDash val="solid"/>
                <a:miter/>
              </a:ln>
            </p:spPr>
            <p:txBody>
              <a:bodyPr/>
              <a:lstStyle/>
              <a:p>
                <a:endParaRPr lang="en-US"/>
              </a:p>
            </p:txBody>
          </p:sp>
          <p:sp>
            <p:nvSpPr>
              <p:cNvPr id="66" name="Freeform 202">
                <a:extLst>
                  <a:ext uri="{FF2B5EF4-FFF2-40B4-BE49-F238E27FC236}">
                    <a16:creationId xmlns:a16="http://schemas.microsoft.com/office/drawing/2014/main" id="{65CC0B80-4B95-AABE-9ACE-5BFB142CE7D2}"/>
                  </a:ext>
                </a:extLst>
              </p:cNvPr>
              <p:cNvSpPr/>
              <p:nvPr/>
            </p:nvSpPr>
            <p:spPr>
              <a:xfrm>
                <a:off x="6917395" y="6605253"/>
                <a:ext cx="33307" cy="36194"/>
              </a:xfrm>
              <a:custGeom>
                <a:avLst/>
                <a:gdLst>
                  <a:gd name="csX0" fmla="*/ 20936 w 33307"/>
                  <a:gd name="csY0" fmla="*/ 25717 h 36194"/>
                  <a:gd name="csX1" fmla="*/ 8565 w 33307"/>
                  <a:gd name="csY1" fmla="*/ 25717 h 36194"/>
                  <a:gd name="csX2" fmla="*/ 4758 w 33307"/>
                  <a:gd name="csY2" fmla="*/ 36195 h 36194"/>
                  <a:gd name="csX3" fmla="*/ 0 w 33307"/>
                  <a:gd name="csY3" fmla="*/ 36195 h 36194"/>
                  <a:gd name="csX4" fmla="*/ 14275 w 33307"/>
                  <a:gd name="csY4" fmla="*/ 0 h 36194"/>
                  <a:gd name="csX5" fmla="*/ 19033 w 33307"/>
                  <a:gd name="csY5" fmla="*/ 0 h 36194"/>
                  <a:gd name="csX6" fmla="*/ 33308 w 33307"/>
                  <a:gd name="csY6" fmla="*/ 36195 h 36194"/>
                  <a:gd name="csX7" fmla="*/ 24743 w 33307"/>
                  <a:gd name="csY7" fmla="*/ 36195 h 36194"/>
                  <a:gd name="csX8" fmla="*/ 20936 w 33307"/>
                  <a:gd name="csY8" fmla="*/ 25717 h 36194"/>
                  <a:gd name="csX9" fmla="*/ 19033 w 33307"/>
                  <a:gd name="csY9" fmla="*/ 21907 h 36194"/>
                  <a:gd name="csX10" fmla="*/ 14275 w 33307"/>
                  <a:gd name="csY10" fmla="*/ 10478 h 36194"/>
                  <a:gd name="csX11" fmla="*/ 9517 w 33307"/>
                  <a:gd name="csY11" fmla="*/ 21907 h 36194"/>
                  <a:gd name="csX12" fmla="*/ 19033 w 33307"/>
                  <a:gd name="csY12" fmla="*/ 21907 h 36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3307" h="36194">
                    <a:moveTo>
                      <a:pt x="20936" y="25717"/>
                    </a:moveTo>
                    <a:cubicBezTo>
                      <a:pt x="17130" y="25717"/>
                      <a:pt x="13323" y="25717"/>
                      <a:pt x="8565" y="25717"/>
                    </a:cubicBezTo>
                    <a:cubicBezTo>
                      <a:pt x="6662" y="29528"/>
                      <a:pt x="6662" y="32385"/>
                      <a:pt x="4758" y="36195"/>
                    </a:cubicBezTo>
                    <a:cubicBezTo>
                      <a:pt x="2855" y="36195"/>
                      <a:pt x="952" y="36195"/>
                      <a:pt x="0" y="36195"/>
                    </a:cubicBezTo>
                    <a:lnTo>
                      <a:pt x="14275" y="0"/>
                    </a:lnTo>
                    <a:cubicBezTo>
                      <a:pt x="16178" y="0"/>
                      <a:pt x="17130" y="0"/>
                      <a:pt x="19033" y="0"/>
                    </a:cubicBezTo>
                    <a:lnTo>
                      <a:pt x="33308" y="36195"/>
                    </a:lnTo>
                    <a:lnTo>
                      <a:pt x="24743" y="36195"/>
                    </a:lnTo>
                    <a:cubicBezTo>
                      <a:pt x="24743" y="36195"/>
                      <a:pt x="20936" y="25717"/>
                      <a:pt x="20936" y="25717"/>
                    </a:cubicBezTo>
                    <a:close/>
                    <a:moveTo>
                      <a:pt x="19033" y="21907"/>
                    </a:moveTo>
                    <a:cubicBezTo>
                      <a:pt x="17130" y="18097"/>
                      <a:pt x="16178" y="14288"/>
                      <a:pt x="14275" y="10478"/>
                    </a:cubicBezTo>
                    <a:cubicBezTo>
                      <a:pt x="12372" y="14288"/>
                      <a:pt x="11420" y="18097"/>
                      <a:pt x="9517" y="21907"/>
                    </a:cubicBezTo>
                    <a:cubicBezTo>
                      <a:pt x="13323" y="21907"/>
                      <a:pt x="15227" y="21907"/>
                      <a:pt x="19033" y="21907"/>
                    </a:cubicBezTo>
                    <a:close/>
                  </a:path>
                </a:pathLst>
              </a:custGeom>
              <a:solidFill>
                <a:srgbClr val="FFFFFF"/>
              </a:solidFill>
              <a:ln w="9512" cap="flat">
                <a:noFill/>
                <a:prstDash val="solid"/>
                <a:miter/>
              </a:ln>
            </p:spPr>
            <p:txBody>
              <a:bodyPr/>
              <a:lstStyle/>
              <a:p>
                <a:endParaRPr lang="en-US"/>
              </a:p>
            </p:txBody>
          </p:sp>
          <p:sp>
            <p:nvSpPr>
              <p:cNvPr id="67" name="Freeform 203">
                <a:extLst>
                  <a:ext uri="{FF2B5EF4-FFF2-40B4-BE49-F238E27FC236}">
                    <a16:creationId xmlns:a16="http://schemas.microsoft.com/office/drawing/2014/main" id="{211FA10C-2F32-9CF6-5CB8-A11D4A4BDA43}"/>
                  </a:ext>
                </a:extLst>
              </p:cNvPr>
              <p:cNvSpPr/>
              <p:nvPr/>
            </p:nvSpPr>
            <p:spPr>
              <a:xfrm>
                <a:off x="6963898" y="6602974"/>
                <a:ext cx="22286" cy="39078"/>
              </a:xfrm>
              <a:custGeom>
                <a:avLst/>
                <a:gdLst>
                  <a:gd name="csX0" fmla="*/ 22016 w 22286"/>
                  <a:gd name="csY0" fmla="*/ 29901 h 39078"/>
                  <a:gd name="csX1" fmla="*/ 128 w 22286"/>
                  <a:gd name="csY1" fmla="*/ 36569 h 39078"/>
                  <a:gd name="csX2" fmla="*/ 2032 w 22286"/>
                  <a:gd name="csY2" fmla="*/ 28949 h 39078"/>
                  <a:gd name="csX3" fmla="*/ 10596 w 22286"/>
                  <a:gd name="csY3" fmla="*/ 34664 h 39078"/>
                  <a:gd name="csX4" fmla="*/ 15354 w 22286"/>
                  <a:gd name="csY4" fmla="*/ 30854 h 39078"/>
                  <a:gd name="csX5" fmla="*/ 128 w 22286"/>
                  <a:gd name="csY5" fmla="*/ 9899 h 39078"/>
                  <a:gd name="csX6" fmla="*/ 9645 w 22286"/>
                  <a:gd name="csY6" fmla="*/ 374 h 39078"/>
                  <a:gd name="csX7" fmla="*/ 20113 w 22286"/>
                  <a:gd name="csY7" fmla="*/ 2279 h 39078"/>
                  <a:gd name="csX8" fmla="*/ 18210 w 22286"/>
                  <a:gd name="csY8" fmla="*/ 7994 h 39078"/>
                  <a:gd name="csX9" fmla="*/ 13451 w 22286"/>
                  <a:gd name="csY9" fmla="*/ 3231 h 39078"/>
                  <a:gd name="csX10" fmla="*/ 6790 w 22286"/>
                  <a:gd name="csY10" fmla="*/ 6089 h 39078"/>
                  <a:gd name="csX11" fmla="*/ 9645 w 22286"/>
                  <a:gd name="csY11" fmla="*/ 12756 h 39078"/>
                  <a:gd name="csX12" fmla="*/ 22016 w 22286"/>
                  <a:gd name="csY12" fmla="*/ 27996 h 390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2286" h="39078">
                    <a:moveTo>
                      <a:pt x="22016" y="29901"/>
                    </a:moveTo>
                    <a:cubicBezTo>
                      <a:pt x="20113" y="39426"/>
                      <a:pt x="6790" y="41331"/>
                      <a:pt x="128" y="36569"/>
                    </a:cubicBezTo>
                    <a:cubicBezTo>
                      <a:pt x="128" y="33711"/>
                      <a:pt x="128" y="31806"/>
                      <a:pt x="2032" y="28949"/>
                    </a:cubicBezTo>
                    <a:cubicBezTo>
                      <a:pt x="3935" y="32759"/>
                      <a:pt x="6790" y="35616"/>
                      <a:pt x="10596" y="34664"/>
                    </a:cubicBezTo>
                    <a:cubicBezTo>
                      <a:pt x="14403" y="33711"/>
                      <a:pt x="14403" y="32759"/>
                      <a:pt x="15354" y="30854"/>
                    </a:cubicBezTo>
                    <a:cubicBezTo>
                      <a:pt x="18210" y="21329"/>
                      <a:pt x="-1775" y="24186"/>
                      <a:pt x="128" y="9899"/>
                    </a:cubicBezTo>
                    <a:cubicBezTo>
                      <a:pt x="2032" y="-4389"/>
                      <a:pt x="3935" y="1326"/>
                      <a:pt x="9645" y="374"/>
                    </a:cubicBezTo>
                    <a:cubicBezTo>
                      <a:pt x="15354" y="-579"/>
                      <a:pt x="17258" y="374"/>
                      <a:pt x="20113" y="2279"/>
                    </a:cubicBezTo>
                    <a:cubicBezTo>
                      <a:pt x="20113" y="4184"/>
                      <a:pt x="20113" y="6089"/>
                      <a:pt x="18210" y="7994"/>
                    </a:cubicBezTo>
                    <a:cubicBezTo>
                      <a:pt x="16306" y="5136"/>
                      <a:pt x="15354" y="4184"/>
                      <a:pt x="13451" y="3231"/>
                    </a:cubicBezTo>
                    <a:cubicBezTo>
                      <a:pt x="11548" y="2279"/>
                      <a:pt x="8693" y="3231"/>
                      <a:pt x="6790" y="6089"/>
                    </a:cubicBezTo>
                    <a:cubicBezTo>
                      <a:pt x="4886" y="8946"/>
                      <a:pt x="6790" y="11804"/>
                      <a:pt x="9645" y="12756"/>
                    </a:cubicBezTo>
                    <a:cubicBezTo>
                      <a:pt x="15354" y="15614"/>
                      <a:pt x="23919" y="17519"/>
                      <a:pt x="22016" y="27996"/>
                    </a:cubicBezTo>
                    <a:close/>
                  </a:path>
                </a:pathLst>
              </a:custGeom>
              <a:solidFill>
                <a:srgbClr val="FFFFFF"/>
              </a:solidFill>
              <a:ln w="9512" cap="flat">
                <a:noFill/>
                <a:prstDash val="solid"/>
                <a:miter/>
              </a:ln>
            </p:spPr>
            <p:txBody>
              <a:bodyPr/>
              <a:lstStyle/>
              <a:p>
                <a:endParaRPr lang="en-US"/>
              </a:p>
            </p:txBody>
          </p:sp>
          <p:sp>
            <p:nvSpPr>
              <p:cNvPr id="68" name="Freeform 204">
                <a:extLst>
                  <a:ext uri="{FF2B5EF4-FFF2-40B4-BE49-F238E27FC236}">
                    <a16:creationId xmlns:a16="http://schemas.microsoft.com/office/drawing/2014/main" id="{51887C77-1667-822A-1A9C-846E277E41AD}"/>
                  </a:ext>
                </a:extLst>
              </p:cNvPr>
              <p:cNvSpPr/>
              <p:nvPr/>
            </p:nvSpPr>
            <p:spPr>
              <a:xfrm>
                <a:off x="6808907" y="6652857"/>
                <a:ext cx="24742" cy="20975"/>
              </a:xfrm>
              <a:custGeom>
                <a:avLst/>
                <a:gdLst>
                  <a:gd name="csX0" fmla="*/ 19033 w 24742"/>
                  <a:gd name="csY0" fmla="*/ 20023 h 20975"/>
                  <a:gd name="csX1" fmla="*/ 19033 w 24742"/>
                  <a:gd name="csY1" fmla="*/ 7640 h 20975"/>
                  <a:gd name="csX2" fmla="*/ 10468 w 24742"/>
                  <a:gd name="csY2" fmla="*/ 20023 h 20975"/>
                  <a:gd name="csX3" fmla="*/ 3806 w 24742"/>
                  <a:gd name="csY3" fmla="*/ 6688 h 20975"/>
                  <a:gd name="csX4" fmla="*/ 3806 w 24742"/>
                  <a:gd name="csY4" fmla="*/ 19071 h 20975"/>
                  <a:gd name="csX5" fmla="*/ 0 w 24742"/>
                  <a:gd name="csY5" fmla="*/ 19071 h 20975"/>
                  <a:gd name="csX6" fmla="*/ 2855 w 24742"/>
                  <a:gd name="csY6" fmla="*/ 973 h 20975"/>
                  <a:gd name="csX7" fmla="*/ 5710 w 24742"/>
                  <a:gd name="csY7" fmla="*/ 973 h 20975"/>
                  <a:gd name="csX8" fmla="*/ 12371 w 24742"/>
                  <a:gd name="csY8" fmla="*/ 14308 h 20975"/>
                  <a:gd name="csX9" fmla="*/ 19033 w 24742"/>
                  <a:gd name="csY9" fmla="*/ 1925 h 20975"/>
                  <a:gd name="csX10" fmla="*/ 21888 w 24742"/>
                  <a:gd name="csY10" fmla="*/ 1925 h 20975"/>
                  <a:gd name="csX11" fmla="*/ 24743 w 24742"/>
                  <a:gd name="csY11" fmla="*/ 20975 h 20975"/>
                  <a:gd name="csX12" fmla="*/ 19984 w 24742"/>
                  <a:gd name="csY12" fmla="*/ 20975 h 20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975">
                    <a:moveTo>
                      <a:pt x="19033" y="20023"/>
                    </a:moveTo>
                    <a:lnTo>
                      <a:pt x="19033" y="7640"/>
                    </a:lnTo>
                    <a:cubicBezTo>
                      <a:pt x="18081" y="7640"/>
                      <a:pt x="10468" y="20023"/>
                      <a:pt x="10468" y="20023"/>
                    </a:cubicBezTo>
                    <a:lnTo>
                      <a:pt x="3806" y="6688"/>
                    </a:lnTo>
                    <a:lnTo>
                      <a:pt x="3806" y="19071"/>
                    </a:lnTo>
                    <a:cubicBezTo>
                      <a:pt x="2855" y="19071"/>
                      <a:pt x="0" y="19071"/>
                      <a:pt x="0" y="19071"/>
                    </a:cubicBezTo>
                    <a:lnTo>
                      <a:pt x="2855" y="973"/>
                    </a:lnTo>
                    <a:cubicBezTo>
                      <a:pt x="2855" y="973"/>
                      <a:pt x="4758" y="21"/>
                      <a:pt x="5710" y="973"/>
                    </a:cubicBezTo>
                    <a:lnTo>
                      <a:pt x="12371" y="14308"/>
                    </a:lnTo>
                    <a:cubicBezTo>
                      <a:pt x="14275" y="9546"/>
                      <a:pt x="16178" y="5736"/>
                      <a:pt x="19033" y="1925"/>
                    </a:cubicBezTo>
                    <a:cubicBezTo>
                      <a:pt x="21888" y="-1885"/>
                      <a:pt x="21888" y="973"/>
                      <a:pt x="21888" y="1925"/>
                    </a:cubicBezTo>
                    <a:lnTo>
                      <a:pt x="24743" y="20975"/>
                    </a:lnTo>
                    <a:cubicBezTo>
                      <a:pt x="22839" y="20975"/>
                      <a:pt x="21888" y="20975"/>
                      <a:pt x="19984" y="20975"/>
                    </a:cubicBezTo>
                    <a:close/>
                  </a:path>
                </a:pathLst>
              </a:custGeom>
              <a:solidFill>
                <a:srgbClr val="FFFFFF"/>
              </a:solidFill>
              <a:ln w="9512" cap="flat">
                <a:noFill/>
                <a:prstDash val="solid"/>
                <a:miter/>
              </a:ln>
            </p:spPr>
            <p:txBody>
              <a:bodyPr/>
              <a:lstStyle/>
              <a:p>
                <a:endParaRPr lang="en-US"/>
              </a:p>
            </p:txBody>
          </p:sp>
          <p:sp>
            <p:nvSpPr>
              <p:cNvPr id="69" name="Freeform 205">
                <a:extLst>
                  <a:ext uri="{FF2B5EF4-FFF2-40B4-BE49-F238E27FC236}">
                    <a16:creationId xmlns:a16="http://schemas.microsoft.com/office/drawing/2014/main" id="{A2CC1316-F3EF-E69D-B0F7-8161BBB04C85}"/>
                  </a:ext>
                </a:extLst>
              </p:cNvPr>
              <p:cNvSpPr/>
              <p:nvPr/>
            </p:nvSpPr>
            <p:spPr>
              <a:xfrm>
                <a:off x="6925960" y="6679759"/>
                <a:ext cx="24742" cy="20743"/>
              </a:xfrm>
              <a:custGeom>
                <a:avLst/>
                <a:gdLst>
                  <a:gd name="csX0" fmla="*/ 18082 w 24742"/>
                  <a:gd name="csY0" fmla="*/ 18838 h 20743"/>
                  <a:gd name="csX1" fmla="*/ 17130 w 24742"/>
                  <a:gd name="csY1" fmla="*/ 6456 h 20743"/>
                  <a:gd name="csX2" fmla="*/ 10468 w 24742"/>
                  <a:gd name="csY2" fmla="*/ 19791 h 20743"/>
                  <a:gd name="csX3" fmla="*/ 3807 w 24742"/>
                  <a:gd name="csY3" fmla="*/ 7408 h 20743"/>
                  <a:gd name="csX4" fmla="*/ 3807 w 24742"/>
                  <a:gd name="csY4" fmla="*/ 19791 h 20743"/>
                  <a:gd name="csX5" fmla="*/ 0 w 24742"/>
                  <a:gd name="csY5" fmla="*/ 19791 h 20743"/>
                  <a:gd name="csX6" fmla="*/ 2855 w 24742"/>
                  <a:gd name="csY6" fmla="*/ 741 h 20743"/>
                  <a:gd name="csX7" fmla="*/ 5710 w 24742"/>
                  <a:gd name="csY7" fmla="*/ 741 h 20743"/>
                  <a:gd name="csX8" fmla="*/ 12371 w 24742"/>
                  <a:gd name="csY8" fmla="*/ 14076 h 20743"/>
                  <a:gd name="csX9" fmla="*/ 19033 w 24742"/>
                  <a:gd name="csY9" fmla="*/ 1693 h 20743"/>
                  <a:gd name="csX10" fmla="*/ 21888 w 24742"/>
                  <a:gd name="csY10" fmla="*/ 1693 h 20743"/>
                  <a:gd name="csX11" fmla="*/ 24743 w 24742"/>
                  <a:gd name="csY11" fmla="*/ 20743 h 20743"/>
                  <a:gd name="csX12" fmla="*/ 19984 w 24742"/>
                  <a:gd name="csY12" fmla="*/ 20743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2" h="20743">
                    <a:moveTo>
                      <a:pt x="18082" y="18838"/>
                    </a:moveTo>
                    <a:cubicBezTo>
                      <a:pt x="18082" y="14076"/>
                      <a:pt x="18082" y="10266"/>
                      <a:pt x="17130" y="6456"/>
                    </a:cubicBezTo>
                    <a:lnTo>
                      <a:pt x="10468" y="19791"/>
                    </a:lnTo>
                    <a:lnTo>
                      <a:pt x="3807" y="7408"/>
                    </a:lnTo>
                    <a:lnTo>
                      <a:pt x="3807" y="19791"/>
                    </a:lnTo>
                    <a:cubicBezTo>
                      <a:pt x="1903" y="19791"/>
                      <a:pt x="951" y="19791"/>
                      <a:pt x="0" y="19791"/>
                    </a:cubicBezTo>
                    <a:lnTo>
                      <a:pt x="2855" y="741"/>
                    </a:lnTo>
                    <a:cubicBezTo>
                      <a:pt x="2855" y="741"/>
                      <a:pt x="4758" y="741"/>
                      <a:pt x="5710" y="741"/>
                    </a:cubicBezTo>
                    <a:lnTo>
                      <a:pt x="12371" y="14076"/>
                    </a:lnTo>
                    <a:cubicBezTo>
                      <a:pt x="15226" y="9313"/>
                      <a:pt x="16178" y="5503"/>
                      <a:pt x="19033" y="1693"/>
                    </a:cubicBezTo>
                    <a:cubicBezTo>
                      <a:pt x="21888" y="-2117"/>
                      <a:pt x="21888" y="1693"/>
                      <a:pt x="21888" y="1693"/>
                    </a:cubicBezTo>
                    <a:lnTo>
                      <a:pt x="24743" y="20743"/>
                    </a:lnTo>
                    <a:lnTo>
                      <a:pt x="19984" y="20743"/>
                    </a:lnTo>
                    <a:close/>
                  </a:path>
                </a:pathLst>
              </a:custGeom>
              <a:solidFill>
                <a:srgbClr val="FFFFFF"/>
              </a:solidFill>
              <a:ln w="9512" cap="flat">
                <a:noFill/>
                <a:prstDash val="solid"/>
                <a:miter/>
              </a:ln>
            </p:spPr>
            <p:txBody>
              <a:bodyPr/>
              <a:lstStyle/>
              <a:p>
                <a:endParaRPr lang="en-US"/>
              </a:p>
            </p:txBody>
          </p:sp>
          <p:sp>
            <p:nvSpPr>
              <p:cNvPr id="70" name="Freeform 206">
                <a:extLst>
                  <a:ext uri="{FF2B5EF4-FFF2-40B4-BE49-F238E27FC236}">
                    <a16:creationId xmlns:a16="http://schemas.microsoft.com/office/drawing/2014/main" id="{24C14A1B-FF22-EFEE-B17A-7D5CBCDAE8D0}"/>
                  </a:ext>
                </a:extLst>
              </p:cNvPr>
              <p:cNvSpPr/>
              <p:nvPr/>
            </p:nvSpPr>
            <p:spPr>
              <a:xfrm>
                <a:off x="6926912" y="6652137"/>
                <a:ext cx="24743" cy="22860"/>
              </a:xfrm>
              <a:custGeom>
                <a:avLst/>
                <a:gdLst>
                  <a:gd name="csX0" fmla="*/ 19033 w 24743"/>
                  <a:gd name="csY0" fmla="*/ 20743 h 22860"/>
                  <a:gd name="csX1" fmla="*/ 19033 w 24743"/>
                  <a:gd name="csY1" fmla="*/ 8361 h 22860"/>
                  <a:gd name="csX2" fmla="*/ 10469 w 24743"/>
                  <a:gd name="csY2" fmla="*/ 21696 h 22860"/>
                  <a:gd name="csX3" fmla="*/ 3807 w 24743"/>
                  <a:gd name="csY3" fmla="*/ 8361 h 22860"/>
                  <a:gd name="csX4" fmla="*/ 2855 w 24743"/>
                  <a:gd name="csY4" fmla="*/ 20743 h 22860"/>
                  <a:gd name="csX5" fmla="*/ 0 w 24743"/>
                  <a:gd name="csY5" fmla="*/ 20743 h 22860"/>
                  <a:gd name="csX6" fmla="*/ 2855 w 24743"/>
                  <a:gd name="csY6" fmla="*/ 1693 h 22860"/>
                  <a:gd name="csX7" fmla="*/ 5710 w 24743"/>
                  <a:gd name="csY7" fmla="*/ 1693 h 22860"/>
                  <a:gd name="csX8" fmla="*/ 12372 w 24743"/>
                  <a:gd name="csY8" fmla="*/ 14076 h 22860"/>
                  <a:gd name="csX9" fmla="*/ 19033 w 24743"/>
                  <a:gd name="csY9" fmla="*/ 1693 h 22860"/>
                  <a:gd name="csX10" fmla="*/ 21888 w 24743"/>
                  <a:gd name="csY10" fmla="*/ 1693 h 22860"/>
                  <a:gd name="csX11" fmla="*/ 24743 w 24743"/>
                  <a:gd name="csY11" fmla="*/ 20743 h 22860"/>
                  <a:gd name="csX12" fmla="*/ 19985 w 24743"/>
                  <a:gd name="csY12" fmla="*/ 20743 h 228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743" h="22860">
                    <a:moveTo>
                      <a:pt x="19033" y="20743"/>
                    </a:moveTo>
                    <a:lnTo>
                      <a:pt x="19033" y="8361"/>
                    </a:lnTo>
                    <a:cubicBezTo>
                      <a:pt x="18082" y="8361"/>
                      <a:pt x="10469" y="21696"/>
                      <a:pt x="10469" y="21696"/>
                    </a:cubicBezTo>
                    <a:lnTo>
                      <a:pt x="3807" y="8361"/>
                    </a:lnTo>
                    <a:cubicBezTo>
                      <a:pt x="2855" y="12171"/>
                      <a:pt x="3807" y="15981"/>
                      <a:pt x="2855" y="20743"/>
                    </a:cubicBezTo>
                    <a:cubicBezTo>
                      <a:pt x="1903" y="25506"/>
                      <a:pt x="952" y="20743"/>
                      <a:pt x="0" y="20743"/>
                    </a:cubicBezTo>
                    <a:lnTo>
                      <a:pt x="2855" y="1693"/>
                    </a:lnTo>
                    <a:cubicBezTo>
                      <a:pt x="2855" y="1693"/>
                      <a:pt x="4758" y="1693"/>
                      <a:pt x="5710" y="1693"/>
                    </a:cubicBezTo>
                    <a:cubicBezTo>
                      <a:pt x="7614" y="5503"/>
                      <a:pt x="9517" y="10266"/>
                      <a:pt x="12372" y="14076"/>
                    </a:cubicBezTo>
                    <a:cubicBezTo>
                      <a:pt x="15227" y="10266"/>
                      <a:pt x="16178" y="5503"/>
                      <a:pt x="19033" y="1693"/>
                    </a:cubicBezTo>
                    <a:cubicBezTo>
                      <a:pt x="21888" y="-2117"/>
                      <a:pt x="21888" y="1693"/>
                      <a:pt x="21888" y="1693"/>
                    </a:cubicBezTo>
                    <a:lnTo>
                      <a:pt x="24743" y="20743"/>
                    </a:lnTo>
                    <a:cubicBezTo>
                      <a:pt x="22840" y="20743"/>
                      <a:pt x="21888" y="20743"/>
                      <a:pt x="19985" y="20743"/>
                    </a:cubicBezTo>
                    <a:close/>
                  </a:path>
                </a:pathLst>
              </a:custGeom>
              <a:solidFill>
                <a:srgbClr val="FFFFFF"/>
              </a:solidFill>
              <a:ln w="9512" cap="flat">
                <a:noFill/>
                <a:prstDash val="solid"/>
                <a:miter/>
              </a:ln>
            </p:spPr>
            <p:txBody>
              <a:bodyPr/>
              <a:lstStyle/>
              <a:p>
                <a:endParaRPr lang="en-US"/>
              </a:p>
            </p:txBody>
          </p:sp>
          <p:sp>
            <p:nvSpPr>
              <p:cNvPr id="71" name="Freeform 207">
                <a:extLst>
                  <a:ext uri="{FF2B5EF4-FFF2-40B4-BE49-F238E27FC236}">
                    <a16:creationId xmlns:a16="http://schemas.microsoft.com/office/drawing/2014/main" id="{533D1F4A-1308-0F28-7FC4-99A97781CE59}"/>
                  </a:ext>
                </a:extLst>
              </p:cNvPr>
              <p:cNvSpPr/>
              <p:nvPr/>
            </p:nvSpPr>
            <p:spPr>
              <a:xfrm>
                <a:off x="6967833" y="6652198"/>
                <a:ext cx="17129" cy="21422"/>
              </a:xfrm>
              <a:custGeom>
                <a:avLst/>
                <a:gdLst>
                  <a:gd name="csX0" fmla="*/ 17130 w 17129"/>
                  <a:gd name="csY0" fmla="*/ 19729 h 21422"/>
                  <a:gd name="csX1" fmla="*/ 13323 w 17129"/>
                  <a:gd name="csY1" fmla="*/ 19729 h 21422"/>
                  <a:gd name="csX2" fmla="*/ 2855 w 17129"/>
                  <a:gd name="csY2" fmla="*/ 7346 h 21422"/>
                  <a:gd name="csX3" fmla="*/ 2855 w 17129"/>
                  <a:gd name="csY3" fmla="*/ 19729 h 21422"/>
                  <a:gd name="csX4" fmla="*/ 0 w 17129"/>
                  <a:gd name="csY4" fmla="*/ 19729 h 21422"/>
                  <a:gd name="csX5" fmla="*/ 0 w 17129"/>
                  <a:gd name="csY5" fmla="*/ 679 h 21422"/>
                  <a:gd name="csX6" fmla="*/ 2855 w 17129"/>
                  <a:gd name="csY6" fmla="*/ 679 h 21422"/>
                  <a:gd name="csX7" fmla="*/ 14275 w 17129"/>
                  <a:gd name="csY7" fmla="*/ 13062 h 21422"/>
                  <a:gd name="csX8" fmla="*/ 17130 w 17129"/>
                  <a:gd name="csY8" fmla="*/ 679 h 21422"/>
                  <a:gd name="csX9" fmla="*/ 17130 w 17129"/>
                  <a:gd name="csY9" fmla="*/ 18777 h 214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7129" h="21422">
                    <a:moveTo>
                      <a:pt x="17130" y="19729"/>
                    </a:moveTo>
                    <a:cubicBezTo>
                      <a:pt x="17130" y="21634"/>
                      <a:pt x="14275" y="19729"/>
                      <a:pt x="13323" y="19729"/>
                    </a:cubicBezTo>
                    <a:cubicBezTo>
                      <a:pt x="9517" y="15919"/>
                      <a:pt x="6661" y="12109"/>
                      <a:pt x="2855" y="7346"/>
                    </a:cubicBezTo>
                    <a:cubicBezTo>
                      <a:pt x="1903" y="12109"/>
                      <a:pt x="2855" y="15919"/>
                      <a:pt x="2855" y="19729"/>
                    </a:cubicBezTo>
                    <a:cubicBezTo>
                      <a:pt x="2855" y="23539"/>
                      <a:pt x="0" y="19729"/>
                      <a:pt x="0" y="19729"/>
                    </a:cubicBezTo>
                    <a:cubicBezTo>
                      <a:pt x="0" y="13062"/>
                      <a:pt x="0" y="7346"/>
                      <a:pt x="0" y="679"/>
                    </a:cubicBezTo>
                    <a:cubicBezTo>
                      <a:pt x="0" y="679"/>
                      <a:pt x="2855" y="679"/>
                      <a:pt x="2855" y="679"/>
                    </a:cubicBezTo>
                    <a:lnTo>
                      <a:pt x="14275" y="13062"/>
                    </a:lnTo>
                    <a:cubicBezTo>
                      <a:pt x="16178" y="10204"/>
                      <a:pt x="12371" y="-3131"/>
                      <a:pt x="17130" y="679"/>
                    </a:cubicBezTo>
                    <a:lnTo>
                      <a:pt x="17130" y="18777"/>
                    </a:lnTo>
                    <a:close/>
                  </a:path>
                </a:pathLst>
              </a:custGeom>
              <a:solidFill>
                <a:srgbClr val="FFFFFF"/>
              </a:solidFill>
              <a:ln w="9512" cap="flat">
                <a:noFill/>
                <a:prstDash val="solid"/>
                <a:miter/>
              </a:ln>
            </p:spPr>
            <p:txBody>
              <a:bodyPr/>
              <a:lstStyle/>
              <a:p>
                <a:endParaRPr lang="en-US"/>
              </a:p>
            </p:txBody>
          </p:sp>
          <p:sp>
            <p:nvSpPr>
              <p:cNvPr id="72" name="Freeform 208">
                <a:extLst>
                  <a:ext uri="{FF2B5EF4-FFF2-40B4-BE49-F238E27FC236}">
                    <a16:creationId xmlns:a16="http://schemas.microsoft.com/office/drawing/2014/main" id="{C1EBE95F-A116-89C8-003A-4085CD8A889B}"/>
                  </a:ext>
                </a:extLst>
              </p:cNvPr>
              <p:cNvSpPr/>
              <p:nvPr/>
            </p:nvSpPr>
            <p:spPr>
              <a:xfrm>
                <a:off x="6854586" y="6652137"/>
                <a:ext cx="18081" cy="20743"/>
              </a:xfrm>
              <a:custGeom>
                <a:avLst/>
                <a:gdLst>
                  <a:gd name="csX0" fmla="*/ 17130 w 18081"/>
                  <a:gd name="csY0" fmla="*/ 19791 h 20743"/>
                  <a:gd name="csX1" fmla="*/ 13323 w 18081"/>
                  <a:gd name="csY1" fmla="*/ 19791 h 20743"/>
                  <a:gd name="csX2" fmla="*/ 2855 w 18081"/>
                  <a:gd name="csY2" fmla="*/ 7408 h 20743"/>
                  <a:gd name="csX3" fmla="*/ 2855 w 18081"/>
                  <a:gd name="csY3" fmla="*/ 20743 h 20743"/>
                  <a:gd name="csX4" fmla="*/ 0 w 18081"/>
                  <a:gd name="csY4" fmla="*/ 20743 h 20743"/>
                  <a:gd name="csX5" fmla="*/ 0 w 18081"/>
                  <a:gd name="csY5" fmla="*/ 1693 h 20743"/>
                  <a:gd name="csX6" fmla="*/ 4758 w 18081"/>
                  <a:gd name="csY6" fmla="*/ 2646 h 20743"/>
                  <a:gd name="csX7" fmla="*/ 15226 w 18081"/>
                  <a:gd name="csY7" fmla="*/ 14076 h 20743"/>
                  <a:gd name="csX8" fmla="*/ 15226 w 18081"/>
                  <a:gd name="csY8" fmla="*/ 1693 h 20743"/>
                  <a:gd name="csX9" fmla="*/ 18082 w 18081"/>
                  <a:gd name="csY9" fmla="*/ 1693 h 20743"/>
                  <a:gd name="csX10" fmla="*/ 18082 w 18081"/>
                  <a:gd name="csY10" fmla="*/ 19791 h 207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081" h="20743">
                    <a:moveTo>
                      <a:pt x="17130" y="19791"/>
                    </a:moveTo>
                    <a:cubicBezTo>
                      <a:pt x="17130" y="21696"/>
                      <a:pt x="14275" y="19791"/>
                      <a:pt x="13323" y="19791"/>
                    </a:cubicBezTo>
                    <a:cubicBezTo>
                      <a:pt x="9517" y="15981"/>
                      <a:pt x="6662" y="12171"/>
                      <a:pt x="2855" y="7408"/>
                    </a:cubicBezTo>
                    <a:lnTo>
                      <a:pt x="2855" y="20743"/>
                    </a:lnTo>
                    <a:cubicBezTo>
                      <a:pt x="1903" y="20743"/>
                      <a:pt x="951" y="20743"/>
                      <a:pt x="0" y="20743"/>
                    </a:cubicBezTo>
                    <a:lnTo>
                      <a:pt x="0" y="1693"/>
                    </a:lnTo>
                    <a:cubicBezTo>
                      <a:pt x="1903" y="1693"/>
                      <a:pt x="3807" y="1693"/>
                      <a:pt x="4758" y="2646"/>
                    </a:cubicBezTo>
                    <a:cubicBezTo>
                      <a:pt x="8565" y="6456"/>
                      <a:pt x="11420" y="10266"/>
                      <a:pt x="15226" y="14076"/>
                    </a:cubicBezTo>
                    <a:cubicBezTo>
                      <a:pt x="15226" y="9313"/>
                      <a:pt x="15226" y="5503"/>
                      <a:pt x="15226" y="1693"/>
                    </a:cubicBezTo>
                    <a:cubicBezTo>
                      <a:pt x="15226" y="-2117"/>
                      <a:pt x="18082" y="1693"/>
                      <a:pt x="18082" y="1693"/>
                    </a:cubicBezTo>
                    <a:lnTo>
                      <a:pt x="18082" y="19791"/>
                    </a:lnTo>
                    <a:close/>
                  </a:path>
                </a:pathLst>
              </a:custGeom>
              <a:solidFill>
                <a:srgbClr val="FFFFFF"/>
              </a:solidFill>
              <a:ln w="9512" cap="flat">
                <a:noFill/>
                <a:prstDash val="solid"/>
                <a:miter/>
              </a:ln>
            </p:spPr>
            <p:txBody>
              <a:bodyPr/>
              <a:lstStyle/>
              <a:p>
                <a:endParaRPr lang="en-US"/>
              </a:p>
            </p:txBody>
          </p:sp>
          <p:sp>
            <p:nvSpPr>
              <p:cNvPr id="73" name="Freeform 209">
                <a:extLst>
                  <a:ext uri="{FF2B5EF4-FFF2-40B4-BE49-F238E27FC236}">
                    <a16:creationId xmlns:a16="http://schemas.microsoft.com/office/drawing/2014/main" id="{A8F6064F-DEBB-053A-E26D-A64F866281E8}"/>
                  </a:ext>
                </a:extLst>
              </p:cNvPr>
              <p:cNvSpPr/>
              <p:nvPr/>
            </p:nvSpPr>
            <p:spPr>
              <a:xfrm>
                <a:off x="6892652" y="6650887"/>
                <a:ext cx="19033" cy="22469"/>
              </a:xfrm>
              <a:custGeom>
                <a:avLst/>
                <a:gdLst>
                  <a:gd name="csX0" fmla="*/ 14275 w 19033"/>
                  <a:gd name="csY0" fmla="*/ 20088 h 22469"/>
                  <a:gd name="csX1" fmla="*/ 14275 w 19033"/>
                  <a:gd name="csY1" fmla="*/ 13421 h 22469"/>
                  <a:gd name="csX2" fmla="*/ 19033 w 19033"/>
                  <a:gd name="csY2" fmla="*/ 13421 h 22469"/>
                  <a:gd name="csX3" fmla="*/ 19033 w 19033"/>
                  <a:gd name="csY3" fmla="*/ 21041 h 22469"/>
                  <a:gd name="csX4" fmla="*/ 6662 w 19033"/>
                  <a:gd name="csY4" fmla="*/ 21041 h 22469"/>
                  <a:gd name="csX5" fmla="*/ 0 w 19033"/>
                  <a:gd name="csY5" fmla="*/ 10563 h 22469"/>
                  <a:gd name="csX6" fmla="*/ 7613 w 19033"/>
                  <a:gd name="csY6" fmla="*/ 1038 h 22469"/>
                  <a:gd name="csX7" fmla="*/ 19033 w 19033"/>
                  <a:gd name="csY7" fmla="*/ 1991 h 22469"/>
                  <a:gd name="csX8" fmla="*/ 19033 w 19033"/>
                  <a:gd name="csY8" fmla="*/ 4848 h 22469"/>
                  <a:gd name="csX9" fmla="*/ 12371 w 19033"/>
                  <a:gd name="csY9" fmla="*/ 1991 h 22469"/>
                  <a:gd name="csX10" fmla="*/ 6662 w 19033"/>
                  <a:gd name="csY10" fmla="*/ 13421 h 22469"/>
                  <a:gd name="csX11" fmla="*/ 16178 w 19033"/>
                  <a:gd name="csY11" fmla="*/ 18183 h 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9033" h="22469">
                    <a:moveTo>
                      <a:pt x="14275" y="20088"/>
                    </a:moveTo>
                    <a:lnTo>
                      <a:pt x="14275" y="13421"/>
                    </a:lnTo>
                    <a:cubicBezTo>
                      <a:pt x="16178" y="13421"/>
                      <a:pt x="17130" y="13421"/>
                      <a:pt x="19033" y="13421"/>
                    </a:cubicBezTo>
                    <a:lnTo>
                      <a:pt x="19033" y="21041"/>
                    </a:lnTo>
                    <a:cubicBezTo>
                      <a:pt x="15226" y="22946"/>
                      <a:pt x="10468" y="22946"/>
                      <a:pt x="6662" y="21041"/>
                    </a:cubicBezTo>
                    <a:cubicBezTo>
                      <a:pt x="2855" y="19136"/>
                      <a:pt x="0" y="15326"/>
                      <a:pt x="0" y="10563"/>
                    </a:cubicBezTo>
                    <a:cubicBezTo>
                      <a:pt x="0" y="5801"/>
                      <a:pt x="2855" y="2944"/>
                      <a:pt x="7613" y="1038"/>
                    </a:cubicBezTo>
                    <a:cubicBezTo>
                      <a:pt x="12371" y="-867"/>
                      <a:pt x="15226" y="86"/>
                      <a:pt x="19033" y="1991"/>
                    </a:cubicBezTo>
                    <a:cubicBezTo>
                      <a:pt x="19033" y="1991"/>
                      <a:pt x="19033" y="4848"/>
                      <a:pt x="19033" y="4848"/>
                    </a:cubicBezTo>
                    <a:cubicBezTo>
                      <a:pt x="17130" y="2944"/>
                      <a:pt x="15226" y="1991"/>
                      <a:pt x="12371" y="1991"/>
                    </a:cubicBezTo>
                    <a:cubicBezTo>
                      <a:pt x="7613" y="1991"/>
                      <a:pt x="4758" y="8658"/>
                      <a:pt x="6662" y="13421"/>
                    </a:cubicBezTo>
                    <a:cubicBezTo>
                      <a:pt x="8565" y="18183"/>
                      <a:pt x="12371" y="19136"/>
                      <a:pt x="16178" y="18183"/>
                    </a:cubicBezTo>
                    <a:close/>
                  </a:path>
                </a:pathLst>
              </a:custGeom>
              <a:solidFill>
                <a:srgbClr val="FFFFFF"/>
              </a:solidFill>
              <a:ln w="9512" cap="flat">
                <a:noFill/>
                <a:prstDash val="solid"/>
                <a:miter/>
              </a:ln>
            </p:spPr>
            <p:txBody>
              <a:bodyPr/>
              <a:lstStyle/>
              <a:p>
                <a:endParaRPr lang="en-US"/>
              </a:p>
            </p:txBody>
          </p:sp>
          <p:sp>
            <p:nvSpPr>
              <p:cNvPr id="74" name="Freeform 210">
                <a:extLst>
                  <a:ext uri="{FF2B5EF4-FFF2-40B4-BE49-F238E27FC236}">
                    <a16:creationId xmlns:a16="http://schemas.microsoft.com/office/drawing/2014/main" id="{0B3539C6-6C32-D484-3E70-93450B319FAF}"/>
                  </a:ext>
                </a:extLst>
              </p:cNvPr>
              <p:cNvSpPr/>
              <p:nvPr/>
            </p:nvSpPr>
            <p:spPr>
              <a:xfrm>
                <a:off x="6833650" y="6652878"/>
                <a:ext cx="18081" cy="19473"/>
              </a:xfrm>
              <a:custGeom>
                <a:avLst/>
                <a:gdLst>
                  <a:gd name="csX0" fmla="*/ 11420 w 18081"/>
                  <a:gd name="csY0" fmla="*/ 14288 h 19473"/>
                  <a:gd name="csX1" fmla="*/ 4758 w 18081"/>
                  <a:gd name="csY1" fmla="*/ 14288 h 19473"/>
                  <a:gd name="csX2" fmla="*/ 2855 w 18081"/>
                  <a:gd name="csY2" fmla="*/ 19050 h 19473"/>
                  <a:gd name="csX3" fmla="*/ 0 w 18081"/>
                  <a:gd name="csY3" fmla="*/ 19050 h 19473"/>
                  <a:gd name="csX4" fmla="*/ 7613 w 18081"/>
                  <a:gd name="csY4" fmla="*/ 1905 h 19473"/>
                  <a:gd name="csX5" fmla="*/ 8565 w 18081"/>
                  <a:gd name="csY5" fmla="*/ 0 h 19473"/>
                  <a:gd name="csX6" fmla="*/ 10469 w 18081"/>
                  <a:gd name="csY6" fmla="*/ 0 h 19473"/>
                  <a:gd name="csX7" fmla="*/ 18082 w 18081"/>
                  <a:gd name="csY7" fmla="*/ 19050 h 19473"/>
                  <a:gd name="csX8" fmla="*/ 13323 w 18081"/>
                  <a:gd name="csY8" fmla="*/ 19050 h 19473"/>
                  <a:gd name="csX9" fmla="*/ 11420 w 18081"/>
                  <a:gd name="csY9" fmla="*/ 14288 h 19473"/>
                  <a:gd name="csX10" fmla="*/ 10469 w 18081"/>
                  <a:gd name="csY10" fmla="*/ 12382 h 19473"/>
                  <a:gd name="csX11" fmla="*/ 8565 w 18081"/>
                  <a:gd name="csY11" fmla="*/ 6667 h 19473"/>
                  <a:gd name="csX12" fmla="*/ 5710 w 18081"/>
                  <a:gd name="csY12" fmla="*/ 12382 h 19473"/>
                  <a:gd name="csX13" fmla="*/ 10469 w 18081"/>
                  <a:gd name="csY13" fmla="*/ 12382 h 194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081" h="19473">
                    <a:moveTo>
                      <a:pt x="11420" y="14288"/>
                    </a:moveTo>
                    <a:cubicBezTo>
                      <a:pt x="9517" y="14288"/>
                      <a:pt x="6662" y="13335"/>
                      <a:pt x="4758" y="14288"/>
                    </a:cubicBezTo>
                    <a:cubicBezTo>
                      <a:pt x="2855" y="15240"/>
                      <a:pt x="3807" y="18097"/>
                      <a:pt x="2855" y="19050"/>
                    </a:cubicBezTo>
                    <a:cubicBezTo>
                      <a:pt x="1903" y="20003"/>
                      <a:pt x="0" y="19050"/>
                      <a:pt x="0" y="19050"/>
                    </a:cubicBezTo>
                    <a:lnTo>
                      <a:pt x="7613" y="1905"/>
                    </a:lnTo>
                    <a:cubicBezTo>
                      <a:pt x="7613" y="1905"/>
                      <a:pt x="7613" y="0"/>
                      <a:pt x="8565" y="0"/>
                    </a:cubicBezTo>
                    <a:cubicBezTo>
                      <a:pt x="9517" y="0"/>
                      <a:pt x="10469" y="0"/>
                      <a:pt x="10469" y="0"/>
                    </a:cubicBezTo>
                    <a:lnTo>
                      <a:pt x="18082" y="19050"/>
                    </a:lnTo>
                    <a:cubicBezTo>
                      <a:pt x="16178" y="19050"/>
                      <a:pt x="14275" y="19050"/>
                      <a:pt x="13323" y="19050"/>
                    </a:cubicBezTo>
                    <a:cubicBezTo>
                      <a:pt x="12371" y="19050"/>
                      <a:pt x="12371" y="16192"/>
                      <a:pt x="11420" y="14288"/>
                    </a:cubicBezTo>
                    <a:close/>
                    <a:moveTo>
                      <a:pt x="10469" y="12382"/>
                    </a:moveTo>
                    <a:cubicBezTo>
                      <a:pt x="10469" y="10478"/>
                      <a:pt x="9517" y="8572"/>
                      <a:pt x="8565" y="6667"/>
                    </a:cubicBezTo>
                    <a:cubicBezTo>
                      <a:pt x="7613" y="8572"/>
                      <a:pt x="6662" y="10478"/>
                      <a:pt x="5710" y="12382"/>
                    </a:cubicBezTo>
                    <a:cubicBezTo>
                      <a:pt x="7613" y="12382"/>
                      <a:pt x="8565" y="12382"/>
                      <a:pt x="10469" y="12382"/>
                    </a:cubicBezTo>
                    <a:close/>
                  </a:path>
                </a:pathLst>
              </a:custGeom>
              <a:solidFill>
                <a:srgbClr val="FFFFFF"/>
              </a:solidFill>
              <a:ln w="9512" cap="flat">
                <a:noFill/>
                <a:prstDash val="solid"/>
                <a:miter/>
              </a:ln>
            </p:spPr>
            <p:txBody>
              <a:bodyPr/>
              <a:lstStyle/>
              <a:p>
                <a:endParaRPr lang="en-US"/>
              </a:p>
            </p:txBody>
          </p:sp>
          <p:sp>
            <p:nvSpPr>
              <p:cNvPr id="75" name="Freeform 211">
                <a:extLst>
                  <a:ext uri="{FF2B5EF4-FFF2-40B4-BE49-F238E27FC236}">
                    <a16:creationId xmlns:a16="http://schemas.microsoft.com/office/drawing/2014/main" id="{5C71D66D-5EB9-54D8-E062-C303826936B7}"/>
                  </a:ext>
                </a:extLst>
              </p:cNvPr>
              <p:cNvSpPr/>
              <p:nvPr/>
            </p:nvSpPr>
            <p:spPr>
              <a:xfrm>
                <a:off x="6873619" y="6653830"/>
                <a:ext cx="17129" cy="20002"/>
              </a:xfrm>
              <a:custGeom>
                <a:avLst/>
                <a:gdLst>
                  <a:gd name="csX0" fmla="*/ 11420 w 17129"/>
                  <a:gd name="csY0" fmla="*/ 13335 h 20002"/>
                  <a:gd name="csX1" fmla="*/ 4758 w 17129"/>
                  <a:gd name="csY1" fmla="*/ 13335 h 20002"/>
                  <a:gd name="csX2" fmla="*/ 2855 w 17129"/>
                  <a:gd name="csY2" fmla="*/ 19050 h 20002"/>
                  <a:gd name="csX3" fmla="*/ 0 w 17129"/>
                  <a:gd name="csY3" fmla="*/ 19050 h 20002"/>
                  <a:gd name="csX4" fmla="*/ 7613 w 17129"/>
                  <a:gd name="csY4" fmla="*/ 0 h 20002"/>
                  <a:gd name="csX5" fmla="*/ 9517 w 17129"/>
                  <a:gd name="csY5" fmla="*/ 0 h 20002"/>
                  <a:gd name="csX6" fmla="*/ 10468 w 17129"/>
                  <a:gd name="csY6" fmla="*/ 1905 h 20002"/>
                  <a:gd name="csX7" fmla="*/ 17130 w 17129"/>
                  <a:gd name="csY7" fmla="*/ 20002 h 20002"/>
                  <a:gd name="csX8" fmla="*/ 12371 w 17129"/>
                  <a:gd name="csY8" fmla="*/ 20002 h 20002"/>
                  <a:gd name="csX9" fmla="*/ 10468 w 17129"/>
                  <a:gd name="csY9" fmla="*/ 15240 h 20002"/>
                  <a:gd name="csX10" fmla="*/ 10468 w 17129"/>
                  <a:gd name="csY10" fmla="*/ 11430 h 20002"/>
                  <a:gd name="csX11" fmla="*/ 8565 w 17129"/>
                  <a:gd name="csY11" fmla="*/ 5715 h 20002"/>
                  <a:gd name="csX12" fmla="*/ 6662 w 17129"/>
                  <a:gd name="csY12" fmla="*/ 11430 h 20002"/>
                  <a:gd name="csX13" fmla="*/ 11420 w 17129"/>
                  <a:gd name="csY13"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129" h="20002">
                    <a:moveTo>
                      <a:pt x="11420" y="13335"/>
                    </a:moveTo>
                    <a:cubicBezTo>
                      <a:pt x="9517" y="12382"/>
                      <a:pt x="6662" y="13335"/>
                      <a:pt x="4758" y="13335"/>
                    </a:cubicBezTo>
                    <a:lnTo>
                      <a:pt x="2855" y="19050"/>
                    </a:lnTo>
                    <a:cubicBezTo>
                      <a:pt x="2855" y="19050"/>
                      <a:pt x="951" y="19050"/>
                      <a:pt x="0" y="19050"/>
                    </a:cubicBezTo>
                    <a:lnTo>
                      <a:pt x="7613" y="0"/>
                    </a:lnTo>
                    <a:cubicBezTo>
                      <a:pt x="7613" y="0"/>
                      <a:pt x="8565" y="0"/>
                      <a:pt x="9517" y="0"/>
                    </a:cubicBezTo>
                    <a:cubicBezTo>
                      <a:pt x="10468" y="0"/>
                      <a:pt x="10468" y="0"/>
                      <a:pt x="10468" y="1905"/>
                    </a:cubicBezTo>
                    <a:lnTo>
                      <a:pt x="17130" y="20002"/>
                    </a:lnTo>
                    <a:cubicBezTo>
                      <a:pt x="15226" y="20002"/>
                      <a:pt x="13323" y="20002"/>
                      <a:pt x="12371" y="20002"/>
                    </a:cubicBezTo>
                    <a:cubicBezTo>
                      <a:pt x="11420" y="20002"/>
                      <a:pt x="12371" y="16192"/>
                      <a:pt x="10468" y="15240"/>
                    </a:cubicBezTo>
                    <a:close/>
                    <a:moveTo>
                      <a:pt x="10468" y="11430"/>
                    </a:moveTo>
                    <a:cubicBezTo>
                      <a:pt x="10468" y="9525"/>
                      <a:pt x="9517" y="7620"/>
                      <a:pt x="8565" y="5715"/>
                    </a:cubicBezTo>
                    <a:cubicBezTo>
                      <a:pt x="7613" y="7620"/>
                      <a:pt x="6662" y="9525"/>
                      <a:pt x="6662" y="11430"/>
                    </a:cubicBezTo>
                    <a:cubicBezTo>
                      <a:pt x="8565" y="11430"/>
                      <a:pt x="9517" y="11430"/>
                      <a:pt x="11420" y="11430"/>
                    </a:cubicBezTo>
                    <a:close/>
                  </a:path>
                </a:pathLst>
              </a:custGeom>
              <a:solidFill>
                <a:srgbClr val="FFFFFF"/>
              </a:solidFill>
              <a:ln w="9512" cap="flat">
                <a:noFill/>
                <a:prstDash val="solid"/>
                <a:miter/>
              </a:ln>
            </p:spPr>
            <p:txBody>
              <a:bodyPr/>
              <a:lstStyle/>
              <a:p>
                <a:endParaRPr lang="en-US"/>
              </a:p>
            </p:txBody>
          </p:sp>
          <p:sp>
            <p:nvSpPr>
              <p:cNvPr id="76" name="Freeform 212">
                <a:extLst>
                  <a:ext uri="{FF2B5EF4-FFF2-40B4-BE49-F238E27FC236}">
                    <a16:creationId xmlns:a16="http://schemas.microsoft.com/office/drawing/2014/main" id="{D1F2A496-5737-F324-6E42-06541679C427}"/>
                  </a:ext>
                </a:extLst>
              </p:cNvPr>
              <p:cNvSpPr/>
              <p:nvPr/>
            </p:nvSpPr>
            <p:spPr>
              <a:xfrm>
                <a:off x="6849455" y="6679071"/>
                <a:ext cx="12744" cy="20478"/>
              </a:xfrm>
              <a:custGeom>
                <a:avLst/>
                <a:gdLst>
                  <a:gd name="csX0" fmla="*/ 9890 w 12744"/>
                  <a:gd name="csY0" fmla="*/ 19526 h 20478"/>
                  <a:gd name="csX1" fmla="*/ 1325 w 12744"/>
                  <a:gd name="csY1" fmla="*/ 19526 h 20478"/>
                  <a:gd name="csX2" fmla="*/ 1325 w 12744"/>
                  <a:gd name="csY2" fmla="*/ 15716 h 20478"/>
                  <a:gd name="csX3" fmla="*/ 4180 w 12744"/>
                  <a:gd name="csY3" fmla="*/ 18574 h 20478"/>
                  <a:gd name="csX4" fmla="*/ 7986 w 12744"/>
                  <a:gd name="csY4" fmla="*/ 16669 h 20478"/>
                  <a:gd name="csX5" fmla="*/ 373 w 12744"/>
                  <a:gd name="csY5" fmla="*/ 8096 h 20478"/>
                  <a:gd name="csX6" fmla="*/ 2277 w 12744"/>
                  <a:gd name="csY6" fmla="*/ 1429 h 20478"/>
                  <a:gd name="csX7" fmla="*/ 10841 w 12744"/>
                  <a:gd name="csY7" fmla="*/ 1429 h 20478"/>
                  <a:gd name="csX8" fmla="*/ 10841 w 12744"/>
                  <a:gd name="csY8" fmla="*/ 4286 h 20478"/>
                  <a:gd name="csX9" fmla="*/ 7986 w 12744"/>
                  <a:gd name="csY9" fmla="*/ 2381 h 20478"/>
                  <a:gd name="csX10" fmla="*/ 4180 w 12744"/>
                  <a:gd name="csY10" fmla="*/ 5239 h 20478"/>
                  <a:gd name="csX11" fmla="*/ 12745 w 12744"/>
                  <a:gd name="csY11" fmla="*/ 13811 h 20478"/>
                  <a:gd name="csX12" fmla="*/ 8938 w 12744"/>
                  <a:gd name="csY12" fmla="*/ 20479 h 204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744" h="20478">
                    <a:moveTo>
                      <a:pt x="9890" y="19526"/>
                    </a:moveTo>
                    <a:cubicBezTo>
                      <a:pt x="7035" y="20479"/>
                      <a:pt x="4180" y="20479"/>
                      <a:pt x="1325" y="19526"/>
                    </a:cubicBezTo>
                    <a:cubicBezTo>
                      <a:pt x="1325" y="19526"/>
                      <a:pt x="1325" y="16669"/>
                      <a:pt x="1325" y="15716"/>
                    </a:cubicBezTo>
                    <a:cubicBezTo>
                      <a:pt x="2277" y="17621"/>
                      <a:pt x="3228" y="18574"/>
                      <a:pt x="4180" y="18574"/>
                    </a:cubicBezTo>
                    <a:cubicBezTo>
                      <a:pt x="5132" y="18574"/>
                      <a:pt x="7986" y="18574"/>
                      <a:pt x="7986" y="16669"/>
                    </a:cubicBezTo>
                    <a:cubicBezTo>
                      <a:pt x="9890" y="11906"/>
                      <a:pt x="1325" y="12859"/>
                      <a:pt x="373" y="8096"/>
                    </a:cubicBezTo>
                    <a:cubicBezTo>
                      <a:pt x="-578" y="3334"/>
                      <a:pt x="373" y="3334"/>
                      <a:pt x="2277" y="1429"/>
                    </a:cubicBezTo>
                    <a:cubicBezTo>
                      <a:pt x="4180" y="-476"/>
                      <a:pt x="8938" y="-476"/>
                      <a:pt x="10841" y="1429"/>
                    </a:cubicBezTo>
                    <a:cubicBezTo>
                      <a:pt x="12745" y="3334"/>
                      <a:pt x="10841" y="4286"/>
                      <a:pt x="10841" y="4286"/>
                    </a:cubicBezTo>
                    <a:cubicBezTo>
                      <a:pt x="9890" y="3334"/>
                      <a:pt x="8938" y="2381"/>
                      <a:pt x="7986" y="2381"/>
                    </a:cubicBezTo>
                    <a:cubicBezTo>
                      <a:pt x="7035" y="2381"/>
                      <a:pt x="5132" y="2381"/>
                      <a:pt x="4180" y="5239"/>
                    </a:cubicBezTo>
                    <a:cubicBezTo>
                      <a:pt x="4180" y="9049"/>
                      <a:pt x="12745" y="8096"/>
                      <a:pt x="12745" y="13811"/>
                    </a:cubicBezTo>
                    <a:cubicBezTo>
                      <a:pt x="12745" y="19526"/>
                      <a:pt x="12745" y="19526"/>
                      <a:pt x="8938" y="20479"/>
                    </a:cubicBezTo>
                    <a:close/>
                  </a:path>
                </a:pathLst>
              </a:custGeom>
              <a:solidFill>
                <a:srgbClr val="FFFFFF"/>
              </a:solidFill>
              <a:ln w="9512" cap="flat">
                <a:noFill/>
                <a:prstDash val="solid"/>
                <a:miter/>
              </a:ln>
            </p:spPr>
            <p:txBody>
              <a:bodyPr/>
              <a:lstStyle/>
              <a:p>
                <a:endParaRPr lang="en-US"/>
              </a:p>
            </p:txBody>
          </p:sp>
          <p:sp>
            <p:nvSpPr>
              <p:cNvPr id="77" name="Freeform 213">
                <a:extLst>
                  <a:ext uri="{FF2B5EF4-FFF2-40B4-BE49-F238E27FC236}">
                    <a16:creationId xmlns:a16="http://schemas.microsoft.com/office/drawing/2014/main" id="{D0C0D0FA-89E4-345A-2F03-5E6220E5CC96}"/>
                  </a:ext>
                </a:extLst>
              </p:cNvPr>
              <p:cNvSpPr/>
              <p:nvPr/>
            </p:nvSpPr>
            <p:spPr>
              <a:xfrm>
                <a:off x="6953558" y="6651925"/>
                <a:ext cx="11313" cy="20002"/>
              </a:xfrm>
              <a:custGeom>
                <a:avLst/>
                <a:gdLst>
                  <a:gd name="csX0" fmla="*/ 10468 w 11313"/>
                  <a:gd name="csY0" fmla="*/ 11430 h 20002"/>
                  <a:gd name="csX1" fmla="*/ 4758 w 11313"/>
                  <a:gd name="csY1" fmla="*/ 11430 h 20002"/>
                  <a:gd name="csX2" fmla="*/ 4758 w 11313"/>
                  <a:gd name="csY2" fmla="*/ 18097 h 20002"/>
                  <a:gd name="csX3" fmla="*/ 10468 w 11313"/>
                  <a:gd name="csY3" fmla="*/ 18097 h 20002"/>
                  <a:gd name="csX4" fmla="*/ 10468 w 11313"/>
                  <a:gd name="csY4" fmla="*/ 20003 h 20002"/>
                  <a:gd name="csX5" fmla="*/ 0 w 11313"/>
                  <a:gd name="csY5" fmla="*/ 20003 h 20002"/>
                  <a:gd name="csX6" fmla="*/ 0 w 11313"/>
                  <a:gd name="csY6" fmla="*/ 0 h 20002"/>
                  <a:gd name="csX7" fmla="*/ 10468 w 11313"/>
                  <a:gd name="csY7" fmla="*/ 0 h 20002"/>
                  <a:gd name="csX8" fmla="*/ 10468 w 11313"/>
                  <a:gd name="csY8" fmla="*/ 2857 h 20002"/>
                  <a:gd name="csX9" fmla="*/ 4758 w 11313"/>
                  <a:gd name="csY9" fmla="*/ 2857 h 20002"/>
                  <a:gd name="csX10" fmla="*/ 4758 w 11313"/>
                  <a:gd name="csY10" fmla="*/ 8572 h 20002"/>
                  <a:gd name="csX11" fmla="*/ 10468 w 11313"/>
                  <a:gd name="csY11" fmla="*/ 8572 h 20002"/>
                  <a:gd name="csX12" fmla="*/ 10468 w 11313"/>
                  <a:gd name="csY12" fmla="*/ 1143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313" h="20002">
                    <a:moveTo>
                      <a:pt x="10468" y="11430"/>
                    </a:moveTo>
                    <a:cubicBezTo>
                      <a:pt x="8565" y="11430"/>
                      <a:pt x="6661" y="11430"/>
                      <a:pt x="4758" y="11430"/>
                    </a:cubicBezTo>
                    <a:cubicBezTo>
                      <a:pt x="4758" y="13335"/>
                      <a:pt x="4758" y="16193"/>
                      <a:pt x="4758" y="18097"/>
                    </a:cubicBezTo>
                    <a:cubicBezTo>
                      <a:pt x="6661" y="18097"/>
                      <a:pt x="8565" y="18097"/>
                      <a:pt x="10468" y="18097"/>
                    </a:cubicBezTo>
                    <a:cubicBezTo>
                      <a:pt x="12371" y="18097"/>
                      <a:pt x="10468" y="20003"/>
                      <a:pt x="10468" y="20003"/>
                    </a:cubicBezTo>
                    <a:lnTo>
                      <a:pt x="0" y="20003"/>
                    </a:lnTo>
                    <a:cubicBezTo>
                      <a:pt x="0" y="20003"/>
                      <a:pt x="0" y="0"/>
                      <a:pt x="0" y="0"/>
                    </a:cubicBezTo>
                    <a:lnTo>
                      <a:pt x="10468" y="0"/>
                    </a:lnTo>
                    <a:cubicBezTo>
                      <a:pt x="10468" y="0"/>
                      <a:pt x="10468" y="1905"/>
                      <a:pt x="10468" y="2857"/>
                    </a:cubicBezTo>
                    <a:lnTo>
                      <a:pt x="4758" y="2857"/>
                    </a:lnTo>
                    <a:cubicBezTo>
                      <a:pt x="4758" y="4763"/>
                      <a:pt x="4758" y="6668"/>
                      <a:pt x="4758" y="8572"/>
                    </a:cubicBezTo>
                    <a:lnTo>
                      <a:pt x="10468" y="8572"/>
                    </a:lnTo>
                    <a:cubicBezTo>
                      <a:pt x="10468" y="8572"/>
                      <a:pt x="10468" y="10478"/>
                      <a:pt x="10468" y="11430"/>
                    </a:cubicBezTo>
                    <a:close/>
                  </a:path>
                </a:pathLst>
              </a:custGeom>
              <a:solidFill>
                <a:srgbClr val="FFFFFF"/>
              </a:solidFill>
              <a:ln w="9512" cap="flat">
                <a:noFill/>
                <a:prstDash val="solid"/>
                <a:miter/>
              </a:ln>
            </p:spPr>
            <p:txBody>
              <a:bodyPr/>
              <a:lstStyle/>
              <a:p>
                <a:endParaRPr lang="en-US"/>
              </a:p>
            </p:txBody>
          </p:sp>
          <p:sp>
            <p:nvSpPr>
              <p:cNvPr id="78" name="Freeform 214">
                <a:extLst>
                  <a:ext uri="{FF2B5EF4-FFF2-40B4-BE49-F238E27FC236}">
                    <a16:creationId xmlns:a16="http://schemas.microsoft.com/office/drawing/2014/main" id="{F7969B83-21BD-7087-C31C-6C1050FF3818}"/>
                  </a:ext>
                </a:extLst>
              </p:cNvPr>
              <p:cNvSpPr/>
              <p:nvPr/>
            </p:nvSpPr>
            <p:spPr>
              <a:xfrm>
                <a:off x="6911685" y="6677643"/>
                <a:ext cx="11419" cy="20002"/>
              </a:xfrm>
              <a:custGeom>
                <a:avLst/>
                <a:gdLst>
                  <a:gd name="csX0" fmla="*/ 11420 w 11419"/>
                  <a:gd name="csY0" fmla="*/ 11430 h 20002"/>
                  <a:gd name="csX1" fmla="*/ 5710 w 11419"/>
                  <a:gd name="csY1" fmla="*/ 11430 h 20002"/>
                  <a:gd name="csX2" fmla="*/ 5710 w 11419"/>
                  <a:gd name="csY2" fmla="*/ 18097 h 20002"/>
                  <a:gd name="csX3" fmla="*/ 11420 w 11419"/>
                  <a:gd name="csY3" fmla="*/ 18097 h 20002"/>
                  <a:gd name="csX4" fmla="*/ 11420 w 11419"/>
                  <a:gd name="csY4" fmla="*/ 20002 h 20002"/>
                  <a:gd name="csX5" fmla="*/ 0 w 11419"/>
                  <a:gd name="csY5" fmla="*/ 20002 h 20002"/>
                  <a:gd name="csX6" fmla="*/ 0 w 11419"/>
                  <a:gd name="csY6" fmla="*/ 0 h 20002"/>
                  <a:gd name="csX7" fmla="*/ 11420 w 11419"/>
                  <a:gd name="csY7" fmla="*/ 0 h 20002"/>
                  <a:gd name="csX8" fmla="*/ 11420 w 11419"/>
                  <a:gd name="csY8" fmla="*/ 1905 h 20002"/>
                  <a:gd name="csX9" fmla="*/ 5710 w 11419"/>
                  <a:gd name="csY9" fmla="*/ 1905 h 20002"/>
                  <a:gd name="csX10" fmla="*/ 5710 w 11419"/>
                  <a:gd name="csY10" fmla="*/ 7620 h 20002"/>
                  <a:gd name="csX11" fmla="*/ 11420 w 11419"/>
                  <a:gd name="csY11" fmla="*/ 7620 h 20002"/>
                  <a:gd name="csX12" fmla="*/ 11420 w 11419"/>
                  <a:gd name="csY12" fmla="*/ 9525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419" h="20002">
                    <a:moveTo>
                      <a:pt x="11420" y="11430"/>
                    </a:moveTo>
                    <a:cubicBezTo>
                      <a:pt x="9517" y="11430"/>
                      <a:pt x="7613" y="11430"/>
                      <a:pt x="5710" y="11430"/>
                    </a:cubicBezTo>
                    <a:cubicBezTo>
                      <a:pt x="5710" y="13335"/>
                      <a:pt x="5710" y="16192"/>
                      <a:pt x="5710" y="18097"/>
                    </a:cubicBezTo>
                    <a:lnTo>
                      <a:pt x="11420" y="18097"/>
                    </a:lnTo>
                    <a:cubicBezTo>
                      <a:pt x="11420" y="18097"/>
                      <a:pt x="11420" y="19050"/>
                      <a:pt x="11420" y="20002"/>
                    </a:cubicBezTo>
                    <a:lnTo>
                      <a:pt x="0" y="20002"/>
                    </a:lnTo>
                    <a:cubicBezTo>
                      <a:pt x="0" y="20002"/>
                      <a:pt x="0" y="0"/>
                      <a:pt x="0" y="0"/>
                    </a:cubicBezTo>
                    <a:lnTo>
                      <a:pt x="11420" y="0"/>
                    </a:lnTo>
                    <a:cubicBezTo>
                      <a:pt x="11420" y="0"/>
                      <a:pt x="11420" y="1905"/>
                      <a:pt x="11420" y="1905"/>
                    </a:cubicBezTo>
                    <a:cubicBezTo>
                      <a:pt x="9517" y="1905"/>
                      <a:pt x="7613" y="1905"/>
                      <a:pt x="5710" y="1905"/>
                    </a:cubicBezTo>
                    <a:cubicBezTo>
                      <a:pt x="5710" y="3810"/>
                      <a:pt x="5710" y="5715"/>
                      <a:pt x="5710" y="7620"/>
                    </a:cubicBezTo>
                    <a:lnTo>
                      <a:pt x="11420" y="7620"/>
                    </a:lnTo>
                    <a:cubicBezTo>
                      <a:pt x="11420" y="7620"/>
                      <a:pt x="11420" y="9525"/>
                      <a:pt x="11420" y="9525"/>
                    </a:cubicBezTo>
                    <a:close/>
                  </a:path>
                </a:pathLst>
              </a:custGeom>
              <a:solidFill>
                <a:srgbClr val="FFFFFF"/>
              </a:solidFill>
              <a:ln w="9512" cap="flat">
                <a:noFill/>
                <a:prstDash val="solid"/>
                <a:miter/>
              </a:ln>
            </p:spPr>
            <p:txBody>
              <a:bodyPr/>
              <a:lstStyle/>
              <a:p>
                <a:endParaRPr lang="en-US"/>
              </a:p>
            </p:txBody>
          </p:sp>
          <p:sp>
            <p:nvSpPr>
              <p:cNvPr id="79" name="Freeform 215">
                <a:extLst>
                  <a:ext uri="{FF2B5EF4-FFF2-40B4-BE49-F238E27FC236}">
                    <a16:creationId xmlns:a16="http://schemas.microsoft.com/office/drawing/2014/main" id="{F49BEE78-4D1B-B938-A06E-B513C8267093}"/>
                  </a:ext>
                </a:extLst>
              </p:cNvPr>
              <p:cNvSpPr/>
              <p:nvPr/>
            </p:nvSpPr>
            <p:spPr>
              <a:xfrm>
                <a:off x="6914540" y="6651925"/>
                <a:ext cx="11419" cy="20146"/>
              </a:xfrm>
              <a:custGeom>
                <a:avLst/>
                <a:gdLst>
                  <a:gd name="csX0" fmla="*/ 10469 w 11419"/>
                  <a:gd name="csY0" fmla="*/ 11430 h 20146"/>
                  <a:gd name="csX1" fmla="*/ 3807 w 11419"/>
                  <a:gd name="csY1" fmla="*/ 11430 h 20146"/>
                  <a:gd name="csX2" fmla="*/ 3807 w 11419"/>
                  <a:gd name="csY2" fmla="*/ 18097 h 20146"/>
                  <a:gd name="csX3" fmla="*/ 10469 w 11419"/>
                  <a:gd name="csY3" fmla="*/ 18097 h 20146"/>
                  <a:gd name="csX4" fmla="*/ 0 w 11419"/>
                  <a:gd name="csY4" fmla="*/ 20003 h 20146"/>
                  <a:gd name="csX5" fmla="*/ 0 w 11419"/>
                  <a:gd name="csY5" fmla="*/ 0 h 20146"/>
                  <a:gd name="csX6" fmla="*/ 10469 w 11419"/>
                  <a:gd name="csY6" fmla="*/ 0 h 20146"/>
                  <a:gd name="csX7" fmla="*/ 10469 w 11419"/>
                  <a:gd name="csY7" fmla="*/ 2857 h 20146"/>
                  <a:gd name="csX8" fmla="*/ 4758 w 11419"/>
                  <a:gd name="csY8" fmla="*/ 2857 h 20146"/>
                  <a:gd name="csX9" fmla="*/ 4758 w 11419"/>
                  <a:gd name="csY9" fmla="*/ 8572 h 20146"/>
                  <a:gd name="csX10" fmla="*/ 11420 w 11419"/>
                  <a:gd name="csY10" fmla="*/ 8572 h 20146"/>
                  <a:gd name="csX11" fmla="*/ 11420 w 11419"/>
                  <a:gd name="csY11" fmla="*/ 10478 h 2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419" h="20146">
                    <a:moveTo>
                      <a:pt x="10469" y="11430"/>
                    </a:moveTo>
                    <a:lnTo>
                      <a:pt x="3807" y="11430"/>
                    </a:lnTo>
                    <a:cubicBezTo>
                      <a:pt x="3807" y="11430"/>
                      <a:pt x="3807" y="18097"/>
                      <a:pt x="3807" y="18097"/>
                    </a:cubicBezTo>
                    <a:cubicBezTo>
                      <a:pt x="5710" y="19050"/>
                      <a:pt x="9517" y="18097"/>
                      <a:pt x="10469" y="18097"/>
                    </a:cubicBezTo>
                    <a:cubicBezTo>
                      <a:pt x="12371" y="21907"/>
                      <a:pt x="3807" y="19050"/>
                      <a:pt x="0" y="20003"/>
                    </a:cubicBezTo>
                    <a:lnTo>
                      <a:pt x="0" y="0"/>
                    </a:lnTo>
                    <a:cubicBezTo>
                      <a:pt x="0" y="0"/>
                      <a:pt x="10469" y="0"/>
                      <a:pt x="10469" y="0"/>
                    </a:cubicBezTo>
                    <a:cubicBezTo>
                      <a:pt x="10469" y="0"/>
                      <a:pt x="10469" y="1905"/>
                      <a:pt x="10469" y="2857"/>
                    </a:cubicBezTo>
                    <a:cubicBezTo>
                      <a:pt x="8565" y="2857"/>
                      <a:pt x="6662" y="2857"/>
                      <a:pt x="4758" y="2857"/>
                    </a:cubicBezTo>
                    <a:cubicBezTo>
                      <a:pt x="4758" y="4763"/>
                      <a:pt x="4758" y="6668"/>
                      <a:pt x="4758" y="8572"/>
                    </a:cubicBezTo>
                    <a:cubicBezTo>
                      <a:pt x="6662" y="8572"/>
                      <a:pt x="9517" y="8572"/>
                      <a:pt x="11420" y="8572"/>
                    </a:cubicBezTo>
                    <a:cubicBezTo>
                      <a:pt x="11420" y="8572"/>
                      <a:pt x="11420" y="10478"/>
                      <a:pt x="11420" y="10478"/>
                    </a:cubicBezTo>
                    <a:close/>
                  </a:path>
                </a:pathLst>
              </a:custGeom>
              <a:solidFill>
                <a:srgbClr val="FFFFFF"/>
              </a:solidFill>
              <a:ln w="9512" cap="flat">
                <a:noFill/>
                <a:prstDash val="solid"/>
                <a:miter/>
              </a:ln>
            </p:spPr>
            <p:txBody>
              <a:bodyPr/>
              <a:lstStyle/>
              <a:p>
                <a:endParaRPr lang="en-US"/>
              </a:p>
            </p:txBody>
          </p:sp>
          <p:sp>
            <p:nvSpPr>
              <p:cNvPr id="80" name="Freeform 216">
                <a:extLst>
                  <a:ext uri="{FF2B5EF4-FFF2-40B4-BE49-F238E27FC236}">
                    <a16:creationId xmlns:a16="http://schemas.microsoft.com/office/drawing/2014/main" id="{BBFFF626-E891-E6E2-447A-21C7538C8EE8}"/>
                  </a:ext>
                </a:extLst>
              </p:cNvPr>
              <p:cNvSpPr/>
              <p:nvPr/>
            </p:nvSpPr>
            <p:spPr>
              <a:xfrm>
                <a:off x="6881176" y="6678617"/>
                <a:ext cx="12427" cy="21079"/>
              </a:xfrm>
              <a:custGeom>
                <a:avLst/>
                <a:gdLst>
                  <a:gd name="csX0" fmla="*/ 9573 w 12427"/>
                  <a:gd name="csY0" fmla="*/ 19980 h 21079"/>
                  <a:gd name="csX1" fmla="*/ 1008 w 12427"/>
                  <a:gd name="csY1" fmla="*/ 19980 h 21079"/>
                  <a:gd name="csX2" fmla="*/ 1008 w 12427"/>
                  <a:gd name="csY2" fmla="*/ 16170 h 21079"/>
                  <a:gd name="csX3" fmla="*/ 4815 w 12427"/>
                  <a:gd name="csY3" fmla="*/ 19027 h 21079"/>
                  <a:gd name="csX4" fmla="*/ 8622 w 12427"/>
                  <a:gd name="csY4" fmla="*/ 17123 h 21079"/>
                  <a:gd name="csX5" fmla="*/ 56 w 12427"/>
                  <a:gd name="csY5" fmla="*/ 5692 h 21079"/>
                  <a:gd name="csX6" fmla="*/ 6718 w 12427"/>
                  <a:gd name="csY6" fmla="*/ 930 h 21079"/>
                  <a:gd name="csX7" fmla="*/ 11476 w 12427"/>
                  <a:gd name="csY7" fmla="*/ 1883 h 21079"/>
                  <a:gd name="csX8" fmla="*/ 10525 w 12427"/>
                  <a:gd name="csY8" fmla="*/ 4740 h 21079"/>
                  <a:gd name="csX9" fmla="*/ 6718 w 12427"/>
                  <a:gd name="csY9" fmla="*/ 1883 h 21079"/>
                  <a:gd name="csX10" fmla="*/ 3863 w 12427"/>
                  <a:gd name="csY10" fmla="*/ 4740 h 21079"/>
                  <a:gd name="csX11" fmla="*/ 12428 w 12427"/>
                  <a:gd name="csY11" fmla="*/ 13313 h 21079"/>
                  <a:gd name="csX12" fmla="*/ 8622 w 12427"/>
                  <a:gd name="csY12" fmla="*/ 19980 h 210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427" h="21079">
                    <a:moveTo>
                      <a:pt x="9573" y="19980"/>
                    </a:moveTo>
                    <a:cubicBezTo>
                      <a:pt x="6718" y="20933"/>
                      <a:pt x="2911" y="21885"/>
                      <a:pt x="1008" y="19980"/>
                    </a:cubicBezTo>
                    <a:cubicBezTo>
                      <a:pt x="-895" y="18075"/>
                      <a:pt x="1008" y="17123"/>
                      <a:pt x="1008" y="16170"/>
                    </a:cubicBezTo>
                    <a:cubicBezTo>
                      <a:pt x="1960" y="18075"/>
                      <a:pt x="2911" y="19027"/>
                      <a:pt x="4815" y="19027"/>
                    </a:cubicBezTo>
                    <a:cubicBezTo>
                      <a:pt x="6718" y="19027"/>
                      <a:pt x="8622" y="19027"/>
                      <a:pt x="8622" y="17123"/>
                    </a:cubicBezTo>
                    <a:cubicBezTo>
                      <a:pt x="10525" y="12360"/>
                      <a:pt x="-895" y="13313"/>
                      <a:pt x="56" y="5692"/>
                    </a:cubicBezTo>
                    <a:cubicBezTo>
                      <a:pt x="1008" y="-1927"/>
                      <a:pt x="2911" y="-23"/>
                      <a:pt x="6718" y="930"/>
                    </a:cubicBezTo>
                    <a:cubicBezTo>
                      <a:pt x="10525" y="1883"/>
                      <a:pt x="10525" y="930"/>
                      <a:pt x="11476" y="1883"/>
                    </a:cubicBezTo>
                    <a:cubicBezTo>
                      <a:pt x="12428" y="2835"/>
                      <a:pt x="11476" y="4740"/>
                      <a:pt x="10525" y="4740"/>
                    </a:cubicBezTo>
                    <a:cubicBezTo>
                      <a:pt x="9573" y="2835"/>
                      <a:pt x="8622" y="1883"/>
                      <a:pt x="6718" y="1883"/>
                    </a:cubicBezTo>
                    <a:cubicBezTo>
                      <a:pt x="4815" y="1883"/>
                      <a:pt x="3863" y="1883"/>
                      <a:pt x="3863" y="4740"/>
                    </a:cubicBezTo>
                    <a:cubicBezTo>
                      <a:pt x="3863" y="8550"/>
                      <a:pt x="12428" y="8550"/>
                      <a:pt x="12428" y="13313"/>
                    </a:cubicBezTo>
                    <a:cubicBezTo>
                      <a:pt x="12428" y="18075"/>
                      <a:pt x="12428" y="18075"/>
                      <a:pt x="8622" y="19980"/>
                    </a:cubicBezTo>
                    <a:close/>
                  </a:path>
                </a:pathLst>
              </a:custGeom>
              <a:solidFill>
                <a:srgbClr val="FFFFFF"/>
              </a:solidFill>
              <a:ln w="9512" cap="flat">
                <a:noFill/>
                <a:prstDash val="solid"/>
                <a:miter/>
              </a:ln>
            </p:spPr>
            <p:txBody>
              <a:bodyPr/>
              <a:lstStyle/>
              <a:p>
                <a:endParaRPr lang="en-US"/>
              </a:p>
            </p:txBody>
          </p:sp>
          <p:sp>
            <p:nvSpPr>
              <p:cNvPr id="81" name="Freeform 217">
                <a:extLst>
                  <a:ext uri="{FF2B5EF4-FFF2-40B4-BE49-F238E27FC236}">
                    <a16:creationId xmlns:a16="http://schemas.microsoft.com/office/drawing/2014/main" id="{33E3440B-B7A2-2B5F-822B-93D2F450F620}"/>
                  </a:ext>
                </a:extLst>
              </p:cNvPr>
              <p:cNvSpPr/>
              <p:nvPr/>
            </p:nvSpPr>
            <p:spPr>
              <a:xfrm>
                <a:off x="6950330" y="6678119"/>
                <a:ext cx="14039" cy="21193"/>
              </a:xfrm>
              <a:custGeom>
                <a:avLst/>
                <a:gdLst>
                  <a:gd name="csX0" fmla="*/ 8938 w 14039"/>
                  <a:gd name="csY0" fmla="*/ 20479 h 21193"/>
                  <a:gd name="csX1" fmla="*/ 373 w 14039"/>
                  <a:gd name="csY1" fmla="*/ 20479 h 21193"/>
                  <a:gd name="csX2" fmla="*/ 1325 w 14039"/>
                  <a:gd name="csY2" fmla="*/ 16669 h 21193"/>
                  <a:gd name="csX3" fmla="*/ 5132 w 14039"/>
                  <a:gd name="csY3" fmla="*/ 19526 h 21193"/>
                  <a:gd name="csX4" fmla="*/ 8938 w 14039"/>
                  <a:gd name="csY4" fmla="*/ 16669 h 21193"/>
                  <a:gd name="csX5" fmla="*/ 373 w 14039"/>
                  <a:gd name="csY5" fmla="*/ 8096 h 21193"/>
                  <a:gd name="csX6" fmla="*/ 2277 w 14039"/>
                  <a:gd name="csY6" fmla="*/ 1429 h 21193"/>
                  <a:gd name="csX7" fmla="*/ 10842 w 14039"/>
                  <a:gd name="csY7" fmla="*/ 1429 h 21193"/>
                  <a:gd name="csX8" fmla="*/ 10842 w 14039"/>
                  <a:gd name="csY8" fmla="*/ 4286 h 21193"/>
                  <a:gd name="csX9" fmla="*/ 7987 w 14039"/>
                  <a:gd name="csY9" fmla="*/ 2381 h 21193"/>
                  <a:gd name="csX10" fmla="*/ 5132 w 14039"/>
                  <a:gd name="csY10" fmla="*/ 5239 h 21193"/>
                  <a:gd name="csX11" fmla="*/ 13697 w 14039"/>
                  <a:gd name="csY11" fmla="*/ 13811 h 21193"/>
                  <a:gd name="csX12" fmla="*/ 9890 w 14039"/>
                  <a:gd name="csY12" fmla="*/ 20479 h 21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4039" h="21193">
                    <a:moveTo>
                      <a:pt x="8938" y="20479"/>
                    </a:moveTo>
                    <a:cubicBezTo>
                      <a:pt x="6084" y="21431"/>
                      <a:pt x="3229" y="21431"/>
                      <a:pt x="373" y="20479"/>
                    </a:cubicBezTo>
                    <a:cubicBezTo>
                      <a:pt x="373" y="19526"/>
                      <a:pt x="373" y="17621"/>
                      <a:pt x="1325" y="16669"/>
                    </a:cubicBezTo>
                    <a:cubicBezTo>
                      <a:pt x="1325" y="18574"/>
                      <a:pt x="3229" y="19526"/>
                      <a:pt x="5132" y="19526"/>
                    </a:cubicBezTo>
                    <a:cubicBezTo>
                      <a:pt x="7035" y="19526"/>
                      <a:pt x="8938" y="19526"/>
                      <a:pt x="8938" y="16669"/>
                    </a:cubicBezTo>
                    <a:cubicBezTo>
                      <a:pt x="8938" y="12859"/>
                      <a:pt x="1325" y="12859"/>
                      <a:pt x="373" y="8096"/>
                    </a:cubicBezTo>
                    <a:cubicBezTo>
                      <a:pt x="-578" y="3334"/>
                      <a:pt x="373" y="3334"/>
                      <a:pt x="2277" y="1429"/>
                    </a:cubicBezTo>
                    <a:cubicBezTo>
                      <a:pt x="4180" y="-476"/>
                      <a:pt x="7987" y="-476"/>
                      <a:pt x="10842" y="1429"/>
                    </a:cubicBezTo>
                    <a:cubicBezTo>
                      <a:pt x="13697" y="3334"/>
                      <a:pt x="10842" y="3334"/>
                      <a:pt x="10842" y="4286"/>
                    </a:cubicBezTo>
                    <a:cubicBezTo>
                      <a:pt x="9890" y="3334"/>
                      <a:pt x="8938" y="2381"/>
                      <a:pt x="7987" y="2381"/>
                    </a:cubicBezTo>
                    <a:cubicBezTo>
                      <a:pt x="7035" y="2381"/>
                      <a:pt x="5132" y="2381"/>
                      <a:pt x="5132" y="5239"/>
                    </a:cubicBezTo>
                    <a:cubicBezTo>
                      <a:pt x="5132" y="9049"/>
                      <a:pt x="12745" y="9049"/>
                      <a:pt x="13697" y="13811"/>
                    </a:cubicBezTo>
                    <a:cubicBezTo>
                      <a:pt x="14648" y="18574"/>
                      <a:pt x="13697" y="19526"/>
                      <a:pt x="9890" y="20479"/>
                    </a:cubicBezTo>
                    <a:close/>
                  </a:path>
                </a:pathLst>
              </a:custGeom>
              <a:solidFill>
                <a:srgbClr val="FFFFFF"/>
              </a:solidFill>
              <a:ln w="9512" cap="flat">
                <a:noFill/>
                <a:prstDash val="solid"/>
                <a:miter/>
              </a:ln>
            </p:spPr>
            <p:txBody>
              <a:bodyPr/>
              <a:lstStyle/>
              <a:p>
                <a:endParaRPr lang="en-US"/>
              </a:p>
            </p:txBody>
          </p:sp>
          <p:sp>
            <p:nvSpPr>
              <p:cNvPr id="82" name="Freeform 218">
                <a:extLst>
                  <a:ext uri="{FF2B5EF4-FFF2-40B4-BE49-F238E27FC236}">
                    <a16:creationId xmlns:a16="http://schemas.microsoft.com/office/drawing/2014/main" id="{6AA9C8B5-827B-B665-9E82-2C15F0C60322}"/>
                  </a:ext>
                </a:extLst>
              </p:cNvPr>
              <p:cNvSpPr/>
              <p:nvPr/>
            </p:nvSpPr>
            <p:spPr>
              <a:xfrm>
                <a:off x="6864103" y="6678293"/>
                <a:ext cx="16178" cy="20304"/>
              </a:xfrm>
              <a:custGeom>
                <a:avLst/>
                <a:gdLst>
                  <a:gd name="csX0" fmla="*/ 16178 w 16178"/>
                  <a:gd name="csY0" fmla="*/ 1254 h 20304"/>
                  <a:gd name="csX1" fmla="*/ 10468 w 16178"/>
                  <a:gd name="csY1" fmla="*/ 20304 h 20304"/>
                  <a:gd name="csX2" fmla="*/ 5710 w 16178"/>
                  <a:gd name="csY2" fmla="*/ 20304 h 20304"/>
                  <a:gd name="csX3" fmla="*/ 0 w 16178"/>
                  <a:gd name="csY3" fmla="*/ 302 h 20304"/>
                  <a:gd name="csX4" fmla="*/ 4758 w 16178"/>
                  <a:gd name="csY4" fmla="*/ 302 h 20304"/>
                  <a:gd name="csX5" fmla="*/ 8565 w 16178"/>
                  <a:gd name="csY5" fmla="*/ 8875 h 20304"/>
                  <a:gd name="csX6" fmla="*/ 15226 w 16178"/>
                  <a:gd name="csY6" fmla="*/ 302 h 2030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6178" h="20304">
                    <a:moveTo>
                      <a:pt x="16178" y="1254"/>
                    </a:moveTo>
                    <a:cubicBezTo>
                      <a:pt x="11420" y="11732"/>
                      <a:pt x="9517" y="8875"/>
                      <a:pt x="10468" y="20304"/>
                    </a:cubicBezTo>
                    <a:cubicBezTo>
                      <a:pt x="8565" y="20304"/>
                      <a:pt x="7613" y="20304"/>
                      <a:pt x="5710" y="20304"/>
                    </a:cubicBezTo>
                    <a:cubicBezTo>
                      <a:pt x="6662" y="8875"/>
                      <a:pt x="3807" y="10779"/>
                      <a:pt x="0" y="302"/>
                    </a:cubicBezTo>
                    <a:cubicBezTo>
                      <a:pt x="1903" y="302"/>
                      <a:pt x="3807" y="302"/>
                      <a:pt x="4758" y="302"/>
                    </a:cubicBezTo>
                    <a:lnTo>
                      <a:pt x="8565" y="8875"/>
                    </a:lnTo>
                    <a:cubicBezTo>
                      <a:pt x="11420" y="6017"/>
                      <a:pt x="11420" y="-1603"/>
                      <a:pt x="15226" y="302"/>
                    </a:cubicBezTo>
                    <a:close/>
                  </a:path>
                </a:pathLst>
              </a:custGeom>
              <a:solidFill>
                <a:srgbClr val="FFFFFF"/>
              </a:solidFill>
              <a:ln w="9512" cap="flat">
                <a:noFill/>
                <a:prstDash val="solid"/>
                <a:miter/>
              </a:ln>
            </p:spPr>
            <p:txBody>
              <a:bodyPr/>
              <a:lstStyle/>
              <a:p>
                <a:endParaRPr lang="en-US"/>
              </a:p>
            </p:txBody>
          </p:sp>
          <p:sp>
            <p:nvSpPr>
              <p:cNvPr id="83" name="Freeform 219">
                <a:extLst>
                  <a:ext uri="{FF2B5EF4-FFF2-40B4-BE49-F238E27FC236}">
                    <a16:creationId xmlns:a16="http://schemas.microsoft.com/office/drawing/2014/main" id="{840323DE-4950-EFA3-70A2-9AABCDE9FE6A}"/>
                  </a:ext>
                </a:extLst>
              </p:cNvPr>
              <p:cNvSpPr/>
              <p:nvPr/>
            </p:nvSpPr>
            <p:spPr>
              <a:xfrm>
                <a:off x="6986972" y="6652878"/>
                <a:ext cx="14169" cy="20002"/>
              </a:xfrm>
              <a:custGeom>
                <a:avLst/>
                <a:gdLst>
                  <a:gd name="csX0" fmla="*/ 10362 w 14169"/>
                  <a:gd name="csY0" fmla="*/ 20003 h 20002"/>
                  <a:gd name="csX1" fmla="*/ 5604 w 14169"/>
                  <a:gd name="csY1" fmla="*/ 20003 h 20002"/>
                  <a:gd name="csX2" fmla="*/ 5604 w 14169"/>
                  <a:gd name="csY2" fmla="*/ 2857 h 20002"/>
                  <a:gd name="csX3" fmla="*/ 846 w 14169"/>
                  <a:gd name="csY3" fmla="*/ 2857 h 20002"/>
                  <a:gd name="csX4" fmla="*/ 846 w 14169"/>
                  <a:gd name="csY4" fmla="*/ 0 h 20002"/>
                  <a:gd name="csX5" fmla="*/ 14169 w 14169"/>
                  <a:gd name="csY5" fmla="*/ 0 h 20002"/>
                  <a:gd name="csX6" fmla="*/ 14169 w 14169"/>
                  <a:gd name="csY6" fmla="*/ 1905 h 20002"/>
                  <a:gd name="csX7" fmla="*/ 9411 w 14169"/>
                  <a:gd name="csY7" fmla="*/ 1905 h 20002"/>
                  <a:gd name="csX8" fmla="*/ 9411 w 14169"/>
                  <a:gd name="csY8" fmla="*/ 19050 h 200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169" h="20002">
                    <a:moveTo>
                      <a:pt x="10362" y="20003"/>
                    </a:moveTo>
                    <a:cubicBezTo>
                      <a:pt x="8459" y="20003"/>
                      <a:pt x="7508" y="20003"/>
                      <a:pt x="5604" y="20003"/>
                    </a:cubicBezTo>
                    <a:lnTo>
                      <a:pt x="5604" y="2857"/>
                    </a:lnTo>
                    <a:cubicBezTo>
                      <a:pt x="4653" y="2857"/>
                      <a:pt x="2749" y="2857"/>
                      <a:pt x="846" y="2857"/>
                    </a:cubicBezTo>
                    <a:cubicBezTo>
                      <a:pt x="-1057" y="2857"/>
                      <a:pt x="846" y="0"/>
                      <a:pt x="846" y="0"/>
                    </a:cubicBezTo>
                    <a:lnTo>
                      <a:pt x="14169" y="0"/>
                    </a:lnTo>
                    <a:cubicBezTo>
                      <a:pt x="14169" y="0"/>
                      <a:pt x="14169" y="1905"/>
                      <a:pt x="14169" y="1905"/>
                    </a:cubicBezTo>
                    <a:lnTo>
                      <a:pt x="9411" y="1905"/>
                    </a:lnTo>
                    <a:cubicBezTo>
                      <a:pt x="9411" y="1905"/>
                      <a:pt x="9411" y="19050"/>
                      <a:pt x="9411" y="19050"/>
                    </a:cubicBezTo>
                    <a:close/>
                  </a:path>
                </a:pathLst>
              </a:custGeom>
              <a:solidFill>
                <a:srgbClr val="FFFFFF"/>
              </a:solidFill>
              <a:ln w="9512" cap="flat">
                <a:noFill/>
                <a:prstDash val="solid"/>
                <a:miter/>
              </a:ln>
            </p:spPr>
            <p:txBody>
              <a:bodyPr/>
              <a:lstStyle/>
              <a:p>
                <a:endParaRPr lang="en-US"/>
              </a:p>
            </p:txBody>
          </p:sp>
          <p:sp>
            <p:nvSpPr>
              <p:cNvPr id="84" name="Freeform 220">
                <a:extLst>
                  <a:ext uri="{FF2B5EF4-FFF2-40B4-BE49-F238E27FC236}">
                    <a16:creationId xmlns:a16="http://schemas.microsoft.com/office/drawing/2014/main" id="{D6C1CDFF-2181-B7FA-B993-05C0DD1D8556}"/>
                  </a:ext>
                </a:extLst>
              </p:cNvPr>
              <p:cNvSpPr/>
              <p:nvPr/>
            </p:nvSpPr>
            <p:spPr>
              <a:xfrm>
                <a:off x="6895507" y="6679547"/>
                <a:ext cx="13323" cy="19050"/>
              </a:xfrm>
              <a:custGeom>
                <a:avLst/>
                <a:gdLst>
                  <a:gd name="csX0" fmla="*/ 9517 w 13323"/>
                  <a:gd name="csY0" fmla="*/ 19050 h 19050"/>
                  <a:gd name="csX1" fmla="*/ 4758 w 13323"/>
                  <a:gd name="csY1" fmla="*/ 19050 h 19050"/>
                  <a:gd name="csX2" fmla="*/ 4758 w 13323"/>
                  <a:gd name="csY2" fmla="*/ 1905 h 19050"/>
                  <a:gd name="csX3" fmla="*/ 0 w 13323"/>
                  <a:gd name="csY3" fmla="*/ 1905 h 19050"/>
                  <a:gd name="csX4" fmla="*/ 0 w 13323"/>
                  <a:gd name="csY4" fmla="*/ 0 h 19050"/>
                  <a:gd name="csX5" fmla="*/ 13323 w 13323"/>
                  <a:gd name="csY5" fmla="*/ 0 h 19050"/>
                  <a:gd name="csX6" fmla="*/ 13323 w 13323"/>
                  <a:gd name="csY6" fmla="*/ 1905 h 19050"/>
                  <a:gd name="csX7" fmla="*/ 8565 w 13323"/>
                  <a:gd name="csY7" fmla="*/ 1905 h 19050"/>
                  <a:gd name="csX8" fmla="*/ 8565 w 13323"/>
                  <a:gd name="csY8" fmla="*/ 19050 h 1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323" h="19050">
                    <a:moveTo>
                      <a:pt x="9517" y="19050"/>
                    </a:moveTo>
                    <a:cubicBezTo>
                      <a:pt x="7613" y="19050"/>
                      <a:pt x="6662" y="19050"/>
                      <a:pt x="4758" y="19050"/>
                    </a:cubicBezTo>
                    <a:lnTo>
                      <a:pt x="4758" y="1905"/>
                    </a:lnTo>
                    <a:cubicBezTo>
                      <a:pt x="2855" y="1905"/>
                      <a:pt x="0" y="2858"/>
                      <a:pt x="0" y="1905"/>
                    </a:cubicBezTo>
                    <a:cubicBezTo>
                      <a:pt x="0" y="953"/>
                      <a:pt x="0" y="0"/>
                      <a:pt x="0" y="0"/>
                    </a:cubicBezTo>
                    <a:lnTo>
                      <a:pt x="13323" y="0"/>
                    </a:lnTo>
                    <a:cubicBezTo>
                      <a:pt x="13323" y="0"/>
                      <a:pt x="13323" y="2858"/>
                      <a:pt x="13323" y="1905"/>
                    </a:cubicBezTo>
                    <a:lnTo>
                      <a:pt x="8565" y="1905"/>
                    </a:lnTo>
                    <a:cubicBezTo>
                      <a:pt x="8565" y="1905"/>
                      <a:pt x="8565" y="19050"/>
                      <a:pt x="8565" y="19050"/>
                    </a:cubicBezTo>
                    <a:close/>
                  </a:path>
                </a:pathLst>
              </a:custGeom>
              <a:solidFill>
                <a:srgbClr val="FFFFFF"/>
              </a:solidFill>
              <a:ln w="9512" cap="flat">
                <a:noFill/>
                <a:prstDash val="solid"/>
                <a:miter/>
              </a:ln>
            </p:spPr>
            <p:txBody>
              <a:bodyPr/>
              <a:lstStyle/>
              <a:p>
                <a:endParaRPr lang="en-US"/>
              </a:p>
            </p:txBody>
          </p:sp>
        </p:grpSp>
        <p:pic>
          <p:nvPicPr>
            <p:cNvPr id="14" name="Graphic 13">
              <a:extLst>
                <a:ext uri="{FF2B5EF4-FFF2-40B4-BE49-F238E27FC236}">
                  <a16:creationId xmlns:a16="http://schemas.microsoft.com/office/drawing/2014/main" id="{BB5B9658-21BB-7826-B6FC-470475FB3167}"/>
                </a:ext>
              </a:extLst>
            </p:cNvPr>
            <p:cNvPicPr>
              <a:picLocks noChangeAspect="1"/>
            </p:cNvPicPr>
            <p:nvPr/>
          </p:nvPicPr>
          <p:blipFill rotWithShape="1">
            <a:blip>
              <a:extLst>
                <a:ext uri="{96DAC541-7B7A-43D3-8B79-37D633B846F1}">
                  <asvg:svgBlip xmlns:asvg="http://schemas.microsoft.com/office/drawing/2016/SVG/main" r:embed="rId2"/>
                </a:ext>
              </a:extLst>
            </a:blip>
            <a:srcRect t="179" b="179"/>
            <a:stretch>
              <a:fillRect/>
            </a:stretch>
          </p:blipFill>
          <p:spPr>
            <a:xfrm>
              <a:off x="4147425" y="6546464"/>
              <a:ext cx="192800" cy="192111"/>
            </a:xfrm>
            <a:prstGeom prst="rect">
              <a:avLst/>
            </a:prstGeom>
          </p:spPr>
        </p:pic>
        <p:pic>
          <p:nvPicPr>
            <p:cNvPr id="15" name="Picture 14">
              <a:extLst>
                <a:ext uri="{FF2B5EF4-FFF2-40B4-BE49-F238E27FC236}">
                  <a16:creationId xmlns:a16="http://schemas.microsoft.com/office/drawing/2014/main" id="{84E3166E-4CFB-9F90-EC04-42674335E2DE}"/>
                </a:ext>
              </a:extLst>
            </p:cNvPr>
            <p:cNvPicPr>
              <a:picLocks noChangeAspect="1"/>
            </p:cNvPicPr>
            <p:nvPr userDrawn="1"/>
          </p:nvPicPr>
          <p:blipFill>
            <a:blip r:embed="rId3"/>
            <a:stretch>
              <a:fillRect/>
            </a:stretch>
          </p:blipFill>
          <p:spPr>
            <a:xfrm>
              <a:off x="4447147" y="6530360"/>
              <a:ext cx="230219" cy="230219"/>
            </a:xfrm>
            <a:prstGeom prst="rect">
              <a:avLst/>
            </a:prstGeom>
          </p:spPr>
        </p:pic>
      </p:grpSp>
    </p:spTree>
    <p:extLst>
      <p:ext uri="{BB962C8B-B14F-4D97-AF65-F5344CB8AC3E}">
        <p14:creationId xmlns:p14="http://schemas.microsoft.com/office/powerpoint/2010/main" val="4272702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AFC17C-A8A3-C795-190E-0A1CB04D0C2D}"/>
              </a:ext>
            </a:extLst>
          </p:cNvPr>
          <p:cNvSpPr>
            <a:spLocks noGrp="1"/>
          </p:cNvSpPr>
          <p:nvPr>
            <p:ph type="title"/>
          </p:nvPr>
        </p:nvSpPr>
        <p:spPr>
          <a:xfrm>
            <a:off x="588437" y="318213"/>
            <a:ext cx="10486571" cy="833178"/>
          </a:xfrm>
        </p:spPr>
        <p:txBody>
          <a:bodyPr/>
          <a:lstStyle/>
          <a:p>
            <a:r>
              <a:rPr lang="en-US" sz="2800">
                <a:latin typeface="Arial"/>
                <a:cs typeface="Arial"/>
              </a:rPr>
              <a:t>Heat Pumps</a:t>
            </a:r>
            <a:br>
              <a:rPr lang="en-US"/>
            </a:br>
            <a:endParaRPr lang="en-US"/>
          </a:p>
        </p:txBody>
      </p:sp>
      <p:sp>
        <p:nvSpPr>
          <p:cNvPr id="4" name="Text Placeholder 3">
            <a:extLst>
              <a:ext uri="{FF2B5EF4-FFF2-40B4-BE49-F238E27FC236}">
                <a16:creationId xmlns:a16="http://schemas.microsoft.com/office/drawing/2014/main" id="{A1D30C05-1881-BB5B-E66A-F5CA2F973F34}"/>
              </a:ext>
            </a:extLst>
          </p:cNvPr>
          <p:cNvSpPr>
            <a:spLocks noGrp="1"/>
          </p:cNvSpPr>
          <p:nvPr>
            <p:ph type="body" sz="quarter" idx="13"/>
          </p:nvPr>
        </p:nvSpPr>
        <p:spPr>
          <a:xfrm>
            <a:off x="584963" y="818843"/>
            <a:ext cx="11131331" cy="476810"/>
          </a:xfrm>
        </p:spPr>
        <p:txBody>
          <a:bodyPr/>
          <a:lstStyle/>
          <a:p>
            <a:r>
              <a:rPr lang="en-US" dirty="0"/>
              <a:t>Sustainable Heating Solutions</a:t>
            </a:r>
          </a:p>
        </p:txBody>
      </p:sp>
      <p:sp>
        <p:nvSpPr>
          <p:cNvPr id="22" name="TextBox 21">
            <a:extLst>
              <a:ext uri="{FF2B5EF4-FFF2-40B4-BE49-F238E27FC236}">
                <a16:creationId xmlns:a16="http://schemas.microsoft.com/office/drawing/2014/main" id="{BD2A6FD0-2AF9-AA64-BCA9-FC6CA8C4E720}"/>
              </a:ext>
            </a:extLst>
          </p:cNvPr>
          <p:cNvSpPr txBox="1"/>
          <p:nvPr/>
        </p:nvSpPr>
        <p:spPr>
          <a:xfrm>
            <a:off x="7914839" y="2773899"/>
            <a:ext cx="3435332" cy="35394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Sustainable Technology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Lower maintenance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Effluent waste heat recovery up to 30%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Simultaneous cooling generation capacity up to 60%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Energy savings up to 80%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CO2 reduction up to 90%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Water savings up to 60%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Lower operating costs</a:t>
            </a:r>
          </a:p>
        </p:txBody>
      </p:sp>
      <p:grpSp>
        <p:nvGrpSpPr>
          <p:cNvPr id="54" name="Group 53">
            <a:extLst>
              <a:ext uri="{FF2B5EF4-FFF2-40B4-BE49-F238E27FC236}">
                <a16:creationId xmlns:a16="http://schemas.microsoft.com/office/drawing/2014/main" id="{DD4DE7E3-09EE-30E6-BF34-A54CEBEB06B0}"/>
              </a:ext>
            </a:extLst>
          </p:cNvPr>
          <p:cNvGrpSpPr/>
          <p:nvPr/>
        </p:nvGrpSpPr>
        <p:grpSpPr>
          <a:xfrm>
            <a:off x="588437" y="1151391"/>
            <a:ext cx="6391982" cy="4914498"/>
            <a:chOff x="610509" y="1332564"/>
            <a:chExt cx="6391982" cy="4914498"/>
          </a:xfrm>
        </p:grpSpPr>
        <p:sp>
          <p:nvSpPr>
            <p:cNvPr id="17" name="Oval 16">
              <a:extLst>
                <a:ext uri="{FF2B5EF4-FFF2-40B4-BE49-F238E27FC236}">
                  <a16:creationId xmlns:a16="http://schemas.microsoft.com/office/drawing/2014/main" id="{A6F68A51-F632-E990-1311-E258C54B3680}"/>
                </a:ext>
              </a:extLst>
            </p:cNvPr>
            <p:cNvSpPr/>
            <p:nvPr/>
          </p:nvSpPr>
          <p:spPr>
            <a:xfrm>
              <a:off x="1714383" y="2308467"/>
              <a:ext cx="3657600" cy="3657600"/>
            </a:xfrm>
            <a:prstGeom prst="ellipse">
              <a:avLst/>
            </a:prstGeom>
            <a:noFill/>
            <a:ln w="57150" cmpd="thickThin">
              <a:solidFill>
                <a:srgbClr val="CF4334"/>
              </a:solidFill>
              <a:prstDash val="solid"/>
              <a:extLst>
                <a:ext uri="{C807C97D-BFC1-408E-A445-0C87EB9F89A2}">
                  <ask:lineSketchStyleProps xmlns:ask="http://schemas.microsoft.com/office/drawing/2018/sketchyshapes">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7" name="Picture 6" descr="A machine with pipes and valves&#10;&#10;Description automatically generated">
              <a:extLst>
                <a:ext uri="{FF2B5EF4-FFF2-40B4-BE49-F238E27FC236}">
                  <a16:creationId xmlns:a16="http://schemas.microsoft.com/office/drawing/2014/main" id="{B8926439-C87A-DFAD-78C2-5316A44AE6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0575" y="1332564"/>
              <a:ext cx="2743200" cy="1828800"/>
            </a:xfrm>
            <a:prstGeom prst="rect">
              <a:avLst/>
            </a:prstGeom>
          </p:spPr>
        </p:pic>
        <p:pic>
          <p:nvPicPr>
            <p:cNvPr id="15" name="Picture 14">
              <a:extLst>
                <a:ext uri="{FF2B5EF4-FFF2-40B4-BE49-F238E27FC236}">
                  <a16:creationId xmlns:a16="http://schemas.microsoft.com/office/drawing/2014/main" id="{891FBDD7-4279-025E-A76A-F9BF39E74AC4}"/>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4767291" y="2762452"/>
              <a:ext cx="2235200" cy="1828800"/>
            </a:xfrm>
            <a:prstGeom prst="rect">
              <a:avLst/>
            </a:prstGeom>
          </p:spPr>
        </p:pic>
        <p:pic>
          <p:nvPicPr>
            <p:cNvPr id="13" name="Picture 12">
              <a:extLst>
                <a:ext uri="{FF2B5EF4-FFF2-40B4-BE49-F238E27FC236}">
                  <a16:creationId xmlns:a16="http://schemas.microsoft.com/office/drawing/2014/main" id="{939F8DA1-3F33-0A5C-6956-8909970555E8}"/>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5146" b="93636" l="5539" r="97231">
                          <a14:foregroundMark x1="13305" y1="25322" x2="13125" y2="66012"/>
                          <a14:foregroundMark x1="13125" y1="66012" x2="68152" y2="85105"/>
                          <a14:foregroundMark x1="68152" y1="85105" x2="81036" y2="58023"/>
                          <a14:foregroundMark x1="81036" y1="58023" x2="77905" y2="26947"/>
                          <a14:foregroundMark x1="77905" y1="26947" x2="60084" y2="9479"/>
                          <a14:foregroundMark x1="60084" y1="9479" x2="35641" y2="10223"/>
                          <a14:foregroundMark x1="35641" y1="10223" x2="16075" y2="24848"/>
                          <a14:foregroundMark x1="16075" y1="24848" x2="14208" y2="25322"/>
                          <a14:foregroundMark x1="5539" y1="47529" x2="17580" y2="73934"/>
                          <a14:foregroundMark x1="7104" y1="72173" x2="48465" y2="88829"/>
                          <a14:foregroundMark x1="5539" y1="70481" x2="50030" y2="90251"/>
                          <a14:foregroundMark x1="10175" y1="72512" x2="48766" y2="91605"/>
                          <a14:foregroundMark x1="8368" y1="73595" x2="30765" y2="86933"/>
                          <a14:foregroundMark x1="30765" y1="86933" x2="50632" y2="92011"/>
                          <a14:foregroundMark x1="45394" y1="93703" x2="86755" y2="80162"/>
                          <a14:foregroundMark x1="91391" y1="21462" x2="88922" y2="80501"/>
                          <a14:foregroundMark x1="85491" y1="32972" x2="84889" y2="52404"/>
                          <a14:foregroundMark x1="83986" y1="24645" x2="89223" y2="30196"/>
                          <a14:foregroundMark x1="94160" y1="77725" x2="90126" y2="79485"/>
                          <a14:foregroundMark x1="96026" y1="77387" x2="96026" y2="77387"/>
                          <a14:foregroundMark x1="95665" y1="77387" x2="96629" y2="78402"/>
                          <a14:foregroundMark x1="96026" y1="76710" x2="97231" y2="78402"/>
                          <a14:foregroundMark x1="45394" y1="5146" x2="50331" y2="7244"/>
                          <a14:foregroundMark x1="47863" y1="67299" x2="58940" y2="80501"/>
                          <a14:foregroundMark x1="48164" y1="85037" x2="53101" y2="88490"/>
                        </a14:backgroundRemoval>
                      </a14:imgEffect>
                    </a14:imgLayer>
                  </a14:imgProps>
                </a:ext>
                <a:ext uri="{28A0092B-C50C-407E-A947-70E740481C1C}">
                  <a14:useLocalDpi xmlns:a14="http://schemas.microsoft.com/office/drawing/2010/main"/>
                </a:ext>
              </a:extLst>
            </a:blip>
            <a:srcRect/>
            <a:stretch>
              <a:fillRect/>
            </a:stretch>
          </p:blipFill>
          <p:spPr>
            <a:xfrm>
              <a:off x="610509" y="2762452"/>
              <a:ext cx="2057400" cy="1828800"/>
            </a:xfrm>
            <a:prstGeom prst="rect">
              <a:avLst/>
            </a:prstGeom>
          </p:spPr>
        </p:pic>
        <p:pic>
          <p:nvPicPr>
            <p:cNvPr id="11" name="Picture 10">
              <a:extLst>
                <a:ext uri="{FF2B5EF4-FFF2-40B4-BE49-F238E27FC236}">
                  <a16:creationId xmlns:a16="http://schemas.microsoft.com/office/drawing/2014/main" id="{67D3B7F1-788B-7465-58CE-8C22AB1D41AB}"/>
                </a:ext>
              </a:extLst>
            </p:cNvPr>
            <p:cNvPicPr>
              <a:picLocks noChangeAspect="1"/>
            </p:cNvPicPr>
            <p:nvPr/>
          </p:nvPicPr>
          <p:blipFill>
            <a:blip r:embed="rId7" cstate="print">
              <a:extLst>
                <a:ext uri="{28A0092B-C50C-407E-A947-70E740481C1C}">
                  <a14:useLocalDpi xmlns:a14="http://schemas.microsoft.com/office/drawing/2010/main"/>
                </a:ext>
              </a:extLst>
            </a:blip>
            <a:srcRect/>
            <a:stretch>
              <a:fillRect/>
            </a:stretch>
          </p:blipFill>
          <p:spPr>
            <a:xfrm>
              <a:off x="2716213" y="4418262"/>
              <a:ext cx="2269129" cy="1828800"/>
            </a:xfrm>
            <a:prstGeom prst="rect">
              <a:avLst/>
            </a:prstGeom>
          </p:spPr>
        </p:pic>
      </p:grpSp>
      <p:pic>
        <p:nvPicPr>
          <p:cNvPr id="35" name="Picture 34">
            <a:extLst>
              <a:ext uri="{FF2B5EF4-FFF2-40B4-BE49-F238E27FC236}">
                <a16:creationId xmlns:a16="http://schemas.microsoft.com/office/drawing/2014/main" id="{BC4721DF-904B-7DDC-6608-0939F17449C6}"/>
              </a:ext>
            </a:extLst>
          </p:cNvPr>
          <p:cNvPicPr>
            <a:picLocks noChangeAspect="1"/>
          </p:cNvPicPr>
          <p:nvPr/>
        </p:nvPicPr>
        <p:blipFill>
          <a:blip r:embed="rId8"/>
          <a:stretch>
            <a:fillRect/>
          </a:stretch>
        </p:blipFill>
        <p:spPr>
          <a:xfrm>
            <a:off x="7696200" y="2850319"/>
            <a:ext cx="218639" cy="218639"/>
          </a:xfrm>
          <a:prstGeom prst="rect">
            <a:avLst/>
          </a:prstGeom>
        </p:spPr>
      </p:pic>
      <p:pic>
        <p:nvPicPr>
          <p:cNvPr id="37" name="Picture 36">
            <a:extLst>
              <a:ext uri="{FF2B5EF4-FFF2-40B4-BE49-F238E27FC236}">
                <a16:creationId xmlns:a16="http://schemas.microsoft.com/office/drawing/2014/main" id="{BB6F0CEB-D5B1-250A-116D-08704E0F19BC}"/>
              </a:ext>
            </a:extLst>
          </p:cNvPr>
          <p:cNvPicPr>
            <a:picLocks noChangeAspect="1"/>
          </p:cNvPicPr>
          <p:nvPr/>
        </p:nvPicPr>
        <p:blipFill>
          <a:blip r:embed="rId9"/>
          <a:stretch>
            <a:fillRect/>
          </a:stretch>
        </p:blipFill>
        <p:spPr>
          <a:xfrm>
            <a:off x="7696200" y="3246484"/>
            <a:ext cx="218640" cy="218640"/>
          </a:xfrm>
          <a:prstGeom prst="rect">
            <a:avLst/>
          </a:prstGeom>
        </p:spPr>
      </p:pic>
      <p:pic>
        <p:nvPicPr>
          <p:cNvPr id="39" name="Picture 38">
            <a:extLst>
              <a:ext uri="{FF2B5EF4-FFF2-40B4-BE49-F238E27FC236}">
                <a16:creationId xmlns:a16="http://schemas.microsoft.com/office/drawing/2014/main" id="{A180AA3E-F31E-EEEE-0635-E2D3F51B68CE}"/>
              </a:ext>
            </a:extLst>
          </p:cNvPr>
          <p:cNvPicPr>
            <a:picLocks noChangeAspect="1"/>
          </p:cNvPicPr>
          <p:nvPr/>
        </p:nvPicPr>
        <p:blipFill>
          <a:blip r:embed="rId10"/>
          <a:stretch>
            <a:fillRect/>
          </a:stretch>
        </p:blipFill>
        <p:spPr>
          <a:xfrm>
            <a:off x="7667847" y="3683763"/>
            <a:ext cx="246992" cy="246992"/>
          </a:xfrm>
          <a:prstGeom prst="rect">
            <a:avLst/>
          </a:prstGeom>
        </p:spPr>
      </p:pic>
      <p:pic>
        <p:nvPicPr>
          <p:cNvPr id="41" name="Picture 40">
            <a:extLst>
              <a:ext uri="{FF2B5EF4-FFF2-40B4-BE49-F238E27FC236}">
                <a16:creationId xmlns:a16="http://schemas.microsoft.com/office/drawing/2014/main" id="{79AF9BB2-13BA-032D-F081-038D84566174}"/>
              </a:ext>
            </a:extLst>
          </p:cNvPr>
          <p:cNvPicPr>
            <a:picLocks noChangeAspect="1"/>
          </p:cNvPicPr>
          <p:nvPr/>
        </p:nvPicPr>
        <p:blipFill>
          <a:blip r:embed="rId11"/>
          <a:stretch>
            <a:fillRect/>
          </a:stretch>
        </p:blipFill>
        <p:spPr>
          <a:xfrm>
            <a:off x="7667847" y="4205361"/>
            <a:ext cx="270733" cy="270733"/>
          </a:xfrm>
          <a:prstGeom prst="rect">
            <a:avLst/>
          </a:prstGeom>
        </p:spPr>
      </p:pic>
      <p:pic>
        <p:nvPicPr>
          <p:cNvPr id="43" name="Picture 42">
            <a:extLst>
              <a:ext uri="{FF2B5EF4-FFF2-40B4-BE49-F238E27FC236}">
                <a16:creationId xmlns:a16="http://schemas.microsoft.com/office/drawing/2014/main" id="{CF236931-666E-2FB4-1055-4E60852CD13E}"/>
              </a:ext>
            </a:extLst>
          </p:cNvPr>
          <p:cNvPicPr>
            <a:picLocks noChangeAspect="1"/>
          </p:cNvPicPr>
          <p:nvPr/>
        </p:nvPicPr>
        <p:blipFill>
          <a:blip r:embed="rId12"/>
          <a:stretch>
            <a:fillRect/>
          </a:stretch>
        </p:blipFill>
        <p:spPr>
          <a:xfrm>
            <a:off x="7686803" y="4750700"/>
            <a:ext cx="209078" cy="209078"/>
          </a:xfrm>
          <a:prstGeom prst="rect">
            <a:avLst/>
          </a:prstGeom>
        </p:spPr>
      </p:pic>
      <p:pic>
        <p:nvPicPr>
          <p:cNvPr id="45" name="Picture 44">
            <a:extLst>
              <a:ext uri="{FF2B5EF4-FFF2-40B4-BE49-F238E27FC236}">
                <a16:creationId xmlns:a16="http://schemas.microsoft.com/office/drawing/2014/main" id="{C8D321E1-82B2-2F4F-BFC3-BBC739577434}"/>
              </a:ext>
            </a:extLst>
          </p:cNvPr>
          <p:cNvPicPr>
            <a:picLocks noChangeAspect="1"/>
          </p:cNvPicPr>
          <p:nvPr/>
        </p:nvPicPr>
        <p:blipFill>
          <a:blip r:embed="rId13"/>
          <a:stretch>
            <a:fillRect/>
          </a:stretch>
        </p:blipFill>
        <p:spPr>
          <a:xfrm>
            <a:off x="7641454" y="5139521"/>
            <a:ext cx="297126" cy="297126"/>
          </a:xfrm>
          <a:prstGeom prst="rect">
            <a:avLst/>
          </a:prstGeom>
        </p:spPr>
      </p:pic>
      <p:pic>
        <p:nvPicPr>
          <p:cNvPr id="47" name="Picture 46">
            <a:extLst>
              <a:ext uri="{FF2B5EF4-FFF2-40B4-BE49-F238E27FC236}">
                <a16:creationId xmlns:a16="http://schemas.microsoft.com/office/drawing/2014/main" id="{9B911AC6-B62C-A09A-EE4E-310AF3934DDC}"/>
              </a:ext>
            </a:extLst>
          </p:cNvPr>
          <p:cNvPicPr>
            <a:picLocks noChangeAspect="1"/>
          </p:cNvPicPr>
          <p:nvPr/>
        </p:nvPicPr>
        <p:blipFill>
          <a:blip r:embed="rId14"/>
          <a:stretch>
            <a:fillRect/>
          </a:stretch>
        </p:blipFill>
        <p:spPr>
          <a:xfrm>
            <a:off x="7654650" y="6016548"/>
            <a:ext cx="270734" cy="270734"/>
          </a:xfrm>
          <a:prstGeom prst="rect">
            <a:avLst/>
          </a:prstGeom>
        </p:spPr>
      </p:pic>
      <p:pic>
        <p:nvPicPr>
          <p:cNvPr id="49" name="Picture 48">
            <a:extLst>
              <a:ext uri="{FF2B5EF4-FFF2-40B4-BE49-F238E27FC236}">
                <a16:creationId xmlns:a16="http://schemas.microsoft.com/office/drawing/2014/main" id="{694634EC-ABA6-D033-9DFB-34FAE0795C72}"/>
              </a:ext>
            </a:extLst>
          </p:cNvPr>
          <p:cNvPicPr>
            <a:picLocks noChangeAspect="1"/>
          </p:cNvPicPr>
          <p:nvPr/>
        </p:nvPicPr>
        <p:blipFill>
          <a:blip r:embed="rId15"/>
          <a:stretch>
            <a:fillRect/>
          </a:stretch>
        </p:blipFill>
        <p:spPr>
          <a:xfrm>
            <a:off x="7677971" y="5580909"/>
            <a:ext cx="236867" cy="236867"/>
          </a:xfrm>
          <a:prstGeom prst="rect">
            <a:avLst/>
          </a:prstGeom>
        </p:spPr>
      </p:pic>
      <p:sp>
        <p:nvSpPr>
          <p:cNvPr id="51" name="TextBox 50">
            <a:extLst>
              <a:ext uri="{FF2B5EF4-FFF2-40B4-BE49-F238E27FC236}">
                <a16:creationId xmlns:a16="http://schemas.microsoft.com/office/drawing/2014/main" id="{FFB12F05-D900-05A8-BCE4-E5757BBB84C0}"/>
              </a:ext>
            </a:extLst>
          </p:cNvPr>
          <p:cNvSpPr txBox="1"/>
          <p:nvPr/>
        </p:nvSpPr>
        <p:spPr>
          <a:xfrm>
            <a:off x="7686803" y="2325454"/>
            <a:ext cx="2917697"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Arial"/>
                <a:ea typeface="+mn-ea"/>
                <a:cs typeface="+mn-cs"/>
              </a:rPr>
              <a:t>Why Thermax Heat Pumps:</a:t>
            </a:r>
          </a:p>
        </p:txBody>
      </p:sp>
      <p:graphicFrame>
        <p:nvGraphicFramePr>
          <p:cNvPr id="53" name="Table 52">
            <a:extLst>
              <a:ext uri="{FF2B5EF4-FFF2-40B4-BE49-F238E27FC236}">
                <a16:creationId xmlns:a16="http://schemas.microsoft.com/office/drawing/2014/main" id="{46F5D27B-2261-E088-57DD-7EB9539F46EA}"/>
              </a:ext>
            </a:extLst>
          </p:cNvPr>
          <p:cNvGraphicFramePr>
            <a:graphicFrameLocks noGrp="1"/>
          </p:cNvGraphicFramePr>
          <p:nvPr>
            <p:extLst>
              <p:ext uri="{D42A27DB-BD31-4B8C-83A1-F6EECF244321}">
                <p14:modId xmlns:p14="http://schemas.microsoft.com/office/powerpoint/2010/main" val="3462932335"/>
              </p:ext>
            </p:extLst>
          </p:nvPr>
        </p:nvGraphicFramePr>
        <p:xfrm>
          <a:off x="7429617" y="1238883"/>
          <a:ext cx="3674420" cy="741680"/>
        </p:xfrm>
        <a:graphic>
          <a:graphicData uri="http://schemas.openxmlformats.org/drawingml/2006/table">
            <a:tbl>
              <a:tblPr firstRow="1" bandRow="1">
                <a:tableStyleId>{BC89EF96-8CEA-46FF-86C4-4CE0E7609802}</a:tableStyleId>
              </a:tblPr>
              <a:tblGrid>
                <a:gridCol w="3674420">
                  <a:extLst>
                    <a:ext uri="{9D8B030D-6E8A-4147-A177-3AD203B41FA5}">
                      <a16:colId xmlns:a16="http://schemas.microsoft.com/office/drawing/2014/main" val="3441558505"/>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0">
                          <a:solidFill>
                            <a:schemeClr val="tx1"/>
                          </a:solidFill>
                        </a:rPr>
                        <a:t>Hot Water up to 140°C</a:t>
                      </a:r>
                    </a:p>
                  </a:txBody>
                  <a:tcPr/>
                </a:tc>
                <a:extLst>
                  <a:ext uri="{0D108BD9-81ED-4DB2-BD59-A6C34878D82A}">
                    <a16:rowId xmlns:a16="http://schemas.microsoft.com/office/drawing/2014/main" val="3459073641"/>
                  </a:ext>
                </a:extLst>
              </a:tr>
              <a:tr h="370840">
                <a:tc>
                  <a:txBody>
                    <a:bodyPr/>
                    <a:lstStyle/>
                    <a:p>
                      <a:r>
                        <a:rPr lang="en-US" sz="1400" b="0">
                          <a:solidFill>
                            <a:schemeClr val="tx1"/>
                          </a:solidFill>
                        </a:rPr>
                        <a:t>Capacity: 0.25 MW to 40 MW</a:t>
                      </a:r>
                    </a:p>
                  </a:txBody>
                  <a:tcPr/>
                </a:tc>
                <a:extLst>
                  <a:ext uri="{0D108BD9-81ED-4DB2-BD59-A6C34878D82A}">
                    <a16:rowId xmlns:a16="http://schemas.microsoft.com/office/drawing/2014/main" val="95908713"/>
                  </a:ext>
                </a:extLst>
              </a:tr>
            </a:tbl>
          </a:graphicData>
        </a:graphic>
      </p:graphicFrame>
      <p:sp>
        <p:nvSpPr>
          <p:cNvPr id="5" name="TextBox 4">
            <a:extLst>
              <a:ext uri="{FF2B5EF4-FFF2-40B4-BE49-F238E27FC236}">
                <a16:creationId xmlns:a16="http://schemas.microsoft.com/office/drawing/2014/main" id="{08ABE683-EA5F-ACA2-B9D1-C914B2D78DE7}"/>
              </a:ext>
            </a:extLst>
          </p:cNvPr>
          <p:cNvSpPr txBox="1"/>
          <p:nvPr/>
        </p:nvSpPr>
        <p:spPr>
          <a:xfrm>
            <a:off x="4434822" y="1826043"/>
            <a:ext cx="1122554"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Absorption Heat Pump</a:t>
            </a:r>
          </a:p>
        </p:txBody>
      </p:sp>
      <p:sp>
        <p:nvSpPr>
          <p:cNvPr id="6" name="TextBox 5">
            <a:extLst>
              <a:ext uri="{FF2B5EF4-FFF2-40B4-BE49-F238E27FC236}">
                <a16:creationId xmlns:a16="http://schemas.microsoft.com/office/drawing/2014/main" id="{D4BF9F90-514C-66D8-6E64-5F1A2D14FE21}"/>
              </a:ext>
            </a:extLst>
          </p:cNvPr>
          <p:cNvSpPr txBox="1"/>
          <p:nvPr/>
        </p:nvSpPr>
        <p:spPr>
          <a:xfrm>
            <a:off x="5398215" y="4356646"/>
            <a:ext cx="1136662"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Hybrid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Heat Pump</a:t>
            </a:r>
          </a:p>
        </p:txBody>
      </p:sp>
      <p:sp>
        <p:nvSpPr>
          <p:cNvPr id="8" name="TextBox 7">
            <a:extLst>
              <a:ext uri="{FF2B5EF4-FFF2-40B4-BE49-F238E27FC236}">
                <a16:creationId xmlns:a16="http://schemas.microsoft.com/office/drawing/2014/main" id="{968BA6B1-FD2E-F3FC-89DB-AA370A61FDEB}"/>
              </a:ext>
            </a:extLst>
          </p:cNvPr>
          <p:cNvSpPr txBox="1"/>
          <p:nvPr/>
        </p:nvSpPr>
        <p:spPr>
          <a:xfrm>
            <a:off x="629717" y="4272281"/>
            <a:ext cx="1136662"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Air Source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Heat Pump</a:t>
            </a:r>
          </a:p>
        </p:txBody>
      </p:sp>
      <p:sp>
        <p:nvSpPr>
          <p:cNvPr id="9" name="TextBox 8">
            <a:extLst>
              <a:ext uri="{FF2B5EF4-FFF2-40B4-BE49-F238E27FC236}">
                <a16:creationId xmlns:a16="http://schemas.microsoft.com/office/drawing/2014/main" id="{9540A24A-ECB4-C5CF-2346-454E26940715}"/>
              </a:ext>
            </a:extLst>
          </p:cNvPr>
          <p:cNvSpPr txBox="1"/>
          <p:nvPr/>
        </p:nvSpPr>
        <p:spPr>
          <a:xfrm>
            <a:off x="3070124" y="5906553"/>
            <a:ext cx="129815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Water Source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Heat Pump</a:t>
            </a:r>
          </a:p>
        </p:txBody>
      </p:sp>
    </p:spTree>
    <p:extLst>
      <p:ext uri="{BB962C8B-B14F-4D97-AF65-F5344CB8AC3E}">
        <p14:creationId xmlns:p14="http://schemas.microsoft.com/office/powerpoint/2010/main" val="4281532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BA40C9-B0F5-427A-3CA9-692F3DE0C8B7}"/>
              </a:ext>
            </a:extLst>
          </p:cNvPr>
          <p:cNvSpPr>
            <a:spLocks noGrp="1"/>
          </p:cNvSpPr>
          <p:nvPr>
            <p:ph type="title"/>
          </p:nvPr>
        </p:nvSpPr>
        <p:spPr>
          <a:xfrm>
            <a:off x="588437" y="453256"/>
            <a:ext cx="10685153" cy="439224"/>
          </a:xfrm>
        </p:spPr>
        <p:txBody>
          <a:bodyPr/>
          <a:lstStyle/>
          <a:p>
            <a:r>
              <a:rPr lang="en-US" sz="2800">
                <a:solidFill>
                  <a:schemeClr val="tx1"/>
                </a:solidFill>
                <a:latin typeface="Arial" panose="020B0604020202020204" pitchFamily="34" charset="0"/>
              </a:rPr>
              <a:t>Heat Pumps - Product Basket</a:t>
            </a:r>
            <a:endParaRPr lang="en-IN" sz="2800">
              <a:solidFill>
                <a:schemeClr val="tx1"/>
              </a:solidFill>
              <a:latin typeface="Arial" panose="020B0604020202020204" pitchFamily="34" charset="0"/>
            </a:endParaRPr>
          </a:p>
        </p:txBody>
      </p:sp>
      <p:sp>
        <p:nvSpPr>
          <p:cNvPr id="12" name="TextBox 11">
            <a:extLst>
              <a:ext uri="{FF2B5EF4-FFF2-40B4-BE49-F238E27FC236}">
                <a16:creationId xmlns:a16="http://schemas.microsoft.com/office/drawing/2014/main" id="{B87BB6C0-015B-36FF-AD26-F916C9406B0B}"/>
              </a:ext>
            </a:extLst>
          </p:cNvPr>
          <p:cNvSpPr txBox="1"/>
          <p:nvPr/>
        </p:nvSpPr>
        <p:spPr>
          <a:xfrm>
            <a:off x="740432" y="3360412"/>
            <a:ext cx="3126952" cy="278146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Absorption Heat Pump</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IN" sz="1400" b="1" i="0" u="none" strike="noStrike" kern="1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Energy savings Up to 40%</a:t>
            </a:r>
            <a:endParaRPr kumimoji="0" lang="en-IN" sz="1400" b="0" i="0" u="none" strike="noStrike" kern="1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Water Savings: 60%</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1" i="0" u="none" strike="noStrike" kern="1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Heating Capacity: 0.25MW-40MW</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1" i="0" u="none" strike="noStrike" kern="100" cap="none" spc="0" normalizeH="0" baseline="0" noProof="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Hot Water Output: Up to 110°C</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CO2 Reduction: Up to 90%</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Steam Pressure: 2-10 bar</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COP: 1.7 -1.8</a:t>
            </a:r>
            <a:endParaRPr kumimoji="0" lang="en-IN"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B70EBA58-73D0-458C-4DB0-924E3267E492}"/>
              </a:ext>
            </a:extLst>
          </p:cNvPr>
          <p:cNvSpPr txBox="1"/>
          <p:nvPr/>
        </p:nvSpPr>
        <p:spPr>
          <a:xfrm>
            <a:off x="4465339" y="3360412"/>
            <a:ext cx="3671455" cy="3011978"/>
          </a:xfrm>
          <a:prstGeom prst="rect">
            <a:avLst/>
          </a:prstGeom>
          <a:noFill/>
        </p:spPr>
        <p:txBody>
          <a:bodyPr wrap="square" rtlCol="0">
            <a:spAutoFit/>
          </a:bodyPr>
          <a:lstStyle/>
          <a:p>
            <a:pPr marL="0" marR="0" lvl="0" indent="0" algn="l" defTabSz="914400" rtl="0" eaLnBrk="1" fontAlgn="auto" latinLnBrk="0" hangingPunct="1">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Electrical Heat Pump</a:t>
            </a:r>
          </a:p>
          <a:p>
            <a:pPr marL="0" marR="0" lvl="0" indent="0" algn="l" defTabSz="914400" rtl="0" eaLnBrk="1" fontAlgn="auto" latinLnBrk="0" hangingPunct="1">
              <a:spcBef>
                <a:spcPts val="0"/>
              </a:spcBef>
              <a:spcAft>
                <a:spcPts val="800"/>
              </a:spcAft>
              <a:buClrTx/>
              <a:buSzTx/>
              <a:buFontTx/>
              <a:buNone/>
              <a:tabLst/>
              <a:defRPr/>
            </a:pPr>
            <a:r>
              <a:rPr kumimoji="0" lang="en-IN" sz="1400" b="1"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Achieve Maximum Operational Savings </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1"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Heating Capacity: 0.2MW-3MW per single unit</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1" i="0" u="none" strike="noStrike" kern="100" cap="none" spc="0" normalizeH="0" baseline="0" noProof="0" dirty="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Hot Water Output: Up to 140°C</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Energy Savings up to 80%</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Simultaneous Cooling generation capacity Up to 60%</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COP: 1.8 – 6</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IN" sz="14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Types: Air Source and Water Source</a:t>
            </a:r>
            <a:endParaRPr kumimoji="0" lang="en-IN"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descr="A machine with pipes and valves&#10;&#10;Description automatically generated">
            <a:extLst>
              <a:ext uri="{FF2B5EF4-FFF2-40B4-BE49-F238E27FC236}">
                <a16:creationId xmlns:a16="http://schemas.microsoft.com/office/drawing/2014/main" id="{02E0EFEE-587A-7FAD-37B1-20803250D18D}"/>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588437" y="1351095"/>
            <a:ext cx="2793269" cy="1862179"/>
          </a:xfrm>
          <a:prstGeom prst="rect">
            <a:avLst/>
          </a:prstGeom>
        </p:spPr>
      </p:pic>
      <p:pic>
        <p:nvPicPr>
          <p:cNvPr id="8" name="Picture 7" descr="A machine in a metal frame&#10;&#10;Description automatically generated">
            <a:extLst>
              <a:ext uri="{FF2B5EF4-FFF2-40B4-BE49-F238E27FC236}">
                <a16:creationId xmlns:a16="http://schemas.microsoft.com/office/drawing/2014/main" id="{D3BA15DA-B761-B700-FCA5-E10AC4CABAAA}"/>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8530298" y="1276320"/>
            <a:ext cx="2804033" cy="1869355"/>
          </a:xfrm>
          <a:prstGeom prst="rect">
            <a:avLst/>
          </a:prstGeom>
        </p:spPr>
      </p:pic>
      <p:pic>
        <p:nvPicPr>
          <p:cNvPr id="15" name="Picture 14" descr="A machine with pipes and a white panel&#10;&#10;Description automatically generated with medium confidence">
            <a:extLst>
              <a:ext uri="{FF2B5EF4-FFF2-40B4-BE49-F238E27FC236}">
                <a16:creationId xmlns:a16="http://schemas.microsoft.com/office/drawing/2014/main" id="{94330900-E74C-E592-1F0A-D3C4AD6A6C72}"/>
              </a:ext>
            </a:extLst>
          </p:cNvPr>
          <p:cNvPicPr>
            <a:picLocks noChangeAspect="1"/>
          </p:cNvPicPr>
          <p:nvPr/>
        </p:nvPicPr>
        <p:blipFill>
          <a:blip r:embed="rId4" cstate="hqprint">
            <a:extLst>
              <a:ext uri="{28A0092B-C50C-407E-A947-70E740481C1C}">
                <a14:useLocalDpi xmlns:a14="http://schemas.microsoft.com/office/drawing/2010/main"/>
              </a:ext>
            </a:extLst>
          </a:blip>
          <a:srcRect/>
          <a:stretch>
            <a:fillRect/>
          </a:stretch>
        </p:blipFill>
        <p:spPr>
          <a:xfrm>
            <a:off x="3753853" y="1151389"/>
            <a:ext cx="2421124" cy="2119219"/>
          </a:xfrm>
          <a:prstGeom prst="rect">
            <a:avLst/>
          </a:prstGeom>
        </p:spPr>
      </p:pic>
      <p:sp>
        <p:nvSpPr>
          <p:cNvPr id="4" name="Slide Number Placeholder 3">
            <a:extLst>
              <a:ext uri="{FF2B5EF4-FFF2-40B4-BE49-F238E27FC236}">
                <a16:creationId xmlns:a16="http://schemas.microsoft.com/office/drawing/2014/main" id="{C7F99980-BC96-C517-25FC-F7F2E0EC18F5}"/>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D07FD9B-4AE9-9F4C-8531-3CD957D46700}" type="slidenum">
              <a:rPr kumimoji="0" lang="en-US" sz="1200" b="0" i="0" u="none" strike="noStrike" kern="1200" cap="none" spc="0" normalizeH="0" baseline="0" noProof="0" smtClean="0">
                <a:ln>
                  <a:noFill/>
                </a:ln>
                <a:solidFill>
                  <a:prstClr val="white"/>
                </a:solidFill>
                <a:effectLst/>
                <a:uLnTx/>
                <a:uFillTx/>
                <a:latin typeface="Arial" panose="020B0604020202020204" pitchFamily="34" charset="0"/>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2" name="Picture 1" descr="A white machine with pipes&#10;&#10;Description automatically generated">
            <a:extLst>
              <a:ext uri="{FF2B5EF4-FFF2-40B4-BE49-F238E27FC236}">
                <a16:creationId xmlns:a16="http://schemas.microsoft.com/office/drawing/2014/main" id="{2ABF51C3-7D8D-017C-1A88-514F7DB0431D}"/>
              </a:ext>
            </a:extLst>
          </p:cNvPr>
          <p:cNvPicPr>
            <a:picLocks noChangeAspect="1"/>
          </p:cNvPicPr>
          <p:nvPr/>
        </p:nvPicPr>
        <p:blipFill>
          <a:blip r:embed="rId5" cstate="hqprint">
            <a:extLst>
              <a:ext uri="{28A0092B-C50C-407E-A947-70E740481C1C}">
                <a14:useLocalDpi xmlns:a14="http://schemas.microsoft.com/office/drawing/2010/main"/>
              </a:ext>
            </a:extLst>
          </a:blip>
          <a:srcRect t="-3192"/>
          <a:stretch>
            <a:fillRect/>
          </a:stretch>
        </p:blipFill>
        <p:spPr>
          <a:xfrm>
            <a:off x="6240668" y="1009239"/>
            <a:ext cx="2223939" cy="2317809"/>
          </a:xfrm>
          <a:prstGeom prst="rect">
            <a:avLst/>
          </a:prstGeom>
        </p:spPr>
      </p:pic>
      <p:sp>
        <p:nvSpPr>
          <p:cNvPr id="6" name="TextBox 5">
            <a:extLst>
              <a:ext uri="{FF2B5EF4-FFF2-40B4-BE49-F238E27FC236}">
                <a16:creationId xmlns:a16="http://schemas.microsoft.com/office/drawing/2014/main" id="{97582F66-DC89-7092-A767-01AF56FE396A}"/>
              </a:ext>
            </a:extLst>
          </p:cNvPr>
          <p:cNvSpPr txBox="1"/>
          <p:nvPr/>
        </p:nvSpPr>
        <p:spPr>
          <a:xfrm>
            <a:off x="8734749" y="3429000"/>
            <a:ext cx="3026327" cy="2575064"/>
          </a:xfrm>
          <a:prstGeom prst="rect">
            <a:avLst/>
          </a:prstGeom>
          <a:noFill/>
        </p:spPr>
        <p:txBody>
          <a:bodyPr wrap="square" rtlCol="0">
            <a:spAutoFit/>
          </a:bodyPr>
          <a:lstStyle/>
          <a:p>
            <a:pPr marL="0" marR="0" lvl="0" indent="0" algn="l" defTabSz="914400" rtl="0" eaLnBrk="1" fontAlgn="auto" latinLnBrk="0" hangingPunct="1">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Hybrid Heat Pump</a:t>
            </a:r>
          </a:p>
          <a:p>
            <a:pPr marL="0" marR="0" lvl="0" indent="0" algn="l" defTabSz="914400" rtl="0" eaLnBrk="1" fontAlgn="auto" latinLnBrk="0" hangingPunct="1">
              <a:spcBef>
                <a:spcPts val="0"/>
              </a:spcBef>
              <a:spcAft>
                <a:spcPts val="800"/>
              </a:spcAft>
              <a:buClrTx/>
              <a:buSzTx/>
              <a:buFontTx/>
              <a:buNone/>
              <a:tabLst/>
              <a:defRPr/>
            </a:pPr>
            <a:r>
              <a:rPr kumimoji="0" lang="en-IN" sz="1400" b="1"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Achieve 40% cost savings</a:t>
            </a:r>
          </a:p>
          <a:p>
            <a:pPr marL="285750" lvl="0" indent="-285750">
              <a:spcAft>
                <a:spcPts val="800"/>
              </a:spcAft>
              <a:buFont typeface="Arial" panose="020B0604020202020204" pitchFamily="34" charset="0"/>
              <a:buChar char="•"/>
              <a:defRPr/>
            </a:pPr>
            <a:r>
              <a:rPr lang="en-IN" sz="1400" b="1" kern="100" dirty="0">
                <a:solidFill>
                  <a:prstClr val="black"/>
                </a:solidFill>
                <a:latin typeface="Arial" panose="020B0604020202020204" pitchFamily="34" charset="0"/>
                <a:ea typeface="Calibri" panose="020F0502020204030204" pitchFamily="34" charset="0"/>
                <a:cs typeface="Arial" panose="020B0604020202020204" pitchFamily="34" charset="0"/>
              </a:rPr>
              <a:t>Heating Capacity: 0.4MW and above </a:t>
            </a:r>
          </a:p>
          <a:p>
            <a:pPr marL="285750" lvl="0" indent="-285750">
              <a:spcAft>
                <a:spcPts val="800"/>
              </a:spcAft>
              <a:buFont typeface="Arial" panose="020B0604020202020204" pitchFamily="34" charset="0"/>
              <a:buChar char="•"/>
              <a:defRPr/>
            </a:pPr>
            <a:r>
              <a:rPr lang="en-IN" sz="1400" b="1" kern="100" dirty="0">
                <a:solidFill>
                  <a:srgbClr val="FF0000"/>
                </a:solidFill>
                <a:latin typeface="Arial" panose="020B0604020202020204" pitchFamily="34" charset="0"/>
                <a:ea typeface="Calibri" panose="020F0502020204030204" pitchFamily="34" charset="0"/>
                <a:cs typeface="Arial" panose="020B0604020202020204" pitchFamily="34" charset="0"/>
              </a:rPr>
              <a:t>Hot Water Output: Up to 140°C</a:t>
            </a:r>
          </a:p>
          <a:p>
            <a:pPr marL="285750" lvl="0" indent="-285750">
              <a:spcAft>
                <a:spcPts val="800"/>
              </a:spcAft>
              <a:buFont typeface="Arial" panose="020B0604020202020204" pitchFamily="34" charset="0"/>
              <a:buChar char="•"/>
              <a:defRPr/>
            </a:pPr>
            <a:r>
              <a:rPr lang="en-IN" sz="1400" kern="100" dirty="0">
                <a:solidFill>
                  <a:prstClr val="black"/>
                </a:solidFill>
                <a:latin typeface="Arial" panose="020B0604020202020204" pitchFamily="34" charset="0"/>
                <a:ea typeface="Calibri" panose="020F0502020204030204" pitchFamily="34" charset="0"/>
                <a:cs typeface="Arial" panose="020B0604020202020204" pitchFamily="34" charset="0"/>
              </a:rPr>
              <a:t>Water Savings: Up to 30%</a:t>
            </a:r>
          </a:p>
          <a:p>
            <a:pPr marL="285750" lvl="0" indent="-285750">
              <a:spcAft>
                <a:spcPts val="800"/>
              </a:spcAft>
              <a:buFont typeface="Arial" panose="020B0604020202020204" pitchFamily="34" charset="0"/>
              <a:buChar char="•"/>
              <a:defRPr/>
            </a:pPr>
            <a:r>
              <a:rPr lang="en-IN" sz="1400" kern="100" dirty="0">
                <a:solidFill>
                  <a:prstClr val="black"/>
                </a:solidFill>
                <a:latin typeface="Arial" panose="020B0604020202020204" pitchFamily="34" charset="0"/>
                <a:ea typeface="Calibri" panose="020F0502020204030204" pitchFamily="34" charset="0"/>
                <a:cs typeface="Arial" panose="020B0604020202020204" pitchFamily="34" charset="0"/>
              </a:rPr>
              <a:t>Direct Fuels Savings: Up to 40%</a:t>
            </a:r>
          </a:p>
          <a:p>
            <a:pPr marL="285750" lvl="0" indent="-285750">
              <a:spcAft>
                <a:spcPts val="800"/>
              </a:spcAft>
              <a:buFont typeface="Arial" panose="020B0604020202020204" pitchFamily="34" charset="0"/>
              <a:buChar char="•"/>
              <a:defRPr/>
            </a:pPr>
            <a:r>
              <a:rPr lang="en-IN" sz="1400" kern="100" dirty="0">
                <a:solidFill>
                  <a:prstClr val="black"/>
                </a:solidFill>
                <a:latin typeface="Arial" panose="020B0604020202020204" pitchFamily="34" charset="0"/>
                <a:ea typeface="Calibri" panose="020F0502020204030204" pitchFamily="34" charset="0"/>
                <a:cs typeface="Arial" panose="020B0604020202020204" pitchFamily="34" charset="0"/>
              </a:rPr>
              <a:t>Simultaneous Cooling generation capacity up to 30%</a:t>
            </a:r>
            <a:endParaRPr lang="en-IN" sz="1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6998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34490-2BB4-B1E9-F81F-B89375924CE2}"/>
            </a:ext>
          </a:extLst>
        </p:cNvPr>
        <p:cNvGrpSpPr/>
        <p:nvPr/>
      </p:nvGrpSpPr>
      <p:grpSpPr>
        <a:xfrm>
          <a:off x="0" y="0"/>
          <a:ext cx="0" cy="0"/>
          <a:chOff x="0" y="0"/>
          <a:chExt cx="0" cy="0"/>
        </a:xfrm>
      </p:grpSpPr>
      <p:sp>
        <p:nvSpPr>
          <p:cNvPr id="4" name="Text Placeholder 2">
            <a:extLst>
              <a:ext uri="{FF2B5EF4-FFF2-40B4-BE49-F238E27FC236}">
                <a16:creationId xmlns:a16="http://schemas.microsoft.com/office/drawing/2014/main" id="{16B113EA-28CE-0575-64AB-F41F34B987CF}"/>
              </a:ext>
            </a:extLst>
          </p:cNvPr>
          <p:cNvSpPr txBox="1">
            <a:spLocks/>
          </p:cNvSpPr>
          <p:nvPr/>
        </p:nvSpPr>
        <p:spPr>
          <a:xfrm>
            <a:off x="4891319" y="1655034"/>
            <a:ext cx="6718633" cy="3539430"/>
          </a:xfrm>
          <a:prstGeom prst="rect">
            <a:avLst/>
          </a:prstGeom>
        </p:spPr>
        <p:txBody>
          <a:bodyPr wrap="square" lIns="90000" tIns="45720" rIns="91440" bIns="4572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Case: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 leading chemical company wanted to cut down the operational expenditure associated with hot water generation for process heating applications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000000"/>
                </a:solidFill>
                <a:effectLst/>
                <a:uLnTx/>
                <a:uFillTx/>
                <a:latin typeface="Arial"/>
                <a:ea typeface="Calibri"/>
                <a:cs typeface="Arial"/>
              </a:rPr>
              <a:t>Thermax commissioned its 562 kW Steam driven Hybrid Heat Pump which replaced the existing conventional system.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400" dirty="0">
              <a:solidFill>
                <a:srgbClr val="000000"/>
              </a:solidFill>
              <a:latin typeface="Arial"/>
              <a:ea typeface="Calibri"/>
              <a:cs typeface="Aria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000000"/>
                </a:solidFill>
                <a:effectLst/>
                <a:uLnTx/>
                <a:uFillTx/>
                <a:latin typeface="Arial"/>
                <a:ea typeface="Calibri"/>
                <a:cs typeface="Arial"/>
              </a:rPr>
              <a:t>A part of steam from the conventional system will be given as an input and the heat exchangers which were earlier used to provide hot water will be kept in standby mode. Hot water of temperature 110</a:t>
            </a:r>
            <a:r>
              <a:rPr kumimoji="0" lang="en-US" sz="1400" b="0" i="0" u="none" strike="noStrike" kern="1200" cap="none" spc="0" normalizeH="0" baseline="0" noProof="0" dirty="0">
                <a:ln>
                  <a:noFill/>
                </a:ln>
                <a:solidFill>
                  <a:srgbClr val="000000"/>
                </a:solidFill>
                <a:effectLst/>
                <a:uLnTx/>
                <a:uFillTx/>
                <a:latin typeface="Arial"/>
                <a:ea typeface="+mn-ea"/>
                <a:cs typeface="Arial"/>
              </a:rPr>
              <a:t>ºC produced and used for the polymerization process</a:t>
            </a:r>
            <a:endParaRPr kumimoji="0" lang="en-US" sz="1400" b="1" i="0" u="none" strike="noStrike" kern="1200" cap="none" spc="0" normalizeH="0" baseline="0" noProof="0" dirty="0">
              <a:ln>
                <a:noFill/>
              </a:ln>
              <a:solidFill>
                <a:srgbClr val="FF0000"/>
              </a:solidFill>
              <a:effectLst/>
              <a:uLnTx/>
              <a:uFillTx/>
              <a:latin typeface="Arial"/>
              <a:ea typeface="Calibri" panose="020F0502020204030204" pitchFamily="34" charset="0"/>
              <a:cs typeface="Aria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Result:</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0000"/>
                </a:solidFill>
                <a:effectLst/>
                <a:uLnTx/>
                <a:uFillTx/>
                <a:latin typeface="Arial"/>
                <a:ea typeface="Calibri"/>
                <a:cs typeface="Arial"/>
              </a:rPr>
              <a:t>3,341 </a:t>
            </a:r>
            <a:r>
              <a:rPr kumimoji="0" lang="en-US" sz="1400" b="0" i="0" u="none" strike="noStrike" kern="1200" cap="none" spc="0" normalizeH="0" baseline="0" noProof="0" dirty="0" err="1">
                <a:ln>
                  <a:noFill/>
                </a:ln>
                <a:solidFill>
                  <a:srgbClr val="000000"/>
                </a:solidFill>
                <a:effectLst/>
                <a:uLnTx/>
                <a:uFillTx/>
                <a:latin typeface="Arial"/>
                <a:ea typeface="Calibri"/>
                <a:cs typeface="Arial"/>
              </a:rPr>
              <a:t>tonnes</a:t>
            </a:r>
            <a:r>
              <a:rPr kumimoji="0" lang="en-US" sz="1400" b="0" i="0" u="none" strike="noStrike" kern="1200" cap="none" spc="0" normalizeH="0" baseline="0" noProof="0" dirty="0">
                <a:ln>
                  <a:noFill/>
                </a:ln>
                <a:solidFill>
                  <a:srgbClr val="000000"/>
                </a:solidFill>
                <a:effectLst/>
                <a:uLnTx/>
                <a:uFillTx/>
                <a:latin typeface="Arial"/>
                <a:ea typeface="Calibri"/>
                <a:cs typeface="Arial"/>
              </a:rPr>
              <a:t> of steam savings per annum</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0000"/>
                </a:solidFill>
                <a:effectLst/>
                <a:uLnTx/>
                <a:uFillTx/>
                <a:latin typeface="Arial"/>
                <a:ea typeface="Calibri"/>
                <a:cs typeface="Arial"/>
              </a:rPr>
              <a:t>519 </a:t>
            </a:r>
            <a:r>
              <a:rPr kumimoji="0" lang="en-US" sz="1400" b="0" i="0" u="none" strike="noStrike" kern="1200" cap="none" spc="0" normalizeH="0" baseline="0" noProof="0" dirty="0" err="1">
                <a:ln>
                  <a:noFill/>
                </a:ln>
                <a:solidFill>
                  <a:srgbClr val="000000"/>
                </a:solidFill>
                <a:effectLst/>
                <a:uLnTx/>
                <a:uFillTx/>
                <a:latin typeface="Arial"/>
                <a:ea typeface="Calibri"/>
                <a:cs typeface="Arial"/>
              </a:rPr>
              <a:t>tonnes</a:t>
            </a:r>
            <a:r>
              <a:rPr kumimoji="0" lang="en-US" sz="1400" b="0" i="0" u="none" strike="noStrike" kern="1200" cap="none" spc="0" normalizeH="0" baseline="0" noProof="0" dirty="0">
                <a:ln>
                  <a:noFill/>
                </a:ln>
                <a:solidFill>
                  <a:srgbClr val="000000"/>
                </a:solidFill>
                <a:effectLst/>
                <a:uLnTx/>
                <a:uFillTx/>
                <a:latin typeface="Arial"/>
                <a:ea typeface="Calibri"/>
                <a:cs typeface="Arial"/>
              </a:rPr>
              <a:t> of carbon emission savings per annum</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2,841 m</a:t>
            </a:r>
            <a:r>
              <a:rPr kumimoji="0" lang="en-US" sz="1400" b="0" i="0" u="none" strike="noStrike" kern="1200" cap="none" spc="0" normalizeH="0" baseline="3000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3</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water savings per annum</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itle 1">
            <a:extLst>
              <a:ext uri="{FF2B5EF4-FFF2-40B4-BE49-F238E27FC236}">
                <a16:creationId xmlns:a16="http://schemas.microsoft.com/office/drawing/2014/main" id="{7013078E-1052-DAF2-1C32-61EEB12094B1}"/>
              </a:ext>
            </a:extLst>
          </p:cNvPr>
          <p:cNvSpPr txBox="1">
            <a:spLocks/>
          </p:cNvSpPr>
          <p:nvPr/>
        </p:nvSpPr>
        <p:spPr>
          <a:xfrm>
            <a:off x="559411" y="705914"/>
            <a:ext cx="9623967" cy="519886"/>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800"/>
              </a:spcAft>
              <a:buClrTx/>
              <a:buSzTx/>
              <a:buFontTx/>
              <a:buNone/>
              <a:tabLst/>
              <a:defRPr/>
            </a:pPr>
            <a:r>
              <a:rPr kumimoji="0" lang="en-GB" sz="2800" b="1" i="0" u="none" strike="noStrike" kern="100" cap="none" spc="0" normalizeH="0" baseline="0" noProof="0">
                <a:ln>
                  <a:noFill/>
                </a:ln>
                <a:solidFill>
                  <a:srgbClr val="000000"/>
                </a:solidFill>
                <a:effectLst/>
                <a:uLnTx/>
                <a:uFillTx/>
                <a:latin typeface="Arial" panose="020B0604020202020204" pitchFamily="34" charset="0"/>
                <a:ea typeface="Aptos" panose="020B0004020202020204" pitchFamily="34" charset="0"/>
                <a:cs typeface="Times New Roman" panose="02020603050405020304" pitchFamily="18" charset="0"/>
              </a:rPr>
              <a:t>Hybrid Heat Pump</a:t>
            </a:r>
            <a:endParaRPr kumimoji="0" lang="en-IN" sz="2800" b="1" i="0" u="none" strike="noStrike" kern="100" cap="none" spc="0" normalizeH="0" baseline="0" noProof="0">
              <a:ln>
                <a:noFill/>
              </a:ln>
              <a:solidFill>
                <a:srgbClr val="000000"/>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12" name="Title 1">
            <a:extLst>
              <a:ext uri="{FF2B5EF4-FFF2-40B4-BE49-F238E27FC236}">
                <a16:creationId xmlns:a16="http://schemas.microsoft.com/office/drawing/2014/main" id="{1E65FAB3-D01C-CEB0-1CA3-36D74F776909}"/>
              </a:ext>
            </a:extLst>
          </p:cNvPr>
          <p:cNvSpPr txBox="1">
            <a:spLocks/>
          </p:cNvSpPr>
          <p:nvPr/>
        </p:nvSpPr>
        <p:spPr>
          <a:xfrm>
            <a:off x="559411" y="324362"/>
            <a:ext cx="9623967" cy="407547"/>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800"/>
              </a:spcAft>
              <a:buClrTx/>
              <a:buSzTx/>
              <a:buFontTx/>
              <a:buNone/>
              <a:tabLst/>
              <a:defRPr/>
            </a:pPr>
            <a:r>
              <a:rPr kumimoji="0" lang="en-GB" sz="2000" b="1"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Case Study</a:t>
            </a:r>
            <a:endParaRPr kumimoji="0" lang="en-IN" sz="2000" b="1"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14" name="Title 1">
            <a:extLst>
              <a:ext uri="{FF2B5EF4-FFF2-40B4-BE49-F238E27FC236}">
                <a16:creationId xmlns:a16="http://schemas.microsoft.com/office/drawing/2014/main" id="{4D2C8A6D-5F4F-0E52-DAF8-219DD483C095}"/>
              </a:ext>
            </a:extLst>
          </p:cNvPr>
          <p:cNvSpPr txBox="1">
            <a:spLocks/>
          </p:cNvSpPr>
          <p:nvPr/>
        </p:nvSpPr>
        <p:spPr>
          <a:xfrm>
            <a:off x="559412" y="1380311"/>
            <a:ext cx="4085164" cy="549446"/>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100"/>
              </a:spcAft>
              <a:buClrTx/>
              <a:buSzTx/>
              <a:buFontTx/>
              <a:buNone/>
              <a:tabLst/>
              <a:defRPr/>
            </a:pPr>
            <a:r>
              <a:rPr kumimoji="0" lang="en-GB"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Industry: Chemicals</a:t>
            </a:r>
            <a:endParaRPr kumimoji="0" lang="en-IN"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ct val="0"/>
              </a:spcBef>
              <a:spcAft>
                <a:spcPts val="100"/>
              </a:spcAft>
              <a:buClrTx/>
              <a:buSzTx/>
              <a:buFontTx/>
              <a:buNone/>
              <a:tabLst/>
              <a:defRPr/>
            </a:pPr>
            <a:r>
              <a:rPr kumimoji="0" lang="en-GB"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Location: India</a:t>
            </a:r>
            <a:endParaRPr kumimoji="0" lang="en-IN"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pic>
        <p:nvPicPr>
          <p:cNvPr id="6" name="Picture 5" descr="A machine with pipes and valves&#10;&#10;Description automatically generated with medium confidence">
            <a:extLst>
              <a:ext uri="{FF2B5EF4-FFF2-40B4-BE49-F238E27FC236}">
                <a16:creationId xmlns:a16="http://schemas.microsoft.com/office/drawing/2014/main" id="{8A3B6579-1CE6-EDFE-32AF-ED50921FE26A}"/>
              </a:ext>
            </a:extLst>
          </p:cNvPr>
          <p:cNvPicPr>
            <a:picLocks noChangeAspect="1"/>
          </p:cNvPicPr>
          <p:nvPr/>
        </p:nvPicPr>
        <p:blipFill>
          <a:blip r:embed="rId3" cstate="screen">
            <a:extLst>
              <a:ext uri="{28A0092B-C50C-407E-A947-70E740481C1C}">
                <a14:useLocalDpi xmlns:a14="http://schemas.microsoft.com/office/drawing/2010/main" val="0"/>
              </a:ext>
            </a:extLst>
          </a:blip>
          <a:srcRect/>
          <a:stretch/>
        </p:blipFill>
        <p:spPr>
          <a:xfrm>
            <a:off x="669661" y="1916411"/>
            <a:ext cx="3965389" cy="3152605"/>
          </a:xfrm>
          <a:prstGeom prst="rect">
            <a:avLst/>
          </a:prstGeom>
        </p:spPr>
      </p:pic>
      <p:sp>
        <p:nvSpPr>
          <p:cNvPr id="7" name="TextBox 6">
            <a:extLst>
              <a:ext uri="{FF2B5EF4-FFF2-40B4-BE49-F238E27FC236}">
                <a16:creationId xmlns:a16="http://schemas.microsoft.com/office/drawing/2014/main" id="{43E07684-4701-9498-8819-FF483CEDAF9E}"/>
              </a:ext>
            </a:extLst>
          </p:cNvPr>
          <p:cNvSpPr txBox="1"/>
          <p:nvPr/>
        </p:nvSpPr>
        <p:spPr>
          <a:xfrm>
            <a:off x="559411" y="5221375"/>
            <a:ext cx="646844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Features of Hybrid Heat Pump</a:t>
            </a:r>
            <a:endParaRPr kumimoji="0" lang="en-US" sz="14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E1AB5DF7-0534-3BEF-81AA-6C15E4B2372D}"/>
              </a:ext>
            </a:extLst>
          </p:cNvPr>
          <p:cNvSpPr txBox="1"/>
          <p:nvPr/>
        </p:nvSpPr>
        <p:spPr>
          <a:xfrm>
            <a:off x="559412" y="5611303"/>
            <a:ext cx="2053163"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7F7F7F"/>
                </a:solidFill>
                <a:effectLst/>
                <a:uLnTx/>
                <a:uFillTx/>
                <a:latin typeface="Arial" panose="020B0604020202020204" pitchFamily="34" charset="0"/>
                <a:ea typeface="+mn-ea"/>
                <a:cs typeface="Arial" panose="020B0604020202020204" pitchFamily="34" charset="0"/>
              </a:rPr>
              <a:t>Hot water output up to 140ºC</a:t>
            </a:r>
          </a:p>
        </p:txBody>
      </p:sp>
      <p:sp>
        <p:nvSpPr>
          <p:cNvPr id="11" name="TextBox 10">
            <a:extLst>
              <a:ext uri="{FF2B5EF4-FFF2-40B4-BE49-F238E27FC236}">
                <a16:creationId xmlns:a16="http://schemas.microsoft.com/office/drawing/2014/main" id="{D525C7B8-D2B5-6773-AFF1-4CA39B689CB1}"/>
              </a:ext>
            </a:extLst>
          </p:cNvPr>
          <p:cNvSpPr txBox="1"/>
          <p:nvPr/>
        </p:nvSpPr>
        <p:spPr>
          <a:xfrm>
            <a:off x="2848638" y="5611303"/>
            <a:ext cx="1806618"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Water savings up to 30%</a:t>
            </a:r>
          </a:p>
        </p:txBody>
      </p:sp>
      <p:sp>
        <p:nvSpPr>
          <p:cNvPr id="16" name="TextBox 15">
            <a:extLst>
              <a:ext uri="{FF2B5EF4-FFF2-40B4-BE49-F238E27FC236}">
                <a16:creationId xmlns:a16="http://schemas.microsoft.com/office/drawing/2014/main" id="{14853016-C9B3-DD76-EDF2-63FB7A3003DC}"/>
              </a:ext>
            </a:extLst>
          </p:cNvPr>
          <p:cNvSpPr txBox="1"/>
          <p:nvPr/>
        </p:nvSpPr>
        <p:spPr>
          <a:xfrm>
            <a:off x="4891319" y="5613561"/>
            <a:ext cx="3236686"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Simultaneous cooling generation capacity up to 30%</a:t>
            </a:r>
          </a:p>
        </p:txBody>
      </p:sp>
      <p:sp>
        <p:nvSpPr>
          <p:cNvPr id="18" name="TextBox 17">
            <a:extLst>
              <a:ext uri="{FF2B5EF4-FFF2-40B4-BE49-F238E27FC236}">
                <a16:creationId xmlns:a16="http://schemas.microsoft.com/office/drawing/2014/main" id="{ECB5D7A8-31F9-3FFE-F168-91EEAF3AB24D}"/>
              </a:ext>
            </a:extLst>
          </p:cNvPr>
          <p:cNvSpPr txBox="1"/>
          <p:nvPr/>
        </p:nvSpPr>
        <p:spPr>
          <a:xfrm>
            <a:off x="8364068" y="5610512"/>
            <a:ext cx="2195587"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Direct fuel savings up to 40%</a:t>
            </a:r>
            <a:endParaRPr kumimoji="0" lang="en-IN" sz="1400" b="0" i="0" u="none" strike="noStrike" kern="1200" cap="none" spc="0" normalizeH="0" baseline="0" noProof="0">
              <a:ln>
                <a:noFill/>
              </a:ln>
              <a:solidFill>
                <a:srgbClr val="7F7F7F"/>
              </a:solidFill>
              <a:effectLst/>
              <a:uLnTx/>
              <a:uFillTx/>
              <a:latin typeface="Arial"/>
              <a:ea typeface="+mn-ea"/>
              <a:cs typeface="+mn-cs"/>
            </a:endParaRPr>
          </a:p>
        </p:txBody>
      </p:sp>
    </p:spTree>
    <p:extLst>
      <p:ext uri="{BB962C8B-B14F-4D97-AF65-F5344CB8AC3E}">
        <p14:creationId xmlns:p14="http://schemas.microsoft.com/office/powerpoint/2010/main" val="2181860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EBCE9165-BA18-15F2-A31B-88FA2330F520}"/>
              </a:ext>
            </a:extLst>
          </p:cNvPr>
          <p:cNvGrpSpPr/>
          <p:nvPr/>
        </p:nvGrpSpPr>
        <p:grpSpPr>
          <a:xfrm>
            <a:off x="3202218" y="949594"/>
            <a:ext cx="6693493" cy="5439216"/>
            <a:chOff x="3348675" y="1231779"/>
            <a:chExt cx="6693493" cy="5439216"/>
          </a:xfrm>
        </p:grpSpPr>
        <p:pic>
          <p:nvPicPr>
            <p:cNvPr id="26" name="Picture 4" descr="E:\Tamilselvan\CL0071 ( Thermax )\GDP-02241 (One Degree Chiller Presentation slide)\Source\Links\Untitled-1-02.png">
              <a:extLst>
                <a:ext uri="{FF2B5EF4-FFF2-40B4-BE49-F238E27FC236}">
                  <a16:creationId xmlns:a16="http://schemas.microsoft.com/office/drawing/2014/main" id="{271EF9CA-68B8-6A60-9CAE-8F5ECE59E398}"/>
                </a:ext>
              </a:extLst>
            </p:cNvPr>
            <p:cNvPicPr>
              <a:picLocks noChangeAspect="1" noChangeArrowheads="1"/>
            </p:cNvPicPr>
            <p:nvPr/>
          </p:nvPicPr>
          <p:blipFill>
            <a:blip r:embed="rId2"/>
            <a:stretch>
              <a:fillRect/>
            </a:stretch>
          </p:blipFill>
          <p:spPr bwMode="auto">
            <a:xfrm>
              <a:off x="3348675" y="1231779"/>
              <a:ext cx="6693493" cy="5439216"/>
            </a:xfrm>
            <a:prstGeom prst="rect">
              <a:avLst/>
            </a:prstGeom>
            <a:noFill/>
          </p:spPr>
        </p:pic>
        <p:sp>
          <p:nvSpPr>
            <p:cNvPr id="27" name="TextBox 26">
              <a:extLst>
                <a:ext uri="{FF2B5EF4-FFF2-40B4-BE49-F238E27FC236}">
                  <a16:creationId xmlns:a16="http://schemas.microsoft.com/office/drawing/2014/main" id="{69A19F4D-FE62-6692-6A3A-8A5612E0648F}"/>
                </a:ext>
              </a:extLst>
            </p:cNvPr>
            <p:cNvSpPr txBox="1"/>
            <p:nvPr/>
          </p:nvSpPr>
          <p:spPr>
            <a:xfrm>
              <a:off x="3797645" y="4302882"/>
              <a:ext cx="1701862" cy="292388"/>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ENERGY SOURCE</a:t>
              </a:r>
              <a:endParaRPr kumimoji="0" lang="en-US" sz="13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8" name="TextBox 27">
              <a:extLst>
                <a:ext uri="{FF2B5EF4-FFF2-40B4-BE49-F238E27FC236}">
                  <a16:creationId xmlns:a16="http://schemas.microsoft.com/office/drawing/2014/main" id="{DC52A03F-7383-3F41-564F-26F0A410DB07}"/>
                </a:ext>
              </a:extLst>
            </p:cNvPr>
            <p:cNvSpPr txBox="1"/>
            <p:nvPr/>
          </p:nvSpPr>
          <p:spPr>
            <a:xfrm>
              <a:off x="8213679" y="4273355"/>
              <a:ext cx="1134994" cy="292388"/>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UTILITY</a:t>
              </a:r>
              <a:endParaRPr kumimoji="0" lang="en-US" sz="13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sp>
        <p:nvSpPr>
          <p:cNvPr id="5" name="TextBox 4">
            <a:extLst>
              <a:ext uri="{FF2B5EF4-FFF2-40B4-BE49-F238E27FC236}">
                <a16:creationId xmlns:a16="http://schemas.microsoft.com/office/drawing/2014/main" id="{A32942F9-8C3A-D551-2F53-D2104E8E62B4}"/>
              </a:ext>
            </a:extLst>
          </p:cNvPr>
          <p:cNvSpPr txBox="1"/>
          <p:nvPr/>
        </p:nvSpPr>
        <p:spPr>
          <a:xfrm>
            <a:off x="565281" y="1303816"/>
            <a:ext cx="1819834" cy="30777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LIVE ENERGY</a:t>
            </a:r>
            <a:endPar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FC75D6F5-5158-6051-5F13-EDA1A966EC70}"/>
              </a:ext>
            </a:extLst>
          </p:cNvPr>
          <p:cNvSpPr txBox="1"/>
          <p:nvPr/>
        </p:nvSpPr>
        <p:spPr>
          <a:xfrm>
            <a:off x="565279" y="1610930"/>
            <a:ext cx="3379695" cy="1192634"/>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STEAM:  </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 bar(g) - 25 bar(g)</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Hot Water: 60</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 - 250°C</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THERMIC FLUID: </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150°C - 350°C</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DIRECT FUEL FIRING : </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PROPANE / BIOGAS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LPG/ Natural Gas / Diesel</a:t>
            </a:r>
          </a:p>
        </p:txBody>
      </p:sp>
      <p:sp>
        <p:nvSpPr>
          <p:cNvPr id="7" name="TextBox 6">
            <a:extLst>
              <a:ext uri="{FF2B5EF4-FFF2-40B4-BE49-F238E27FC236}">
                <a16:creationId xmlns:a16="http://schemas.microsoft.com/office/drawing/2014/main" id="{DE3BB5AB-9E1F-5ABB-2B4A-5DA8FB0F9212}"/>
              </a:ext>
            </a:extLst>
          </p:cNvPr>
          <p:cNvSpPr txBox="1"/>
          <p:nvPr/>
        </p:nvSpPr>
        <p:spPr>
          <a:xfrm>
            <a:off x="565281" y="3147401"/>
            <a:ext cx="2814917" cy="30777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RECOVERED WASTE HEAT</a:t>
            </a:r>
          </a:p>
        </p:txBody>
      </p:sp>
      <p:sp>
        <p:nvSpPr>
          <p:cNvPr id="8" name="TextBox 7">
            <a:extLst>
              <a:ext uri="{FF2B5EF4-FFF2-40B4-BE49-F238E27FC236}">
                <a16:creationId xmlns:a16="http://schemas.microsoft.com/office/drawing/2014/main" id="{625B44B8-F412-229E-8AC9-D668D48AF9C5}"/>
              </a:ext>
            </a:extLst>
          </p:cNvPr>
          <p:cNvSpPr txBox="1"/>
          <p:nvPr/>
        </p:nvSpPr>
        <p:spPr>
          <a:xfrm>
            <a:off x="565279" y="3454515"/>
            <a:ext cx="3379695" cy="85408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FLUE GASES: </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From Engines / Turbines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Furnaces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HOT WATER</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From Engine / Heat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Recovery Unit / Compressor 60°C-220°C</a:t>
            </a:r>
          </a:p>
        </p:txBody>
      </p:sp>
      <p:sp>
        <p:nvSpPr>
          <p:cNvPr id="9" name="TextBox 8">
            <a:extLst>
              <a:ext uri="{FF2B5EF4-FFF2-40B4-BE49-F238E27FC236}">
                <a16:creationId xmlns:a16="http://schemas.microsoft.com/office/drawing/2014/main" id="{99EA8CC5-0606-CD58-C257-9CAC6F38501F}"/>
              </a:ext>
            </a:extLst>
          </p:cNvPr>
          <p:cNvSpPr txBox="1"/>
          <p:nvPr/>
        </p:nvSpPr>
        <p:spPr>
          <a:xfrm>
            <a:off x="559976" y="4576475"/>
            <a:ext cx="3122406" cy="30777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PROCESS INDUCED WASTE HEAT</a:t>
            </a:r>
          </a:p>
        </p:txBody>
      </p:sp>
      <p:sp>
        <p:nvSpPr>
          <p:cNvPr id="10" name="TextBox 9">
            <a:extLst>
              <a:ext uri="{FF2B5EF4-FFF2-40B4-BE49-F238E27FC236}">
                <a16:creationId xmlns:a16="http://schemas.microsoft.com/office/drawing/2014/main" id="{4B56027F-9161-D518-BB1F-18E65B48615A}"/>
              </a:ext>
            </a:extLst>
          </p:cNvPr>
          <p:cNvSpPr txBox="1"/>
          <p:nvPr/>
        </p:nvSpPr>
        <p:spPr>
          <a:xfrm>
            <a:off x="565279" y="4883920"/>
            <a:ext cx="3379695" cy="600164"/>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VAPOUR: </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From Chemical Reactor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Polymerization Column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Potato Chips or Noodles Fryer</a:t>
            </a:r>
          </a:p>
        </p:txBody>
      </p:sp>
      <p:sp>
        <p:nvSpPr>
          <p:cNvPr id="11" name="TextBox 10">
            <a:extLst>
              <a:ext uri="{FF2B5EF4-FFF2-40B4-BE49-F238E27FC236}">
                <a16:creationId xmlns:a16="http://schemas.microsoft.com/office/drawing/2014/main" id="{54DD7989-59A8-1C04-ADED-75C4D0E266AD}"/>
              </a:ext>
            </a:extLst>
          </p:cNvPr>
          <p:cNvSpPr txBox="1"/>
          <p:nvPr/>
        </p:nvSpPr>
        <p:spPr>
          <a:xfrm>
            <a:off x="565281" y="5820086"/>
            <a:ext cx="3122406" cy="30777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RENEWABLE  HOT  WATER</a:t>
            </a:r>
          </a:p>
        </p:txBody>
      </p:sp>
      <p:sp>
        <p:nvSpPr>
          <p:cNvPr id="12" name="TextBox 11">
            <a:extLst>
              <a:ext uri="{FF2B5EF4-FFF2-40B4-BE49-F238E27FC236}">
                <a16:creationId xmlns:a16="http://schemas.microsoft.com/office/drawing/2014/main" id="{B2D674B0-04F7-13B9-6565-CB93807DCA3C}"/>
              </a:ext>
            </a:extLst>
          </p:cNvPr>
          <p:cNvSpPr txBox="1"/>
          <p:nvPr/>
        </p:nvSpPr>
        <p:spPr>
          <a:xfrm>
            <a:off x="565279" y="6127200"/>
            <a:ext cx="3379695" cy="26161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Geothermal / Solar </a:t>
            </a:r>
          </a:p>
        </p:txBody>
      </p:sp>
      <p:cxnSp>
        <p:nvCxnSpPr>
          <p:cNvPr id="13" name="Straight Arrow Connector 12">
            <a:extLst>
              <a:ext uri="{FF2B5EF4-FFF2-40B4-BE49-F238E27FC236}">
                <a16:creationId xmlns:a16="http://schemas.microsoft.com/office/drawing/2014/main" id="{FBD89C64-F574-C95B-5494-4479A1009DF2}"/>
              </a:ext>
            </a:extLst>
          </p:cNvPr>
          <p:cNvCxnSpPr>
            <a:cxnSpLocks/>
          </p:cNvCxnSpPr>
          <p:nvPr/>
        </p:nvCxnSpPr>
        <p:spPr>
          <a:xfrm>
            <a:off x="662776" y="2977506"/>
            <a:ext cx="2539442" cy="0"/>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93413F0-7C20-BAF7-2734-1AB36E71C943}"/>
              </a:ext>
            </a:extLst>
          </p:cNvPr>
          <p:cNvCxnSpPr>
            <a:cxnSpLocks/>
          </p:cNvCxnSpPr>
          <p:nvPr/>
        </p:nvCxnSpPr>
        <p:spPr>
          <a:xfrm>
            <a:off x="662776" y="4427919"/>
            <a:ext cx="2539442" cy="0"/>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7CB3FD3-C682-3084-4190-3C098E686EED}"/>
              </a:ext>
            </a:extLst>
          </p:cNvPr>
          <p:cNvCxnSpPr>
            <a:cxnSpLocks/>
          </p:cNvCxnSpPr>
          <p:nvPr/>
        </p:nvCxnSpPr>
        <p:spPr>
          <a:xfrm>
            <a:off x="662776" y="5652055"/>
            <a:ext cx="2539442" cy="0"/>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576F916-A91B-CF84-3024-7DD91B5063CA}"/>
              </a:ext>
            </a:extLst>
          </p:cNvPr>
          <p:cNvSpPr txBox="1"/>
          <p:nvPr/>
        </p:nvSpPr>
        <p:spPr>
          <a:xfrm>
            <a:off x="9273540" y="1378634"/>
            <a:ext cx="2353179" cy="600164"/>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Chilling only </a:t>
            </a: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CHILLER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-5°C Chilled Water / Brine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1°C Pure Water</a:t>
            </a:r>
          </a:p>
        </p:txBody>
      </p:sp>
      <p:cxnSp>
        <p:nvCxnSpPr>
          <p:cNvPr id="17" name="Straight Arrow Connector 16">
            <a:extLst>
              <a:ext uri="{FF2B5EF4-FFF2-40B4-BE49-F238E27FC236}">
                <a16:creationId xmlns:a16="http://schemas.microsoft.com/office/drawing/2014/main" id="{1DECA852-8785-FE1A-9C69-4C3ADBD74196}"/>
              </a:ext>
            </a:extLst>
          </p:cNvPr>
          <p:cNvCxnSpPr/>
          <p:nvPr/>
        </p:nvCxnSpPr>
        <p:spPr>
          <a:xfrm>
            <a:off x="9273540" y="2050451"/>
            <a:ext cx="2371378" cy="0"/>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5680B2E-1276-EBA2-7734-1857515F5DC1}"/>
              </a:ext>
            </a:extLst>
          </p:cNvPr>
          <p:cNvSpPr txBox="1"/>
          <p:nvPr/>
        </p:nvSpPr>
        <p:spPr>
          <a:xfrm>
            <a:off x="9273539" y="2111530"/>
            <a:ext cx="2457105" cy="1107996"/>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Chilling</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Primary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Heating: </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Secondary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SIMULTANEOUS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CHILLER HEATER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0°C to 35°C Chilled Water 35°C to 110°C Hot Water</a:t>
            </a:r>
          </a:p>
        </p:txBody>
      </p:sp>
      <p:cxnSp>
        <p:nvCxnSpPr>
          <p:cNvPr id="19" name="Straight Arrow Connector 18">
            <a:extLst>
              <a:ext uri="{FF2B5EF4-FFF2-40B4-BE49-F238E27FC236}">
                <a16:creationId xmlns:a16="http://schemas.microsoft.com/office/drawing/2014/main" id="{5CAF7129-A0E3-A993-4F60-D933C9DC2BAD}"/>
              </a:ext>
            </a:extLst>
          </p:cNvPr>
          <p:cNvCxnSpPr/>
          <p:nvPr/>
        </p:nvCxnSpPr>
        <p:spPr>
          <a:xfrm>
            <a:off x="9273540" y="3281910"/>
            <a:ext cx="2371378" cy="0"/>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BEB675C5-1748-DFB0-B3F4-D8313C75B722}"/>
              </a:ext>
            </a:extLst>
          </p:cNvPr>
          <p:cNvSpPr txBox="1"/>
          <p:nvPr/>
        </p:nvSpPr>
        <p:spPr>
          <a:xfrm>
            <a:off x="9273540" y="3396640"/>
            <a:ext cx="2457105" cy="1107996"/>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Heating:</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Primary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Chilling:</a:t>
            </a: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Secondary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SIMULTANEOUS HEAT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PUMP CHILLER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-5 °C to 35 °C Chilled Water Up to 110°C Hot Water </a:t>
            </a:r>
          </a:p>
        </p:txBody>
      </p:sp>
      <p:cxnSp>
        <p:nvCxnSpPr>
          <p:cNvPr id="21" name="Straight Arrow Connector 20">
            <a:extLst>
              <a:ext uri="{FF2B5EF4-FFF2-40B4-BE49-F238E27FC236}">
                <a16:creationId xmlns:a16="http://schemas.microsoft.com/office/drawing/2014/main" id="{583AEE44-BACF-C1FB-5DEB-A6016B3DABFC}"/>
              </a:ext>
            </a:extLst>
          </p:cNvPr>
          <p:cNvCxnSpPr/>
          <p:nvPr/>
        </p:nvCxnSpPr>
        <p:spPr>
          <a:xfrm>
            <a:off x="9273540" y="4560139"/>
            <a:ext cx="2371378" cy="0"/>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369B3826-78F1-AC6B-0BB7-627F2DCD58D2}"/>
              </a:ext>
            </a:extLst>
          </p:cNvPr>
          <p:cNvSpPr txBox="1"/>
          <p:nvPr/>
        </p:nvSpPr>
        <p:spPr>
          <a:xfrm>
            <a:off x="9273540" y="4699813"/>
            <a:ext cx="2457105" cy="938719"/>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Heating:</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Primary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Chilling:</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Secondary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CHILLER HEAT PUMP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Up to110°C Hot Water &amp;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 °C to 35 °C Chilled Water</a:t>
            </a:r>
          </a:p>
        </p:txBody>
      </p:sp>
      <p:cxnSp>
        <p:nvCxnSpPr>
          <p:cNvPr id="23" name="Straight Arrow Connector 22">
            <a:extLst>
              <a:ext uri="{FF2B5EF4-FFF2-40B4-BE49-F238E27FC236}">
                <a16:creationId xmlns:a16="http://schemas.microsoft.com/office/drawing/2014/main" id="{82001432-85FB-4603-8721-00FB18215FF9}"/>
              </a:ext>
            </a:extLst>
          </p:cNvPr>
          <p:cNvCxnSpPr/>
          <p:nvPr/>
        </p:nvCxnSpPr>
        <p:spPr>
          <a:xfrm>
            <a:off x="9273540" y="5708941"/>
            <a:ext cx="2371378" cy="0"/>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A58A6FC-9A3D-C947-72E4-54619C7E561D}"/>
              </a:ext>
            </a:extLst>
          </p:cNvPr>
          <p:cNvSpPr txBox="1"/>
          <p:nvPr/>
        </p:nvSpPr>
        <p:spPr>
          <a:xfrm>
            <a:off x="9273539" y="5820086"/>
            <a:ext cx="2457105" cy="43088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Heating only </a:t>
            </a:r>
            <a:r>
              <a:rPr kumimoji="0" 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HEAT PUMP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Up to 170°C Hot Water</a:t>
            </a:r>
          </a:p>
        </p:txBody>
      </p:sp>
      <p:sp>
        <p:nvSpPr>
          <p:cNvPr id="3" name="Title 2">
            <a:extLst>
              <a:ext uri="{FF2B5EF4-FFF2-40B4-BE49-F238E27FC236}">
                <a16:creationId xmlns:a16="http://schemas.microsoft.com/office/drawing/2014/main" id="{7FC08B6C-53D7-CF04-8BD1-D917145DF64F}"/>
              </a:ext>
            </a:extLst>
          </p:cNvPr>
          <p:cNvSpPr>
            <a:spLocks noGrp="1"/>
          </p:cNvSpPr>
          <p:nvPr>
            <p:ph type="title"/>
          </p:nvPr>
        </p:nvSpPr>
        <p:spPr>
          <a:xfrm>
            <a:off x="588437" y="330524"/>
            <a:ext cx="10515600" cy="808556"/>
          </a:xfrm>
        </p:spPr>
        <p:txBody>
          <a:bodyPr/>
          <a:lstStyle/>
          <a:p>
            <a:r>
              <a:rPr lang="en-US" sz="2800" err="1">
                <a:latin typeface="Arial"/>
                <a:cs typeface="Arial"/>
              </a:rPr>
              <a:t>Vapour</a:t>
            </a:r>
            <a:r>
              <a:rPr lang="en-US" sz="2800">
                <a:latin typeface="Arial"/>
                <a:cs typeface="Arial"/>
              </a:rPr>
              <a:t> Absorption Machines</a:t>
            </a:r>
            <a:br>
              <a:rPr lang="en-US" sz="2800">
                <a:latin typeface="Arial"/>
                <a:cs typeface="Arial"/>
              </a:rPr>
            </a:br>
            <a:endParaRPr lang="en-US"/>
          </a:p>
        </p:txBody>
      </p:sp>
      <p:sp>
        <p:nvSpPr>
          <p:cNvPr id="30" name="Text Placeholder 3">
            <a:extLst>
              <a:ext uri="{FF2B5EF4-FFF2-40B4-BE49-F238E27FC236}">
                <a16:creationId xmlns:a16="http://schemas.microsoft.com/office/drawing/2014/main" id="{8B41869B-CC3A-D884-7EFF-C1A936353F7F}"/>
              </a:ext>
            </a:extLst>
          </p:cNvPr>
          <p:cNvSpPr>
            <a:spLocks noGrp="1"/>
          </p:cNvSpPr>
          <p:nvPr>
            <p:ph type="body" sz="quarter" idx="13"/>
          </p:nvPr>
        </p:nvSpPr>
        <p:spPr>
          <a:xfrm>
            <a:off x="588437" y="818843"/>
            <a:ext cx="11281761" cy="427981"/>
          </a:xfrm>
        </p:spPr>
        <p:txBody>
          <a:bodyPr vert="horz" lIns="91440" tIns="45720" rIns="91440" bIns="45720" rtlCol="0" anchor="t">
            <a:normAutofit/>
          </a:bodyPr>
          <a:lstStyle/>
          <a:p>
            <a:r>
              <a:rPr lang="en-US"/>
              <a:t>Multi-Energy to Multi-Utility</a:t>
            </a:r>
          </a:p>
        </p:txBody>
      </p:sp>
    </p:spTree>
    <p:extLst>
      <p:ext uri="{BB962C8B-B14F-4D97-AF65-F5344CB8AC3E}">
        <p14:creationId xmlns:p14="http://schemas.microsoft.com/office/powerpoint/2010/main" val="4343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52229-0FC1-25DC-A00D-C7A6C64E5092}"/>
            </a:ext>
          </a:extLst>
        </p:cNvPr>
        <p:cNvGrpSpPr/>
        <p:nvPr/>
      </p:nvGrpSpPr>
      <p:grpSpPr>
        <a:xfrm>
          <a:off x="0" y="0"/>
          <a:ext cx="0" cy="0"/>
          <a:chOff x="0" y="0"/>
          <a:chExt cx="0" cy="0"/>
        </a:xfrm>
      </p:grpSpPr>
      <p:sp>
        <p:nvSpPr>
          <p:cNvPr id="4" name="Text Placeholder 2">
            <a:extLst>
              <a:ext uri="{FF2B5EF4-FFF2-40B4-BE49-F238E27FC236}">
                <a16:creationId xmlns:a16="http://schemas.microsoft.com/office/drawing/2014/main" id="{14679763-BE50-A2AA-0800-14270FADE1E7}"/>
              </a:ext>
            </a:extLst>
          </p:cNvPr>
          <p:cNvSpPr txBox="1">
            <a:spLocks/>
          </p:cNvSpPr>
          <p:nvPr/>
        </p:nvSpPr>
        <p:spPr>
          <a:xfrm>
            <a:off x="4891319" y="1400475"/>
            <a:ext cx="6718633" cy="3260188"/>
          </a:xfrm>
          <a:prstGeom prst="rect">
            <a:avLst/>
          </a:prstGeom>
        </p:spPr>
        <p:txBody>
          <a:bodyPr wrap="square" lIns="90000" tIns="45720" rIns="91440" bIns="4572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Case:</a:t>
            </a: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000000"/>
                </a:solidFill>
                <a:effectLst/>
                <a:uLnTx/>
                <a:uFillTx/>
                <a:latin typeface="Arial"/>
                <a:ea typeface="+mn-ea"/>
                <a:cs typeface="Arial"/>
              </a:rPr>
              <a:t>A specialty chemical plant faced high electricity costs due to conventional chillers and had unused waste steam from its processes.</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000000"/>
                </a:solidFill>
                <a:effectLst/>
                <a:uLnTx/>
                <a:uFillTx/>
                <a:latin typeface="Arial"/>
                <a:ea typeface="+mn-ea"/>
                <a:cs typeface="Arial"/>
              </a:rPr>
              <a:t>Thermax installed steam-fired absorption chiller (VAM). </a:t>
            </a: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lang="en-US" sz="1400" dirty="0">
                <a:solidFill>
                  <a:srgbClr val="000000"/>
                </a:solidFill>
                <a:latin typeface="Arial"/>
                <a:cs typeface="Arial"/>
              </a:rPr>
              <a:t>D</a:t>
            </a:r>
            <a:r>
              <a:rPr kumimoji="0" lang="en-US" sz="1400" b="0" i="0" u="none" strike="noStrike" kern="1200" cap="none" spc="0" normalizeH="0" baseline="0" noProof="0" dirty="0" err="1">
                <a:ln>
                  <a:noFill/>
                </a:ln>
                <a:solidFill>
                  <a:srgbClr val="000000"/>
                </a:solidFill>
                <a:effectLst/>
                <a:uLnTx/>
                <a:uFillTx/>
                <a:latin typeface="Arial"/>
                <a:ea typeface="+mn-ea"/>
                <a:cs typeface="Arial"/>
              </a:rPr>
              <a:t>esigned</a:t>
            </a:r>
            <a:r>
              <a:rPr kumimoji="0" lang="en-US" sz="1400" b="0" i="0" u="none" strike="noStrike" kern="1200" cap="none" spc="0" normalizeH="0" baseline="0" noProof="0" dirty="0">
                <a:ln>
                  <a:noFill/>
                </a:ln>
                <a:solidFill>
                  <a:srgbClr val="000000"/>
                </a:solidFill>
                <a:effectLst/>
                <a:uLnTx/>
                <a:uFillTx/>
                <a:latin typeface="Arial"/>
                <a:ea typeface="+mn-ea"/>
                <a:cs typeface="Arial"/>
              </a:rPr>
              <a:t> to harness waste steam generated within the plant to produce chilled water for process applications, the </a:t>
            </a:r>
            <a:r>
              <a:rPr lang="en-US" sz="1400" dirty="0">
                <a:solidFill>
                  <a:srgbClr val="000000"/>
                </a:solidFill>
                <a:latin typeface="Arial"/>
                <a:cs typeface="Arial"/>
              </a:rPr>
              <a:t>VAM </a:t>
            </a:r>
            <a:r>
              <a:rPr kumimoji="0" lang="en-US" sz="1400" b="0" i="0" u="none" strike="noStrike" kern="1200" cap="none" spc="0" normalizeH="0" baseline="0" noProof="0" dirty="0">
                <a:ln>
                  <a:noFill/>
                </a:ln>
                <a:solidFill>
                  <a:srgbClr val="000000"/>
                </a:solidFill>
                <a:effectLst/>
                <a:uLnTx/>
                <a:uFillTx/>
                <a:latin typeface="Arial"/>
                <a:ea typeface="+mn-ea"/>
                <a:cs typeface="Arial"/>
              </a:rPr>
              <a:t>effectively converts unused thermal energy into a productive resource. The adoption of absorption technology allowed the plant to drastically reduce its dependence on electrical chillers.</a:t>
            </a:r>
            <a:endParaRPr kumimoji="0" lang="en-IN" sz="1400" b="1" i="0" u="none" strike="noStrike" kern="100" cap="none" spc="0" normalizeH="0" baseline="0" noProof="0" dirty="0">
              <a:ln>
                <a:noFill/>
              </a:ln>
              <a:solidFill>
                <a:srgbClr val="000000"/>
              </a:solidFill>
              <a:effectLst/>
              <a:uLnTx/>
              <a:uFillTx/>
              <a:latin typeface="Arial"/>
              <a:ea typeface="Aptos" panose="020B0004020202020204" pitchFamily="34" charset="0"/>
              <a:cs typeface="Aria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Result:</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55% reduction in electricity consumption</a:t>
            </a:r>
            <a:endParaRPr kumimoji="0" lang="en-GB"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itle 1">
            <a:extLst>
              <a:ext uri="{FF2B5EF4-FFF2-40B4-BE49-F238E27FC236}">
                <a16:creationId xmlns:a16="http://schemas.microsoft.com/office/drawing/2014/main" id="{C42357B6-EB9E-FD7C-066C-6BBDAFEFC44F}"/>
              </a:ext>
            </a:extLst>
          </p:cNvPr>
          <p:cNvSpPr txBox="1">
            <a:spLocks/>
          </p:cNvSpPr>
          <p:nvPr/>
        </p:nvSpPr>
        <p:spPr>
          <a:xfrm>
            <a:off x="559411" y="705914"/>
            <a:ext cx="9623967" cy="519886"/>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800"/>
              </a:spcAft>
              <a:buClrTx/>
              <a:buSzTx/>
              <a:buFontTx/>
              <a:buNone/>
              <a:tabLst/>
              <a:defRPr/>
            </a:pPr>
            <a:r>
              <a:rPr kumimoji="0" lang="en-GB" sz="2800" b="1" i="0" u="none" strike="noStrike" kern="100" cap="none" spc="0" normalizeH="0" baseline="0" noProof="0">
                <a:ln>
                  <a:noFill/>
                </a:ln>
                <a:solidFill>
                  <a:srgbClr val="000000"/>
                </a:solidFill>
                <a:effectLst/>
                <a:uLnTx/>
                <a:uFillTx/>
                <a:latin typeface="Arial" panose="020B0604020202020204" pitchFamily="34" charset="0"/>
                <a:ea typeface="Aptos" panose="020B0004020202020204" pitchFamily="34" charset="0"/>
                <a:cs typeface="Times New Roman" panose="02020603050405020304" pitchFamily="18" charset="0"/>
              </a:rPr>
              <a:t>Absorption Chiller</a:t>
            </a:r>
            <a:endParaRPr kumimoji="0" lang="en-IN" sz="2800" b="1" i="0" u="none" strike="noStrike" kern="100" cap="none" spc="0" normalizeH="0" baseline="0" noProof="0">
              <a:ln>
                <a:noFill/>
              </a:ln>
              <a:solidFill>
                <a:srgbClr val="000000"/>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12" name="Title 1">
            <a:extLst>
              <a:ext uri="{FF2B5EF4-FFF2-40B4-BE49-F238E27FC236}">
                <a16:creationId xmlns:a16="http://schemas.microsoft.com/office/drawing/2014/main" id="{19D6E96C-086A-62A6-D204-369188D92229}"/>
              </a:ext>
            </a:extLst>
          </p:cNvPr>
          <p:cNvSpPr txBox="1">
            <a:spLocks/>
          </p:cNvSpPr>
          <p:nvPr/>
        </p:nvSpPr>
        <p:spPr>
          <a:xfrm>
            <a:off x="559411" y="324362"/>
            <a:ext cx="9623967" cy="407547"/>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800"/>
              </a:spcAft>
              <a:buClrTx/>
              <a:buSzTx/>
              <a:buFontTx/>
              <a:buNone/>
              <a:tabLst/>
              <a:defRPr/>
            </a:pPr>
            <a:r>
              <a:rPr kumimoji="0" lang="en-GB" sz="2000" b="1"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Case Study</a:t>
            </a:r>
            <a:endParaRPr kumimoji="0" lang="en-IN" sz="2000" b="1"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14" name="Title 1">
            <a:extLst>
              <a:ext uri="{FF2B5EF4-FFF2-40B4-BE49-F238E27FC236}">
                <a16:creationId xmlns:a16="http://schemas.microsoft.com/office/drawing/2014/main" id="{3A274283-C637-CD30-2F88-4BBE0D6110FC}"/>
              </a:ext>
            </a:extLst>
          </p:cNvPr>
          <p:cNvSpPr txBox="1">
            <a:spLocks/>
          </p:cNvSpPr>
          <p:nvPr/>
        </p:nvSpPr>
        <p:spPr>
          <a:xfrm>
            <a:off x="559412" y="1380311"/>
            <a:ext cx="4085164" cy="549446"/>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100"/>
              </a:spcAft>
              <a:buClrTx/>
              <a:buSzTx/>
              <a:buFontTx/>
              <a:buNone/>
              <a:tabLst/>
              <a:defRPr/>
            </a:pPr>
            <a:r>
              <a:rPr kumimoji="0" lang="en-GB"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Industry: Chemicals</a:t>
            </a:r>
            <a:endParaRPr kumimoji="0" lang="en-IN"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ct val="0"/>
              </a:spcBef>
              <a:spcAft>
                <a:spcPts val="100"/>
              </a:spcAft>
              <a:buClrTx/>
              <a:buSzTx/>
              <a:buFontTx/>
              <a:buNone/>
              <a:tabLst/>
              <a:defRPr/>
            </a:pPr>
            <a:r>
              <a:rPr kumimoji="0" lang="en-GB"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Location: India</a:t>
            </a:r>
            <a:endParaRPr kumimoji="0" lang="en-IN"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18009AA-C60C-787A-C1BF-69D227648912}"/>
              </a:ext>
            </a:extLst>
          </p:cNvPr>
          <p:cNvSpPr txBox="1"/>
          <p:nvPr/>
        </p:nvSpPr>
        <p:spPr>
          <a:xfrm>
            <a:off x="559411" y="5221375"/>
            <a:ext cx="646844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Features of Absorption Chiller</a:t>
            </a:r>
            <a:endParaRPr kumimoji="0" lang="en-US" sz="14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E90C2D46-7282-D040-0596-50BC6B84F42E}"/>
              </a:ext>
            </a:extLst>
          </p:cNvPr>
          <p:cNvSpPr txBox="1"/>
          <p:nvPr/>
        </p:nvSpPr>
        <p:spPr>
          <a:xfrm>
            <a:off x="559412" y="5611303"/>
            <a:ext cx="2053163"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Energy savings up to 80%</a:t>
            </a:r>
          </a:p>
        </p:txBody>
      </p:sp>
      <p:sp>
        <p:nvSpPr>
          <p:cNvPr id="11" name="TextBox 10">
            <a:extLst>
              <a:ext uri="{FF2B5EF4-FFF2-40B4-BE49-F238E27FC236}">
                <a16:creationId xmlns:a16="http://schemas.microsoft.com/office/drawing/2014/main" id="{F433860F-5EAC-22BD-F0F2-C968A74AC9AD}"/>
              </a:ext>
            </a:extLst>
          </p:cNvPr>
          <p:cNvSpPr txBox="1"/>
          <p:nvPr/>
        </p:nvSpPr>
        <p:spPr>
          <a:xfrm>
            <a:off x="2848638" y="5611303"/>
            <a:ext cx="2370252"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-5 ̊C chilled water brine/ 1̊C pure water</a:t>
            </a:r>
          </a:p>
        </p:txBody>
      </p:sp>
      <p:sp>
        <p:nvSpPr>
          <p:cNvPr id="16" name="TextBox 15">
            <a:extLst>
              <a:ext uri="{FF2B5EF4-FFF2-40B4-BE49-F238E27FC236}">
                <a16:creationId xmlns:a16="http://schemas.microsoft.com/office/drawing/2014/main" id="{7660F4BB-2932-6331-55FA-31C11D07FA71}"/>
              </a:ext>
            </a:extLst>
          </p:cNvPr>
          <p:cNvSpPr txBox="1"/>
          <p:nvPr/>
        </p:nvSpPr>
        <p:spPr>
          <a:xfrm>
            <a:off x="5454953" y="5611302"/>
            <a:ext cx="2462140" cy="307777"/>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Environmentally friendly</a:t>
            </a:r>
          </a:p>
        </p:txBody>
      </p:sp>
      <p:sp>
        <p:nvSpPr>
          <p:cNvPr id="18" name="TextBox 17">
            <a:extLst>
              <a:ext uri="{FF2B5EF4-FFF2-40B4-BE49-F238E27FC236}">
                <a16:creationId xmlns:a16="http://schemas.microsoft.com/office/drawing/2014/main" id="{23068856-1A26-AC3D-0BE8-C5D1D00D543F}"/>
              </a:ext>
            </a:extLst>
          </p:cNvPr>
          <p:cNvSpPr txBox="1"/>
          <p:nvPr/>
        </p:nvSpPr>
        <p:spPr>
          <a:xfrm>
            <a:off x="8153156" y="5581663"/>
            <a:ext cx="2195587"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Flexibility in heat sources</a:t>
            </a:r>
            <a:endParaRPr kumimoji="0" lang="en-IN" sz="1400" b="0" i="0" u="none" strike="noStrike" kern="1200" cap="none" spc="0" normalizeH="0" baseline="0" noProof="0">
              <a:ln>
                <a:noFill/>
              </a:ln>
              <a:solidFill>
                <a:srgbClr val="7F7F7F"/>
              </a:solidFill>
              <a:effectLst/>
              <a:uLnTx/>
              <a:uFillTx/>
              <a:latin typeface="Arial"/>
              <a:ea typeface="+mn-ea"/>
              <a:cs typeface="+mn-cs"/>
            </a:endParaRPr>
          </a:p>
        </p:txBody>
      </p:sp>
      <p:pic>
        <p:nvPicPr>
          <p:cNvPr id="2" name="Picture 1" descr="A large building with a roof&#10;&#10;AI-generated content may be incorrect.">
            <a:extLst>
              <a:ext uri="{FF2B5EF4-FFF2-40B4-BE49-F238E27FC236}">
                <a16:creationId xmlns:a16="http://schemas.microsoft.com/office/drawing/2014/main" id="{B76444FF-DA41-49CD-F45E-CFA0C6A05B18}"/>
              </a:ext>
            </a:extLst>
          </p:cNvPr>
          <p:cNvPicPr>
            <a:picLocks noChangeAspect="1"/>
          </p:cNvPicPr>
          <p:nvPr/>
        </p:nvPicPr>
        <p:blipFill>
          <a:blip r:embed="rId3">
            <a:extLst>
              <a:ext uri="{28A0092B-C50C-407E-A947-70E740481C1C}">
                <a14:useLocalDpi xmlns:a14="http://schemas.microsoft.com/office/drawing/2010/main" val="0"/>
              </a:ext>
            </a:extLst>
          </a:blip>
          <a:srcRect b="31710"/>
          <a:stretch/>
        </p:blipFill>
        <p:spPr>
          <a:xfrm>
            <a:off x="651106" y="2084269"/>
            <a:ext cx="4085164" cy="2290417"/>
          </a:xfrm>
          <a:prstGeom prst="rect">
            <a:avLst/>
          </a:prstGeom>
        </p:spPr>
      </p:pic>
    </p:spTree>
    <p:extLst>
      <p:ext uri="{BB962C8B-B14F-4D97-AF65-F5344CB8AC3E}">
        <p14:creationId xmlns:p14="http://schemas.microsoft.com/office/powerpoint/2010/main" val="2900905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F05A144-9A88-0096-BEA1-ECC66057454B}"/>
              </a:ext>
            </a:extLst>
          </p:cNvPr>
          <p:cNvSpPr txBox="1"/>
          <p:nvPr/>
        </p:nvSpPr>
        <p:spPr>
          <a:xfrm>
            <a:off x="7162166" y="3859265"/>
            <a:ext cx="3632672" cy="2179892"/>
          </a:xfrm>
          <a:prstGeom prst="rect">
            <a:avLst/>
          </a:prstGeom>
          <a:noFill/>
        </p:spPr>
        <p:txBody>
          <a:bodyPr wrap="square" rtlCol="0">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Lower operational cost</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Effortless maintenance</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Zero contamination, No scaling</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Lower energy consumption</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Types: Mixed flow, Counter flow, Hybrid</a:t>
            </a:r>
          </a:p>
        </p:txBody>
      </p:sp>
      <p:sp>
        <p:nvSpPr>
          <p:cNvPr id="9" name="TextBox 8">
            <a:extLst>
              <a:ext uri="{FF2B5EF4-FFF2-40B4-BE49-F238E27FC236}">
                <a16:creationId xmlns:a16="http://schemas.microsoft.com/office/drawing/2014/main" id="{EBF12EC5-4DA8-AF9E-E427-F711299B46F5}"/>
              </a:ext>
            </a:extLst>
          </p:cNvPr>
          <p:cNvSpPr txBox="1"/>
          <p:nvPr/>
        </p:nvSpPr>
        <p:spPr>
          <a:xfrm>
            <a:off x="6787303" y="3431284"/>
            <a:ext cx="3174883"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Arial"/>
                <a:ea typeface="+mn-ea"/>
                <a:cs typeface="+mn-cs"/>
              </a:rPr>
              <a:t>Why Thermax CLCT?</a:t>
            </a:r>
          </a:p>
        </p:txBody>
      </p:sp>
      <p:pic>
        <p:nvPicPr>
          <p:cNvPr id="10" name="Picture 9">
            <a:extLst>
              <a:ext uri="{FF2B5EF4-FFF2-40B4-BE49-F238E27FC236}">
                <a16:creationId xmlns:a16="http://schemas.microsoft.com/office/drawing/2014/main" id="{1782EF4F-E716-EBBD-E652-D4A7330ACEA0}"/>
              </a:ext>
            </a:extLst>
          </p:cNvPr>
          <p:cNvPicPr>
            <a:picLocks noChangeAspect="1"/>
          </p:cNvPicPr>
          <p:nvPr/>
        </p:nvPicPr>
        <p:blipFill>
          <a:blip r:embed="rId2">
            <a:extLst>
              <a:ext uri="{BEBA8EAE-BF5A-486C-A8C5-ECC9F3942E4B}">
                <a14:imgProps xmlns:a14="http://schemas.microsoft.com/office/drawing/2010/main">
                  <a14:imgLayer r:embed="rId3">
                    <a14:imgEffect>
                      <a14:saturation sat="400000"/>
                    </a14:imgEffect>
                  </a14:imgLayer>
                </a14:imgProps>
              </a:ext>
            </a:extLst>
          </a:blip>
          <a:stretch>
            <a:fillRect/>
          </a:stretch>
        </p:blipFill>
        <p:spPr>
          <a:xfrm>
            <a:off x="6891432" y="4030702"/>
            <a:ext cx="270734" cy="270734"/>
          </a:xfrm>
          <a:prstGeom prst="rect">
            <a:avLst/>
          </a:prstGeom>
        </p:spPr>
      </p:pic>
      <p:pic>
        <p:nvPicPr>
          <p:cNvPr id="12" name="Picture 11">
            <a:extLst>
              <a:ext uri="{FF2B5EF4-FFF2-40B4-BE49-F238E27FC236}">
                <a16:creationId xmlns:a16="http://schemas.microsoft.com/office/drawing/2014/main" id="{A16D81B4-702B-2FE5-B535-073D6A239253}"/>
              </a:ext>
            </a:extLst>
          </p:cNvPr>
          <p:cNvPicPr>
            <a:picLocks noChangeAspect="1"/>
          </p:cNvPicPr>
          <p:nvPr/>
        </p:nvPicPr>
        <p:blipFill>
          <a:blip r:embed="rId4"/>
          <a:stretch>
            <a:fillRect/>
          </a:stretch>
        </p:blipFill>
        <p:spPr>
          <a:xfrm>
            <a:off x="6908863" y="4472873"/>
            <a:ext cx="253303" cy="253303"/>
          </a:xfrm>
          <a:prstGeom prst="rect">
            <a:avLst/>
          </a:prstGeom>
        </p:spPr>
      </p:pic>
      <p:sp>
        <p:nvSpPr>
          <p:cNvPr id="17" name="Title 2">
            <a:extLst>
              <a:ext uri="{FF2B5EF4-FFF2-40B4-BE49-F238E27FC236}">
                <a16:creationId xmlns:a16="http://schemas.microsoft.com/office/drawing/2014/main" id="{134FC46F-9BFF-B6D5-7C87-072FDC37F5E1}"/>
              </a:ext>
            </a:extLst>
          </p:cNvPr>
          <p:cNvSpPr>
            <a:spLocks noGrp="1"/>
          </p:cNvSpPr>
          <p:nvPr>
            <p:ph type="title"/>
          </p:nvPr>
        </p:nvSpPr>
        <p:spPr>
          <a:xfrm>
            <a:off x="588437" y="318213"/>
            <a:ext cx="10515600" cy="833178"/>
          </a:xfrm>
        </p:spPr>
        <p:txBody>
          <a:bodyPr/>
          <a:lstStyle/>
          <a:p>
            <a:r>
              <a:rPr lang="en-US" sz="2800"/>
              <a:t>Closed Loop Cooling Tower</a:t>
            </a:r>
            <a:br>
              <a:rPr lang="en-US"/>
            </a:br>
            <a:endParaRPr lang="en-US"/>
          </a:p>
        </p:txBody>
      </p:sp>
      <p:sp>
        <p:nvSpPr>
          <p:cNvPr id="18" name="Text Placeholder 3">
            <a:extLst>
              <a:ext uri="{FF2B5EF4-FFF2-40B4-BE49-F238E27FC236}">
                <a16:creationId xmlns:a16="http://schemas.microsoft.com/office/drawing/2014/main" id="{D8B08BD9-1DCA-9953-18E8-2BA09FAF8CCA}"/>
              </a:ext>
            </a:extLst>
          </p:cNvPr>
          <p:cNvSpPr>
            <a:spLocks noGrp="1"/>
          </p:cNvSpPr>
          <p:nvPr>
            <p:ph type="body" sz="quarter" idx="13"/>
          </p:nvPr>
        </p:nvSpPr>
        <p:spPr>
          <a:xfrm>
            <a:off x="588437" y="818843"/>
            <a:ext cx="11281761" cy="427981"/>
          </a:xfrm>
        </p:spPr>
        <p:txBody>
          <a:bodyPr vert="horz" lIns="91440" tIns="45720" rIns="91440" bIns="45720" rtlCol="0" anchor="t">
            <a:normAutofit/>
          </a:bodyPr>
          <a:lstStyle/>
          <a:p>
            <a:r>
              <a:rPr lang="en-US"/>
              <a:t>Sustainable Cooling Solutions</a:t>
            </a:r>
          </a:p>
        </p:txBody>
      </p:sp>
      <p:pic>
        <p:nvPicPr>
          <p:cNvPr id="6" name="Picture 5">
            <a:extLst>
              <a:ext uri="{FF2B5EF4-FFF2-40B4-BE49-F238E27FC236}">
                <a16:creationId xmlns:a16="http://schemas.microsoft.com/office/drawing/2014/main" id="{398C2144-A719-2382-CAFF-AE2132D73620}"/>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39787" y="1378857"/>
            <a:ext cx="3718721" cy="4007554"/>
          </a:xfrm>
          <a:prstGeom prst="rect">
            <a:avLst/>
          </a:prstGeom>
        </p:spPr>
      </p:pic>
      <p:graphicFrame>
        <p:nvGraphicFramePr>
          <p:cNvPr id="19" name="Table 18">
            <a:extLst>
              <a:ext uri="{FF2B5EF4-FFF2-40B4-BE49-F238E27FC236}">
                <a16:creationId xmlns:a16="http://schemas.microsoft.com/office/drawing/2014/main" id="{9E0AB9A7-9100-5CA9-12D0-E518560CB059}"/>
              </a:ext>
            </a:extLst>
          </p:cNvPr>
          <p:cNvGraphicFramePr>
            <a:graphicFrameLocks noGrp="1"/>
          </p:cNvGraphicFramePr>
          <p:nvPr>
            <p:extLst>
              <p:ext uri="{D42A27DB-BD31-4B8C-83A1-F6EECF244321}">
                <p14:modId xmlns:p14="http://schemas.microsoft.com/office/powerpoint/2010/main" val="3760674731"/>
              </p:ext>
            </p:extLst>
          </p:nvPr>
        </p:nvGraphicFramePr>
        <p:xfrm>
          <a:off x="6787303" y="1471654"/>
          <a:ext cx="3903406" cy="1524000"/>
        </p:xfrm>
        <a:graphic>
          <a:graphicData uri="http://schemas.openxmlformats.org/drawingml/2006/table">
            <a:tbl>
              <a:tblPr firstRow="1" bandRow="1">
                <a:tableStyleId>{BC89EF96-8CEA-46FF-86C4-4CE0E7609802}</a:tableStyleId>
              </a:tblPr>
              <a:tblGrid>
                <a:gridCol w="3903406">
                  <a:extLst>
                    <a:ext uri="{9D8B030D-6E8A-4147-A177-3AD203B41FA5}">
                      <a16:colId xmlns:a16="http://schemas.microsoft.com/office/drawing/2014/main" val="2569996052"/>
                    </a:ext>
                  </a:extLst>
                </a:gridCol>
              </a:tblGrid>
              <a:tr h="0">
                <a:tc>
                  <a:txBody>
                    <a:bodyPr/>
                    <a:lstStyle/>
                    <a:p>
                      <a:r>
                        <a:rPr lang="en-IN" sz="1400" b="0"/>
                        <a:t>Temperature Range: Inlet 55</a:t>
                      </a:r>
                      <a:r>
                        <a:rPr lang="en-US" sz="1400" b="0"/>
                        <a:t>°</a:t>
                      </a:r>
                      <a:r>
                        <a:rPr lang="en-IN" sz="1400" b="0"/>
                        <a:t>C (Max)</a:t>
                      </a:r>
                      <a:endParaRPr lang="en-IN" sz="1400" b="0">
                        <a:latin typeface="Arial" panose="020B0604020202020204" pitchFamily="34" charset="0"/>
                      </a:endParaRPr>
                    </a:p>
                  </a:txBody>
                  <a:tcPr/>
                </a:tc>
                <a:extLst>
                  <a:ext uri="{0D108BD9-81ED-4DB2-BD59-A6C34878D82A}">
                    <a16:rowId xmlns:a16="http://schemas.microsoft.com/office/drawing/2014/main" val="1206924661"/>
                  </a:ext>
                </a:extLst>
              </a:tr>
              <a:tr h="0">
                <a:tc>
                  <a:txBody>
                    <a:bodyPr/>
                    <a:lstStyle/>
                    <a:p>
                      <a:r>
                        <a:rPr lang="en-US" sz="1400" b="0"/>
                        <a:t>Delta T: 25°C</a:t>
                      </a:r>
                      <a:endParaRPr lang="en-US" sz="1400" b="0">
                        <a:latin typeface="Arial" panose="020B0604020202020204" pitchFamily="34" charset="0"/>
                      </a:endParaRPr>
                    </a:p>
                  </a:txBody>
                  <a:tcPr/>
                </a:tc>
                <a:extLst>
                  <a:ext uri="{0D108BD9-81ED-4DB2-BD59-A6C34878D82A}">
                    <a16:rowId xmlns:a16="http://schemas.microsoft.com/office/drawing/2014/main" val="223336898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400" b="0" kern="100">
                          <a:effectLst/>
                        </a:rPr>
                        <a:t>Casing: ZAM / AZ 150 / SS 304</a:t>
                      </a:r>
                      <a:endParaRPr lang="en-IN" sz="1400" b="0" kern="100">
                        <a:effectLst/>
                        <a:latin typeface="Arial" panose="020B0604020202020204" pitchFamily="34" charset="0"/>
                        <a:ea typeface="Calibri" panose="020F0502020204030204" pitchFamily="34" charset="0"/>
                        <a:cs typeface="Arial" panose="020B0604020202020204" pitchFamily="34" charset="0"/>
                      </a:endParaRPr>
                    </a:p>
                  </a:txBody>
                  <a:tcPr/>
                </a:tc>
                <a:extLst>
                  <a:ext uri="{0D108BD9-81ED-4DB2-BD59-A6C34878D82A}">
                    <a16:rowId xmlns:a16="http://schemas.microsoft.com/office/drawing/2014/main" val="95940202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400" b="0" kern="100">
                          <a:effectLst/>
                        </a:rPr>
                        <a:t>Tubes: SS 304</a:t>
                      </a:r>
                      <a:endParaRPr lang="en-IN" sz="1400" b="0" kern="100">
                        <a:effectLst/>
                        <a:latin typeface="Arial" panose="020B0604020202020204" pitchFamily="34" charset="0"/>
                        <a:ea typeface="Calibri" panose="020F0502020204030204" pitchFamily="34" charset="0"/>
                        <a:cs typeface="Arial" panose="020B0604020202020204" pitchFamily="34" charset="0"/>
                      </a:endParaRPr>
                    </a:p>
                  </a:txBody>
                  <a:tcPr/>
                </a:tc>
                <a:extLst>
                  <a:ext uri="{0D108BD9-81ED-4DB2-BD59-A6C34878D82A}">
                    <a16:rowId xmlns:a16="http://schemas.microsoft.com/office/drawing/2014/main" val="4258207797"/>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400" b="0" kern="100">
                          <a:effectLst/>
                        </a:rPr>
                        <a:t>Fans: Std Axial Fan &amp; Motor / EC Fans</a:t>
                      </a:r>
                      <a:endParaRPr lang="en-IN" sz="1400" b="0" kern="100">
                        <a:effectLst/>
                        <a:latin typeface="Arial" panose="020B0604020202020204" pitchFamily="34" charset="0"/>
                        <a:ea typeface="Calibri" panose="020F0502020204030204" pitchFamily="34" charset="0"/>
                        <a:cs typeface="Arial" panose="020B0604020202020204" pitchFamily="34" charset="0"/>
                      </a:endParaRPr>
                    </a:p>
                  </a:txBody>
                  <a:tcPr/>
                </a:tc>
                <a:extLst>
                  <a:ext uri="{0D108BD9-81ED-4DB2-BD59-A6C34878D82A}">
                    <a16:rowId xmlns:a16="http://schemas.microsoft.com/office/drawing/2014/main" val="1869703751"/>
                  </a:ext>
                </a:extLst>
              </a:tr>
            </a:tbl>
          </a:graphicData>
        </a:graphic>
      </p:graphicFrame>
      <p:sp>
        <p:nvSpPr>
          <p:cNvPr id="3" name="TextBox 2">
            <a:extLst>
              <a:ext uri="{FF2B5EF4-FFF2-40B4-BE49-F238E27FC236}">
                <a16:creationId xmlns:a16="http://schemas.microsoft.com/office/drawing/2014/main" id="{95850826-F449-377F-D723-AFBE1E1B8577}"/>
              </a:ext>
            </a:extLst>
          </p:cNvPr>
          <p:cNvSpPr txBox="1"/>
          <p:nvPr/>
        </p:nvSpPr>
        <p:spPr>
          <a:xfrm>
            <a:off x="1329134" y="5553674"/>
            <a:ext cx="2740025"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Capacity: 10 CMH – 400 CMH</a:t>
            </a:r>
          </a:p>
        </p:txBody>
      </p:sp>
      <p:pic>
        <p:nvPicPr>
          <p:cNvPr id="4" name="Picture 3">
            <a:extLst>
              <a:ext uri="{FF2B5EF4-FFF2-40B4-BE49-F238E27FC236}">
                <a16:creationId xmlns:a16="http://schemas.microsoft.com/office/drawing/2014/main" id="{1B4C39D9-120B-0373-D5D9-9528B4FECC7E}"/>
              </a:ext>
            </a:extLst>
          </p:cNvPr>
          <p:cNvPicPr>
            <a:picLocks noChangeAspect="1"/>
          </p:cNvPicPr>
          <p:nvPr/>
        </p:nvPicPr>
        <p:blipFill>
          <a:blip r:embed="rId6"/>
          <a:stretch>
            <a:fillRect/>
          </a:stretch>
        </p:blipFill>
        <p:spPr>
          <a:xfrm>
            <a:off x="6930976" y="5344596"/>
            <a:ext cx="209078" cy="209078"/>
          </a:xfrm>
          <a:prstGeom prst="rect">
            <a:avLst/>
          </a:prstGeom>
        </p:spPr>
      </p:pic>
      <p:pic>
        <p:nvPicPr>
          <p:cNvPr id="11" name="Picture 10">
            <a:extLst>
              <a:ext uri="{FF2B5EF4-FFF2-40B4-BE49-F238E27FC236}">
                <a16:creationId xmlns:a16="http://schemas.microsoft.com/office/drawing/2014/main" id="{D2CFFD2D-A780-EF63-AADD-CDB8929E2B4D}"/>
              </a:ext>
            </a:extLst>
          </p:cNvPr>
          <p:cNvPicPr>
            <a:picLocks noChangeAspect="1"/>
          </p:cNvPicPr>
          <p:nvPr/>
        </p:nvPicPr>
        <p:blipFill>
          <a:blip r:embed="rId7"/>
          <a:stretch>
            <a:fillRect/>
          </a:stretch>
        </p:blipFill>
        <p:spPr>
          <a:xfrm>
            <a:off x="6908864" y="4897614"/>
            <a:ext cx="253304" cy="253304"/>
          </a:xfrm>
          <a:prstGeom prst="rect">
            <a:avLst/>
          </a:prstGeom>
        </p:spPr>
      </p:pic>
      <p:pic>
        <p:nvPicPr>
          <p:cNvPr id="14" name="Picture 13">
            <a:extLst>
              <a:ext uri="{FF2B5EF4-FFF2-40B4-BE49-F238E27FC236}">
                <a16:creationId xmlns:a16="http://schemas.microsoft.com/office/drawing/2014/main" id="{AD6DFF3C-1982-87B3-2B38-BED0EAE86961}"/>
              </a:ext>
            </a:extLst>
          </p:cNvPr>
          <p:cNvPicPr>
            <a:picLocks noChangeAspect="1"/>
          </p:cNvPicPr>
          <p:nvPr/>
        </p:nvPicPr>
        <p:blipFill>
          <a:blip r:embed="rId8"/>
          <a:stretch>
            <a:fillRect/>
          </a:stretch>
        </p:blipFill>
        <p:spPr>
          <a:xfrm>
            <a:off x="6891432" y="5731874"/>
            <a:ext cx="226607" cy="226607"/>
          </a:xfrm>
          <a:prstGeom prst="rect">
            <a:avLst/>
          </a:prstGeom>
        </p:spPr>
      </p:pic>
    </p:spTree>
    <p:extLst>
      <p:ext uri="{BB962C8B-B14F-4D97-AF65-F5344CB8AC3E}">
        <p14:creationId xmlns:p14="http://schemas.microsoft.com/office/powerpoint/2010/main" val="1583866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C20F3-F2F0-FD13-2742-F434089B9223}"/>
            </a:ext>
          </a:extLst>
        </p:cNvPr>
        <p:cNvGrpSpPr/>
        <p:nvPr/>
      </p:nvGrpSpPr>
      <p:grpSpPr>
        <a:xfrm>
          <a:off x="0" y="0"/>
          <a:ext cx="0" cy="0"/>
          <a:chOff x="0" y="0"/>
          <a:chExt cx="0" cy="0"/>
        </a:xfrm>
      </p:grpSpPr>
      <p:sp>
        <p:nvSpPr>
          <p:cNvPr id="4" name="Text Placeholder 2">
            <a:extLst>
              <a:ext uri="{FF2B5EF4-FFF2-40B4-BE49-F238E27FC236}">
                <a16:creationId xmlns:a16="http://schemas.microsoft.com/office/drawing/2014/main" id="{ADF72D91-A203-857F-7FB8-00031114530B}"/>
              </a:ext>
            </a:extLst>
          </p:cNvPr>
          <p:cNvSpPr txBox="1">
            <a:spLocks/>
          </p:cNvSpPr>
          <p:nvPr/>
        </p:nvSpPr>
        <p:spPr>
          <a:xfrm>
            <a:off x="5318528" y="1486375"/>
            <a:ext cx="6286097" cy="3490699"/>
          </a:xfrm>
          <a:prstGeom prst="rect">
            <a:avLst/>
          </a:prstGeom>
        </p:spPr>
        <p:txBody>
          <a:bodyPr wrap="square" lIns="90000" tIns="45720" rIns="91440" bIns="4572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1" i="0" u="none" strike="noStrike" kern="1200" cap="none" spc="0" normalizeH="0" baseline="0" noProof="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Case:</a:t>
            </a:r>
          </a:p>
          <a:p>
            <a:pPr marL="0" lvl="0" indent="0">
              <a:lnSpc>
                <a:spcPct val="107000"/>
              </a:lnSpc>
              <a:spcAft>
                <a:spcPts val="800"/>
              </a:spcAft>
              <a:buNone/>
              <a:defRPr/>
            </a:pPr>
            <a:r>
              <a:rPr kumimoji="0" lang="en-US" sz="1400" b="0" i="0" u="none" strike="noStrike" kern="1200" cap="none" spc="0" normalizeH="0" baseline="0" noProof="0">
                <a:ln>
                  <a:noFill/>
                </a:ln>
                <a:solidFill>
                  <a:srgbClr val="000000"/>
                </a:solidFill>
                <a:effectLst/>
                <a:uLnTx/>
                <a:uFillTx/>
                <a:latin typeface="Arial"/>
                <a:ea typeface="+mn-ea"/>
                <a:cs typeface="Arial"/>
              </a:rPr>
              <a:t>A </a:t>
            </a: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chemical plant faced high water consumption, scale and corrosion issues, and increasing maintenance costs</a:t>
            </a:r>
            <a:r>
              <a:rPr lang="en-US" sz="1400">
                <a:solidFill>
                  <a:srgbClr val="000000"/>
                </a:solidFill>
              </a:rPr>
              <a:t> with its traditional open-loop cooling system</a:t>
            </a: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With environmental regulations tightening water usage and waste discharge, the plant decided to implement a closed-loop cooling tower system. </a:t>
            </a: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This solution reduced direct exposure to environmental factors, minimized water loss, and utilized corrosion-resistant materials along with anti-scaling technologies to enhance system durability.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400" b="1" i="0" u="none" strike="noStrike" kern="1200" cap="none" spc="0" normalizeH="0" baseline="0" noProof="0">
                <a:ln>
                  <a:noFill/>
                </a:ln>
                <a:solidFill>
                  <a:srgbClr val="FF0000"/>
                </a:solidFill>
                <a:effectLst/>
                <a:uLnTx/>
                <a:uFillTx/>
                <a:latin typeface="Arial" panose="020B0604020202020204" pitchFamily="34" charset="0"/>
                <a:ea typeface="Calibri" panose="020F0502020204030204" pitchFamily="34" charset="0"/>
                <a:cs typeface="Arial" panose="020B0604020202020204" pitchFamily="34" charset="0"/>
              </a:rPr>
              <a:t>Result:</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30% reduction in water usage</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Lower operational costs</a:t>
            </a:r>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itle 1">
            <a:extLst>
              <a:ext uri="{FF2B5EF4-FFF2-40B4-BE49-F238E27FC236}">
                <a16:creationId xmlns:a16="http://schemas.microsoft.com/office/drawing/2014/main" id="{6E5EEF87-5991-D52E-932A-24872D545B3F}"/>
              </a:ext>
            </a:extLst>
          </p:cNvPr>
          <p:cNvSpPr txBox="1">
            <a:spLocks/>
          </p:cNvSpPr>
          <p:nvPr/>
        </p:nvSpPr>
        <p:spPr>
          <a:xfrm>
            <a:off x="559411" y="705914"/>
            <a:ext cx="9623967" cy="519886"/>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800"/>
              </a:spcAft>
              <a:buClrTx/>
              <a:buSzTx/>
              <a:buFontTx/>
              <a:buNone/>
              <a:tabLst/>
              <a:defRPr/>
            </a:pPr>
            <a:r>
              <a:rPr kumimoji="0" lang="en-GB" sz="2800" b="1" i="0" u="none" strike="noStrike" kern="100" cap="none" spc="0" normalizeH="0" baseline="0" noProof="0">
                <a:ln>
                  <a:noFill/>
                </a:ln>
                <a:solidFill>
                  <a:srgbClr val="000000"/>
                </a:solidFill>
                <a:effectLst/>
                <a:uLnTx/>
                <a:uFillTx/>
                <a:latin typeface="Arial" panose="020B0604020202020204" pitchFamily="34" charset="0"/>
                <a:ea typeface="Aptos" panose="020B0004020202020204" pitchFamily="34" charset="0"/>
                <a:cs typeface="Times New Roman" panose="02020603050405020304" pitchFamily="18" charset="0"/>
              </a:rPr>
              <a:t>Closed Loop Cooling Tower</a:t>
            </a:r>
            <a:endParaRPr kumimoji="0" lang="en-IN" sz="2800" b="1" i="0" u="none" strike="noStrike" kern="100" cap="none" spc="0" normalizeH="0" baseline="0" noProof="0">
              <a:ln>
                <a:noFill/>
              </a:ln>
              <a:solidFill>
                <a:srgbClr val="000000"/>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12" name="Title 1">
            <a:extLst>
              <a:ext uri="{FF2B5EF4-FFF2-40B4-BE49-F238E27FC236}">
                <a16:creationId xmlns:a16="http://schemas.microsoft.com/office/drawing/2014/main" id="{4F74860D-0139-1E18-55B7-C058382D3FA5}"/>
              </a:ext>
            </a:extLst>
          </p:cNvPr>
          <p:cNvSpPr txBox="1">
            <a:spLocks/>
          </p:cNvSpPr>
          <p:nvPr/>
        </p:nvSpPr>
        <p:spPr>
          <a:xfrm>
            <a:off x="559411" y="324362"/>
            <a:ext cx="9623967" cy="407547"/>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800"/>
              </a:spcAft>
              <a:buClrTx/>
              <a:buSzTx/>
              <a:buFontTx/>
              <a:buNone/>
              <a:tabLst/>
              <a:defRPr/>
            </a:pPr>
            <a:r>
              <a:rPr kumimoji="0" lang="en-GB" sz="2000" b="1"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Case Study</a:t>
            </a:r>
            <a:endParaRPr kumimoji="0" lang="en-IN" sz="2000" b="1"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14" name="Title 1">
            <a:extLst>
              <a:ext uri="{FF2B5EF4-FFF2-40B4-BE49-F238E27FC236}">
                <a16:creationId xmlns:a16="http://schemas.microsoft.com/office/drawing/2014/main" id="{A1133507-6D8E-232A-CA3E-2389E3BB6A1B}"/>
              </a:ext>
            </a:extLst>
          </p:cNvPr>
          <p:cNvSpPr txBox="1">
            <a:spLocks/>
          </p:cNvSpPr>
          <p:nvPr/>
        </p:nvSpPr>
        <p:spPr>
          <a:xfrm>
            <a:off x="559412" y="1380311"/>
            <a:ext cx="4085164" cy="549446"/>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7000"/>
              </a:lnSpc>
              <a:spcBef>
                <a:spcPct val="0"/>
              </a:spcBef>
              <a:spcAft>
                <a:spcPts val="100"/>
              </a:spcAft>
              <a:buClrTx/>
              <a:buSzTx/>
              <a:buFontTx/>
              <a:buNone/>
              <a:tabLst/>
              <a:defRPr/>
            </a:pPr>
            <a:r>
              <a:rPr kumimoji="0" lang="en-GB"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Industry: Chemicals</a:t>
            </a:r>
            <a:endParaRPr kumimoji="0" lang="en-IN"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ct val="0"/>
              </a:spcBef>
              <a:spcAft>
                <a:spcPts val="100"/>
              </a:spcAft>
              <a:buClrTx/>
              <a:buSzTx/>
              <a:buFontTx/>
              <a:buNone/>
              <a:tabLst/>
              <a:defRPr/>
            </a:pPr>
            <a:r>
              <a:rPr kumimoji="0" lang="en-GB"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rPr>
              <a:t>Location: India</a:t>
            </a:r>
            <a:endParaRPr kumimoji="0" lang="en-IN" sz="1400" b="0" i="0" u="none" strike="noStrike" kern="100" cap="none" spc="0" normalizeH="0" baseline="0" noProof="0">
              <a:ln>
                <a:noFill/>
              </a:ln>
              <a:solidFill>
                <a:srgbClr val="FFFFFF">
                  <a:lumMod val="50000"/>
                </a:srgbClr>
              </a:solidFill>
              <a:effectLst/>
              <a:uLnTx/>
              <a:uFillTx/>
              <a:latin typeface="Arial" panose="020B06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0BCFBD13-9BD1-FB1C-6EB9-74D73D97D1A0}"/>
              </a:ext>
            </a:extLst>
          </p:cNvPr>
          <p:cNvSpPr txBox="1"/>
          <p:nvPr/>
        </p:nvSpPr>
        <p:spPr>
          <a:xfrm>
            <a:off x="559410" y="5221375"/>
            <a:ext cx="646844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Features of Closed Loop Cooling Tower</a:t>
            </a:r>
            <a:endParaRPr kumimoji="0" lang="en-US" sz="14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DE155835-3988-1C7B-6071-49804D2341FF}"/>
              </a:ext>
            </a:extLst>
          </p:cNvPr>
          <p:cNvSpPr txBox="1"/>
          <p:nvPr/>
        </p:nvSpPr>
        <p:spPr>
          <a:xfrm>
            <a:off x="559412" y="5611303"/>
            <a:ext cx="1675792"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Water savings up to 30%</a:t>
            </a:r>
          </a:p>
        </p:txBody>
      </p:sp>
      <p:sp>
        <p:nvSpPr>
          <p:cNvPr id="11" name="TextBox 10">
            <a:extLst>
              <a:ext uri="{FF2B5EF4-FFF2-40B4-BE49-F238E27FC236}">
                <a16:creationId xmlns:a16="http://schemas.microsoft.com/office/drawing/2014/main" id="{E46FE458-52F4-FB61-8A48-EF3151A6ED45}"/>
              </a:ext>
            </a:extLst>
          </p:cNvPr>
          <p:cNvSpPr txBox="1"/>
          <p:nvPr/>
        </p:nvSpPr>
        <p:spPr>
          <a:xfrm>
            <a:off x="3001558" y="5611303"/>
            <a:ext cx="1806618"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Contamination free</a:t>
            </a:r>
          </a:p>
        </p:txBody>
      </p:sp>
      <p:sp>
        <p:nvSpPr>
          <p:cNvPr id="16" name="TextBox 15">
            <a:extLst>
              <a:ext uri="{FF2B5EF4-FFF2-40B4-BE49-F238E27FC236}">
                <a16:creationId xmlns:a16="http://schemas.microsoft.com/office/drawing/2014/main" id="{C80B81A7-B967-3B0F-2104-FDABC603CAD3}"/>
              </a:ext>
            </a:extLst>
          </p:cNvPr>
          <p:cNvSpPr txBox="1"/>
          <p:nvPr/>
        </p:nvSpPr>
        <p:spPr>
          <a:xfrm>
            <a:off x="5276468" y="5613561"/>
            <a:ext cx="2466386"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Elimination of scaling and fouling</a:t>
            </a:r>
          </a:p>
        </p:txBody>
      </p:sp>
      <p:sp>
        <p:nvSpPr>
          <p:cNvPr id="18" name="TextBox 17">
            <a:extLst>
              <a:ext uri="{FF2B5EF4-FFF2-40B4-BE49-F238E27FC236}">
                <a16:creationId xmlns:a16="http://schemas.microsoft.com/office/drawing/2014/main" id="{489076F6-BBEA-D918-D485-062E9FEBDE16}"/>
              </a:ext>
            </a:extLst>
          </p:cNvPr>
          <p:cNvSpPr txBox="1"/>
          <p:nvPr/>
        </p:nvSpPr>
        <p:spPr>
          <a:xfrm>
            <a:off x="8211146" y="5611303"/>
            <a:ext cx="2466386"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rPr>
              <a:t>Suitable for dusty, corrosive environments</a:t>
            </a:r>
            <a:endParaRPr kumimoji="0" lang="en-IN" sz="1400" b="0" i="0" u="none" strike="noStrike" kern="1200" cap="none" spc="0" normalizeH="0" baseline="0" noProof="0">
              <a:ln>
                <a:noFill/>
              </a:ln>
              <a:solidFill>
                <a:srgbClr val="7F7F7F"/>
              </a:solidFill>
              <a:effectLst/>
              <a:uLnTx/>
              <a:uFillTx/>
              <a:latin typeface="Arial"/>
              <a:ea typeface="+mn-ea"/>
              <a:cs typeface="+mn-cs"/>
            </a:endParaRPr>
          </a:p>
        </p:txBody>
      </p:sp>
      <p:pic>
        <p:nvPicPr>
          <p:cNvPr id="5" name="Picture 4" descr="A large metal container with a vent&#10;&#10;AI-generated content may be incorrect.">
            <a:extLst>
              <a:ext uri="{FF2B5EF4-FFF2-40B4-BE49-F238E27FC236}">
                <a16:creationId xmlns:a16="http://schemas.microsoft.com/office/drawing/2014/main" id="{EB63724D-5E96-3323-95F9-A50DEF7F7F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967" y="2084269"/>
            <a:ext cx="4492160" cy="2468100"/>
          </a:xfrm>
          <a:prstGeom prst="rect">
            <a:avLst/>
          </a:prstGeom>
        </p:spPr>
      </p:pic>
    </p:spTree>
    <p:extLst>
      <p:ext uri="{BB962C8B-B14F-4D97-AF65-F5344CB8AC3E}">
        <p14:creationId xmlns:p14="http://schemas.microsoft.com/office/powerpoint/2010/main" val="2016527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BEF4F-BDF1-8CB6-98DD-D033F7FBF542}"/>
              </a:ext>
            </a:extLst>
          </p:cNvPr>
          <p:cNvSpPr>
            <a:spLocks noGrp="1"/>
          </p:cNvSpPr>
          <p:nvPr>
            <p:ph type="title"/>
          </p:nvPr>
        </p:nvSpPr>
        <p:spPr>
          <a:xfrm>
            <a:off x="588437" y="515190"/>
            <a:ext cx="10515600" cy="439224"/>
          </a:xfrm>
        </p:spPr>
        <p:txBody>
          <a:bodyPr/>
          <a:lstStyle/>
          <a:p>
            <a:r>
              <a:rPr lang="en-US" sz="2800"/>
              <a:t>Applications</a:t>
            </a:r>
          </a:p>
        </p:txBody>
      </p:sp>
      <p:graphicFrame>
        <p:nvGraphicFramePr>
          <p:cNvPr id="4" name="Table 3">
            <a:extLst>
              <a:ext uri="{FF2B5EF4-FFF2-40B4-BE49-F238E27FC236}">
                <a16:creationId xmlns:a16="http://schemas.microsoft.com/office/drawing/2014/main" id="{3A70C838-8901-A074-1812-03A9C48D23B6}"/>
              </a:ext>
            </a:extLst>
          </p:cNvPr>
          <p:cNvGraphicFramePr>
            <a:graphicFrameLocks noGrp="1"/>
          </p:cNvGraphicFramePr>
          <p:nvPr>
            <p:extLst>
              <p:ext uri="{D42A27DB-BD31-4B8C-83A1-F6EECF244321}">
                <p14:modId xmlns:p14="http://schemas.microsoft.com/office/powerpoint/2010/main" val="787575428"/>
              </p:ext>
            </p:extLst>
          </p:nvPr>
        </p:nvGraphicFramePr>
        <p:xfrm>
          <a:off x="685800" y="1104900"/>
          <a:ext cx="10918825" cy="5217352"/>
        </p:xfrm>
        <a:graphic>
          <a:graphicData uri="http://schemas.openxmlformats.org/drawingml/2006/table">
            <a:tbl>
              <a:tblPr firstRow="1" bandRow="1">
                <a:tableStyleId>{69012ECD-51FC-41F1-AA8D-1B2483CD663E}</a:tableStyleId>
              </a:tblPr>
              <a:tblGrid>
                <a:gridCol w="2667000">
                  <a:extLst>
                    <a:ext uri="{9D8B030D-6E8A-4147-A177-3AD203B41FA5}">
                      <a16:colId xmlns:a16="http://schemas.microsoft.com/office/drawing/2014/main" val="1025222820"/>
                    </a:ext>
                  </a:extLst>
                </a:gridCol>
                <a:gridCol w="6125029">
                  <a:extLst>
                    <a:ext uri="{9D8B030D-6E8A-4147-A177-3AD203B41FA5}">
                      <a16:colId xmlns:a16="http://schemas.microsoft.com/office/drawing/2014/main" val="2873493190"/>
                    </a:ext>
                  </a:extLst>
                </a:gridCol>
                <a:gridCol w="2126796">
                  <a:extLst>
                    <a:ext uri="{9D8B030D-6E8A-4147-A177-3AD203B41FA5}">
                      <a16:colId xmlns:a16="http://schemas.microsoft.com/office/drawing/2014/main" val="62175113"/>
                    </a:ext>
                  </a:extLst>
                </a:gridCol>
              </a:tblGrid>
              <a:tr h="31402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b="1"/>
                      </a:pPr>
                      <a:r>
                        <a:rPr lang="en-US" sz="1400"/>
                        <a:t>Application Area</a:t>
                      </a:r>
                      <a:endParaRPr lang="en-US" sz="1400">
                        <a:latin typeface="+mn-lt"/>
                        <a:cs typeface="Arial"/>
                      </a:endParaRPr>
                    </a:p>
                  </a:txBody>
                  <a:tcPr anchor="ctr"/>
                </a:tc>
                <a:tc>
                  <a:txBody>
                    <a:bodyPr/>
                    <a:lstStyle/>
                    <a:p>
                      <a:pPr lvl="0" algn="ctr">
                        <a:buNone/>
                      </a:pPr>
                      <a:r>
                        <a:rPr lang="en-US" sz="1400"/>
                        <a:t>Scope for </a:t>
                      </a:r>
                      <a:r>
                        <a:rPr lang="en-US" sz="1400" err="1"/>
                        <a:t>Decarbonisation</a:t>
                      </a:r>
                      <a:endParaRPr lang="en-US" sz="1400">
                        <a:latin typeface="Arial"/>
                        <a:cs typeface="Arial"/>
                      </a:endParaRPr>
                    </a:p>
                  </a:txBody>
                  <a:tcPr anchor="ctr"/>
                </a:tc>
                <a:tc>
                  <a:txBody>
                    <a:bodyPr/>
                    <a:lstStyle/>
                    <a:p>
                      <a:pPr lvl="0" algn="ctr">
                        <a:buNone/>
                      </a:pPr>
                      <a:r>
                        <a:rPr lang="en-US" sz="1400"/>
                        <a:t>Product</a:t>
                      </a:r>
                      <a:endParaRPr lang="en-US" sz="1400">
                        <a:latin typeface="Arial"/>
                        <a:cs typeface="Arial"/>
                      </a:endParaRPr>
                    </a:p>
                  </a:txBody>
                  <a:tcPr anchor="ctr"/>
                </a:tc>
                <a:extLst>
                  <a:ext uri="{0D108BD9-81ED-4DB2-BD59-A6C34878D82A}">
                    <a16:rowId xmlns:a16="http://schemas.microsoft.com/office/drawing/2014/main" val="10000"/>
                  </a:ext>
                </a:extLst>
              </a:tr>
              <a:tr h="47934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a:t>Waste Heat Recovery</a:t>
                      </a:r>
                    </a:p>
                  </a:txBody>
                  <a:tcPr anchor="ctr"/>
                </a:tc>
                <a:tc>
                  <a:txBody>
                    <a:bodyPr/>
                    <a:lstStyle/>
                    <a:p>
                      <a:pPr lvl="0" algn="l">
                        <a:buNone/>
                      </a:pPr>
                      <a:r>
                        <a:rPr lang="en-US" sz="1400" b="0" u="none" strike="noStrike" noProof="0"/>
                        <a:t>Leverage waste heat to generate chilled water, reducing electricity consumption and lowering carbon footprint for cooling</a:t>
                      </a:r>
                      <a:endParaRPr lang="en-US" sz="1400">
                        <a:latin typeface="Arial"/>
                      </a:endParaRPr>
                    </a:p>
                  </a:txBody>
                  <a:tcPr anchor="ct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u="none" strike="noStrike" noProof="0"/>
                        <a:t>Absorption Chillers</a:t>
                      </a:r>
                    </a:p>
                  </a:txBody>
                  <a:tcPr anchor="ctr"/>
                </a:tc>
                <a:extLst>
                  <a:ext uri="{0D108BD9-81ED-4DB2-BD59-A6C34878D82A}">
                    <a16:rowId xmlns:a16="http://schemas.microsoft.com/office/drawing/2014/main" val="10001"/>
                  </a:ext>
                </a:extLst>
              </a:tr>
              <a:tr h="47934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a:t>Distillation Overhead Condensation</a:t>
                      </a:r>
                      <a:endParaRPr lang="en-US" sz="1400">
                        <a:latin typeface="+mn-lt"/>
                        <a:cs typeface="Arial"/>
                      </a:endParaRPr>
                    </a:p>
                  </a:txBody>
                  <a:tcPr anchor="ctr"/>
                </a:tc>
                <a:tc>
                  <a:txBody>
                    <a:bodyPr/>
                    <a:lstStyle/>
                    <a:p>
                      <a:pPr lvl="0" algn="l">
                        <a:buNone/>
                      </a:pPr>
                      <a:r>
                        <a:rPr lang="en-US" sz="1400" b="0" u="none" strike="noStrike" noProof="0"/>
                        <a:t>Supply chilled water for vapor condensation, enabling low-pressure operations and enhancing overall productivity.</a:t>
                      </a:r>
                      <a:endParaRPr lang="en-US" sz="1400">
                        <a:latin typeface="Arial"/>
                      </a:endParaRPr>
                    </a:p>
                  </a:txBody>
                  <a:tcPr anchor="ctr"/>
                </a:tc>
                <a:tc vMerge="1">
                  <a:txBody>
                    <a:bodyPr/>
                    <a:lstStyle/>
                    <a:p>
                      <a:pPr algn="ctr"/>
                      <a:endParaRPr lang="en-US" sz="1200">
                        <a:latin typeface="Arial"/>
                        <a:cs typeface="Arial"/>
                      </a:endParaRPr>
                    </a:p>
                  </a:txBody>
                  <a:tcPr anchor="ctr">
                    <a:solidFill>
                      <a:srgbClr val="EDCFCD"/>
                    </a:solidFill>
                  </a:tcPr>
                </a:tc>
                <a:extLst>
                  <a:ext uri="{0D108BD9-81ED-4DB2-BD59-A6C34878D82A}">
                    <a16:rowId xmlns:a16="http://schemas.microsoft.com/office/drawing/2014/main" val="10003"/>
                  </a:ext>
                </a:extLst>
              </a:tr>
              <a:tr h="59949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a:t>Solvent Recovery Systems, Saponification, Polymerization</a:t>
                      </a:r>
                      <a:endParaRPr lang="en-US" sz="1400">
                        <a:latin typeface="+mn-lt"/>
                        <a:cs typeface="Arial"/>
                      </a:endParaRPr>
                    </a:p>
                  </a:txBody>
                  <a:tcPr anchor="ctr"/>
                </a:tc>
                <a:tc>
                  <a:txBody>
                    <a:bodyPr/>
                    <a:lstStyle/>
                    <a:p>
                      <a:pPr lvl="0" algn="l">
                        <a:buNone/>
                      </a:pPr>
                      <a:r>
                        <a:rPr lang="en-US" sz="1400" b="0" u="none" strike="noStrike" noProof="0"/>
                        <a:t>Cool solvent vapors for efficient recovery, while utilizing low-pressure vapor as a heat source.</a:t>
                      </a:r>
                      <a:endParaRPr lang="en-US" sz="1400">
                        <a:latin typeface="Arial"/>
                      </a:endParaRPr>
                    </a:p>
                  </a:txBody>
                  <a:tcPr anchor="ctr"/>
                </a:tc>
                <a:tc vMerge="1">
                  <a:txBody>
                    <a:bodyPr/>
                    <a:lstStyle/>
                    <a:p>
                      <a:pPr algn="ctr"/>
                      <a:endParaRPr lang="en-US" sz="1200">
                        <a:latin typeface="Arial"/>
                        <a:cs typeface="Arial"/>
                      </a:endParaRPr>
                    </a:p>
                  </a:txBody>
                  <a:tcPr anchor="ctr"/>
                </a:tc>
                <a:extLst>
                  <a:ext uri="{0D108BD9-81ED-4DB2-BD59-A6C34878D82A}">
                    <a16:rowId xmlns:a16="http://schemas.microsoft.com/office/drawing/2014/main" val="10004"/>
                  </a:ext>
                </a:extLst>
              </a:tr>
              <a:tr h="479343">
                <a:tc>
                  <a:txBody>
                    <a:bodyPr/>
                    <a:lstStyle/>
                    <a:p>
                      <a:pPr marL="0" lvl="0" algn="ctr" defTabSz="914400" rtl="0" eaLnBrk="1" latinLnBrk="0" hangingPunct="1">
                        <a:buNone/>
                      </a:pPr>
                      <a:r>
                        <a:rPr lang="en-US" sz="1400" b="0" u="none" strike="noStrike" kern="1200">
                          <a:solidFill>
                            <a:schemeClr val="dk1"/>
                          </a:solidFill>
                        </a:rPr>
                        <a:t>Low-Grade Heat Recovery</a:t>
                      </a:r>
                      <a:endParaRPr lang="en-US" sz="1400" b="0" u="none" strike="noStrike" kern="1200" noProof="0">
                        <a:solidFill>
                          <a:schemeClr val="dk1"/>
                        </a:solidFill>
                        <a:latin typeface="+mn-lt"/>
                        <a:ea typeface="+mn-ea"/>
                        <a:cs typeface="+mn-cs"/>
                      </a:endParaRPr>
                    </a:p>
                  </a:txBody>
                  <a:tcPr anchor="ctr"/>
                </a:tc>
                <a:tc>
                  <a:txBody>
                    <a:bodyPr/>
                    <a:lstStyle/>
                    <a:p>
                      <a:pPr lvl="0" algn="l">
                        <a:buNone/>
                      </a:pPr>
                      <a:r>
                        <a:rPr lang="en-US" sz="1400" b="0" u="none" strike="noStrike" noProof="0"/>
                        <a:t>Upgrade waste heat for process reuse, achieving high-grade heat with a reduced carbon footprint.</a:t>
                      </a:r>
                      <a:endParaRPr lang="en-US" sz="1400">
                        <a:latin typeface="Arial"/>
                      </a:endParaRPr>
                    </a:p>
                  </a:txBody>
                  <a:tcPr anchor="ct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u="none" strike="noStrike" noProof="0"/>
                        <a:t>Heat Pumps</a:t>
                      </a:r>
                      <a:endParaRPr lang="en-US" sz="1400" b="1" i="0" u="none" strike="noStrike" noProof="0">
                        <a:latin typeface="+mn-lt"/>
                      </a:endParaRPr>
                    </a:p>
                  </a:txBody>
                  <a:tcPr anchor="ctr"/>
                </a:tc>
                <a:extLst>
                  <a:ext uri="{0D108BD9-81ED-4DB2-BD59-A6C34878D82A}">
                    <a16:rowId xmlns:a16="http://schemas.microsoft.com/office/drawing/2014/main" val="10005"/>
                  </a:ext>
                </a:extLst>
              </a:tr>
              <a:tr h="676719">
                <a:tc>
                  <a:txBody>
                    <a:bodyPr/>
                    <a:lstStyle/>
                    <a:p>
                      <a:pPr algn="ctr"/>
                      <a:r>
                        <a:rPr lang="en-US" sz="1400" b="0" u="none" strike="noStrike" kern="1200">
                          <a:solidFill>
                            <a:schemeClr val="dk1"/>
                          </a:solidFill>
                        </a:rPr>
                        <a:t>Steam Replacement for Feed water ≤120°C Heating</a:t>
                      </a:r>
                      <a:endParaRPr lang="en-US" sz="1400"/>
                    </a:p>
                  </a:txBody>
                  <a:tcPr anchor="ctr"/>
                </a:tc>
                <a:tc>
                  <a:txBody>
                    <a:bodyPr/>
                    <a:lstStyle/>
                    <a:p>
                      <a:pPr lvl="0" algn="l">
                        <a:buNone/>
                      </a:pPr>
                      <a:r>
                        <a:rPr lang="en-US" sz="1400" b="0" u="none" strike="noStrike" noProof="0"/>
                        <a:t>Reduce steam dependency through efficient heating, lowering boiler load and enabling savings in preheating.</a:t>
                      </a:r>
                      <a:endParaRPr lang="en-US" sz="1400">
                        <a:latin typeface="Arial"/>
                      </a:endParaRPr>
                    </a:p>
                  </a:txBody>
                  <a:tcPr anchor="ctr"/>
                </a:tc>
                <a:tc vMerge="1">
                  <a:txBody>
                    <a:bodyPr/>
                    <a:lstStyle/>
                    <a:p>
                      <a:pPr algn="ctr"/>
                      <a:endParaRPr lang="en-US" sz="1200">
                        <a:latin typeface="Arial"/>
                        <a:cs typeface="Arial"/>
                      </a:endParaRPr>
                    </a:p>
                  </a:txBody>
                  <a:tcPr anchor="ctr">
                    <a:solidFill>
                      <a:srgbClr val="F6E9E8"/>
                    </a:solidFill>
                  </a:tcPr>
                </a:tc>
                <a:extLst>
                  <a:ext uri="{0D108BD9-81ED-4DB2-BD59-A6C34878D82A}">
                    <a16:rowId xmlns:a16="http://schemas.microsoft.com/office/drawing/2014/main" val="10006"/>
                  </a:ext>
                </a:extLst>
              </a:tr>
              <a:tr h="479343">
                <a:tc>
                  <a:txBody>
                    <a:bodyPr/>
                    <a:lstStyle/>
                    <a:p>
                      <a:pPr algn="ctr"/>
                      <a:r>
                        <a:rPr lang="en-US" sz="1400" b="0" u="none" strike="noStrike" kern="1200">
                          <a:solidFill>
                            <a:schemeClr val="dk1"/>
                          </a:solidFill>
                        </a:rPr>
                        <a:t>Drying Applications</a:t>
                      </a:r>
                      <a:endParaRPr sz="1400"/>
                    </a:p>
                  </a:txBody>
                  <a:tcPr anchor="ctr"/>
                </a:tc>
                <a:tc>
                  <a:txBody>
                    <a:bodyPr/>
                    <a:lstStyle/>
                    <a:p>
                      <a:pPr lvl="0" algn="l">
                        <a:buNone/>
                      </a:pPr>
                      <a:r>
                        <a:rPr lang="en-US" sz="1400" b="0" u="none" strike="noStrike" noProof="0"/>
                        <a:t>Enables use of waste heat or renewable thermal sources, reducing reliance on fossil fuels.</a:t>
                      </a:r>
                      <a:endParaRPr lang="en-US" sz="1400">
                        <a:latin typeface="Arial"/>
                      </a:endParaRPr>
                    </a:p>
                  </a:txBody>
                  <a:tcPr anchor="ctr"/>
                </a:tc>
                <a:tc vMerge="1">
                  <a:txBody>
                    <a:bodyPr/>
                    <a:lstStyle/>
                    <a:p>
                      <a:pPr algn="ctr"/>
                      <a:endParaRPr lang="en-US" sz="1200">
                        <a:latin typeface="Arial"/>
                        <a:cs typeface="Arial"/>
                      </a:endParaRPr>
                    </a:p>
                  </a:txBody>
                  <a:tcPr anchor="ctr">
                    <a:solidFill>
                      <a:srgbClr val="F6E9E8"/>
                    </a:solidFill>
                  </a:tcPr>
                </a:tc>
                <a:extLst>
                  <a:ext uri="{0D108BD9-81ED-4DB2-BD59-A6C34878D82A}">
                    <a16:rowId xmlns:a16="http://schemas.microsoft.com/office/drawing/2014/main" val="10008"/>
                  </a:ext>
                </a:extLst>
              </a:tr>
              <a:tr h="494820">
                <a:tc>
                  <a:txBody>
                    <a:bodyPr/>
                    <a:lstStyle/>
                    <a:p>
                      <a:pPr algn="ctr"/>
                      <a:r>
                        <a:rPr lang="en-US" sz="1400"/>
                        <a:t>Reactor Cooling Water Systems</a:t>
                      </a:r>
                      <a:endParaRPr lang="en-US" sz="1400">
                        <a:latin typeface="+mn-lt"/>
                        <a:cs typeface="Arial"/>
                      </a:endParaRPr>
                    </a:p>
                  </a:txBody>
                  <a:tcPr anchor="ctr"/>
                </a:tc>
                <a:tc>
                  <a:txBody>
                    <a:bodyPr/>
                    <a:lstStyle/>
                    <a:p>
                      <a:pPr lvl="0" algn="l">
                        <a:buNone/>
                      </a:pPr>
                      <a:r>
                        <a:rPr lang="en-US" sz="1400" b="0" u="none" strike="noStrike" noProof="0"/>
                        <a:t>Enhances energy recovery potential, lowering water consumption and overall carbon footprint of chemical processes.</a:t>
                      </a:r>
                      <a:endParaRPr lang="en-US" sz="1400">
                        <a:latin typeface="Arial"/>
                      </a:endParaRPr>
                    </a:p>
                  </a:txBody>
                  <a:tcPr anchor="ctr"/>
                </a:tc>
                <a:tc rowSpan="3">
                  <a:txBody>
                    <a:bodyPr/>
                    <a:lstStyle/>
                    <a:p>
                      <a:pPr marL="0" marR="0" lvl="0" indent="0" algn="ctr" rtl="0" eaLnBrk="1" fontAlgn="auto" latinLnBrk="0" hangingPunct="1">
                        <a:lnSpc>
                          <a:spcPct val="100000"/>
                        </a:lnSpc>
                        <a:spcBef>
                          <a:spcPts val="0"/>
                        </a:spcBef>
                        <a:spcAft>
                          <a:spcPts val="0"/>
                        </a:spcAft>
                        <a:buClrTx/>
                        <a:buSzTx/>
                        <a:buFontTx/>
                        <a:buNone/>
                      </a:pPr>
                      <a:r>
                        <a:rPr lang="en-US" sz="1400" b="1" u="none" strike="noStrike" noProof="0"/>
                        <a:t>Closed Loop Cooling Tower/ Adiabatic Cooling Towers</a:t>
                      </a:r>
                      <a:endParaRPr lang="en-US" sz="1400" b="1" i="0" u="none" strike="noStrike" noProof="0">
                        <a:latin typeface="+mn-lt"/>
                      </a:endParaRPr>
                    </a:p>
                  </a:txBody>
                  <a:tcPr anchor="ctr"/>
                </a:tc>
                <a:extLst>
                  <a:ext uri="{0D108BD9-81ED-4DB2-BD59-A6C34878D82A}">
                    <a16:rowId xmlns:a16="http://schemas.microsoft.com/office/drawing/2014/main" val="10009"/>
                  </a:ext>
                </a:extLst>
              </a:tr>
              <a:tr h="49482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a:t>Compressor Intercooling / Aftercooling</a:t>
                      </a:r>
                      <a:endParaRPr lang="en-US" sz="1400">
                        <a:latin typeface="+mn-lt"/>
                        <a:cs typeface="Arial"/>
                      </a:endParaRPr>
                    </a:p>
                  </a:txBody>
                  <a:tcPr anchor="ctr"/>
                </a:tc>
                <a:tc>
                  <a:txBody>
                    <a:bodyPr/>
                    <a:lstStyle/>
                    <a:p>
                      <a:pPr algn="l"/>
                      <a:r>
                        <a:rPr lang="en-US" sz="1400" b="0" u="none" strike="noStrike" noProof="0"/>
                        <a:t>Improves compressor efficiency, reducing energy &amp; water consumption and associated emissions.</a:t>
                      </a:r>
                      <a:endParaRPr lang="en-US" sz="1400"/>
                    </a:p>
                  </a:txBody>
                  <a:tcPr anchor="ctr"/>
                </a:tc>
                <a:tc vMerge="1">
                  <a:txBody>
                    <a:bodyPr/>
                    <a:lstStyle/>
                    <a:p>
                      <a:endParaRPr lang="en-US"/>
                    </a:p>
                  </a:txBody>
                  <a:tcPr>
                    <a:solidFill>
                      <a:srgbClr val="EDCFCD"/>
                    </a:solidFill>
                  </a:tcPr>
                </a:tc>
                <a:extLst>
                  <a:ext uri="{0D108BD9-81ED-4DB2-BD59-A6C34878D82A}">
                    <a16:rowId xmlns:a16="http://schemas.microsoft.com/office/drawing/2014/main" val="790944762"/>
                  </a:ext>
                </a:extLst>
              </a:tr>
              <a:tr h="47934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a:t>Heat Exchanger, Equipment Cooling</a:t>
                      </a:r>
                      <a:endParaRPr lang="en-US" sz="1400">
                        <a:latin typeface="+mn-lt"/>
                        <a:cs typeface="Arial"/>
                      </a:endParaRPr>
                    </a:p>
                  </a:txBody>
                  <a:tcPr anchor="ctr"/>
                </a:tc>
                <a:tc>
                  <a:txBody>
                    <a:bodyPr/>
                    <a:lstStyle/>
                    <a:p>
                      <a:pPr algn="l"/>
                      <a:r>
                        <a:rPr lang="en-US" sz="1400" b="0" u="none" strike="noStrike" noProof="0"/>
                        <a:t>Ensures optimal equipment performance, reducing unplanned shutdowns and energy-intensive restarts.</a:t>
                      </a:r>
                      <a:endParaRPr lang="en-US" sz="1400"/>
                    </a:p>
                  </a:txBody>
                  <a:tcPr anchor="ctr"/>
                </a:tc>
                <a:tc vMerge="1">
                  <a:txBody>
                    <a:bodyPr/>
                    <a:lstStyle/>
                    <a:p>
                      <a:endParaRPr lang="en-US"/>
                    </a:p>
                  </a:txBody>
                  <a:tcPr/>
                </a:tc>
                <a:extLst>
                  <a:ext uri="{0D108BD9-81ED-4DB2-BD59-A6C34878D82A}">
                    <a16:rowId xmlns:a16="http://schemas.microsoft.com/office/drawing/2014/main" val="4015654928"/>
                  </a:ext>
                </a:extLst>
              </a:tr>
            </a:tbl>
          </a:graphicData>
        </a:graphic>
      </p:graphicFrame>
    </p:spTree>
    <p:extLst>
      <p:ext uri="{BB962C8B-B14F-4D97-AF65-F5344CB8AC3E}">
        <p14:creationId xmlns:p14="http://schemas.microsoft.com/office/powerpoint/2010/main" val="3974200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8313A-FD9D-E948-7B21-7DE3AAC626DA}"/>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DA392A0-B5A6-E143-93AA-FA52B5A140BC}"/>
              </a:ext>
            </a:extLst>
          </p:cNvPr>
          <p:cNvSpPr>
            <a:spLocks noGrp="1"/>
          </p:cNvSpPr>
          <p:nvPr>
            <p:ph sz="quarter" idx="13"/>
          </p:nvPr>
        </p:nvSpPr>
        <p:spPr>
          <a:xfrm>
            <a:off x="839788" y="2172713"/>
            <a:ext cx="3456709" cy="2287299"/>
          </a:xfrm>
        </p:spPr>
        <p:txBody>
          <a:bodyPr/>
          <a:lstStyle/>
          <a:p>
            <a:r>
              <a:rPr lang="en-US" sz="3200" b="1">
                <a:solidFill>
                  <a:schemeClr val="tx1"/>
                </a:solidFill>
              </a:rPr>
              <a:t>Process </a:t>
            </a:r>
          </a:p>
          <a:p>
            <a:r>
              <a:rPr lang="en-US" sz="3200" b="1">
                <a:solidFill>
                  <a:schemeClr val="tx1"/>
                </a:solidFill>
              </a:rPr>
              <a:t>Heat </a:t>
            </a:r>
          </a:p>
          <a:p>
            <a:r>
              <a:rPr lang="en-US" sz="3200" b="1">
                <a:solidFill>
                  <a:schemeClr val="tx1"/>
                </a:solidFill>
              </a:rPr>
              <a:t>Solutions</a:t>
            </a:r>
          </a:p>
        </p:txBody>
      </p:sp>
      <p:sp>
        <p:nvSpPr>
          <p:cNvPr id="3" name="Slide Number Placeholder 2">
            <a:extLst>
              <a:ext uri="{FF2B5EF4-FFF2-40B4-BE49-F238E27FC236}">
                <a16:creationId xmlns:a16="http://schemas.microsoft.com/office/drawing/2014/main" id="{55AF68F5-A107-3D87-FDAE-CA86EFB76007}"/>
              </a:ext>
            </a:extLst>
          </p:cNvPr>
          <p:cNvSpPr>
            <a:spLocks noGrp="1"/>
          </p:cNvSpPr>
          <p:nvPr>
            <p:ph type="sldNum" sz="quarter" idx="4"/>
          </p:nvPr>
        </p:nvSpPr>
        <p:spPr/>
        <p:txBody>
          <a:bodyPr/>
          <a:lstStyle/>
          <a:p>
            <a:fld id="{FD07FD9B-4AE9-9F4C-8531-3CD957D46700}" type="slidenum">
              <a:rPr lang="en-US" smtClean="0">
                <a:solidFill>
                  <a:prstClr val="white"/>
                </a:solidFill>
              </a:rPr>
              <a:pPr/>
              <a:t>13</a:t>
            </a:fld>
            <a:endParaRPr lang="en-US">
              <a:solidFill>
                <a:prstClr val="white"/>
              </a:solidFill>
            </a:endParaRPr>
          </a:p>
        </p:txBody>
      </p:sp>
    </p:spTree>
    <p:extLst>
      <p:ext uri="{BB962C8B-B14F-4D97-AF65-F5344CB8AC3E}">
        <p14:creationId xmlns:p14="http://schemas.microsoft.com/office/powerpoint/2010/main" val="556721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D3133E-D394-4DBA-A0FD-E09C22C1EAAA}"/>
              </a:ext>
            </a:extLst>
          </p:cNvPr>
          <p:cNvSpPr txBox="1"/>
          <p:nvPr/>
        </p:nvSpPr>
        <p:spPr>
          <a:xfrm>
            <a:off x="751570" y="1219358"/>
            <a:ext cx="6041651" cy="160043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1200" cap="none" spc="0" normalizeH="0" baseline="0" noProof="0" err="1">
                <a:ln>
                  <a:noFill/>
                </a:ln>
                <a:solidFill>
                  <a:srgbClr val="000000"/>
                </a:solidFill>
                <a:effectLst/>
                <a:uLnTx/>
                <a:uFillTx/>
                <a:latin typeface="Arial Body"/>
                <a:ea typeface="+mn-ea"/>
                <a:cs typeface="Helvetica" panose="020B0604020202020204" pitchFamily="34" charset="0"/>
              </a:rPr>
              <a:t>Effitron</a:t>
            </a:r>
            <a:r>
              <a:rPr kumimoji="0" lang="en-US" sz="1400" b="0" i="0" u="none" strike="noStrike" kern="1200" cap="none" spc="0" normalizeH="0" baseline="30000" noProof="0" err="1">
                <a:ln>
                  <a:noFill/>
                </a:ln>
                <a:solidFill>
                  <a:srgbClr val="000000"/>
                </a:solidFill>
                <a:effectLst/>
                <a:uLnTx/>
                <a:uFillTx/>
                <a:latin typeface="Arial Body"/>
                <a:ea typeface="+mn-ea"/>
                <a:cs typeface="Helvetica" panose="020B0604020202020204" pitchFamily="34" charset="0"/>
              </a:rPr>
              <a:t>TM</a:t>
            </a:r>
            <a:endParaRPr kumimoji="0" lang="en-US" sz="1400" b="0" i="0" u="none" strike="noStrike" kern="1200" cap="none" spc="0" normalizeH="0" baseline="30000" noProof="0">
              <a:ln>
                <a:noFill/>
              </a:ln>
              <a:solidFill>
                <a:srgbClr val="000000"/>
              </a:solidFill>
              <a:effectLst/>
              <a:uLnTx/>
              <a:uFillTx/>
              <a:latin typeface="Arial Body"/>
              <a:ea typeface="+mn-ea"/>
              <a:cs typeface="Helvetica" panose="020B0604020202020204" pitchFamily="34" charset="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Capacity: 50 kg/</a:t>
            </a:r>
            <a:r>
              <a:rPr kumimoji="0" lang="en-US" sz="1400" b="0" i="0" u="none" strike="noStrike" kern="1200" cap="none" spc="0" normalizeH="0" baseline="0" noProof="0" err="1">
                <a:ln>
                  <a:noFill/>
                </a:ln>
                <a:solidFill>
                  <a:srgbClr val="000000"/>
                </a:solidFill>
                <a:effectLst/>
                <a:uLnTx/>
                <a:uFillTx/>
                <a:latin typeface="Arial Body"/>
                <a:ea typeface="+mn-ea"/>
                <a:cs typeface="Helvetica" panose="020B0604020202020204" pitchFamily="34" charset="0"/>
              </a:rPr>
              <a:t>hr</a:t>
            </a: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 &amp; 100 kg/</a:t>
            </a:r>
            <a:r>
              <a:rPr kumimoji="0" lang="en-US" sz="1400" b="0" i="0" u="none" strike="noStrike" kern="1200" cap="none" spc="0" normalizeH="0" baseline="0" noProof="0" err="1">
                <a:ln>
                  <a:noFill/>
                </a:ln>
                <a:solidFill>
                  <a:srgbClr val="000000"/>
                </a:solidFill>
                <a:effectLst/>
                <a:uLnTx/>
                <a:uFillTx/>
                <a:latin typeface="Arial Body"/>
                <a:ea typeface="+mn-ea"/>
                <a:cs typeface="Helvetica" panose="020B0604020202020204" pitchFamily="34" charset="0"/>
              </a:rPr>
              <a:t>hr</a:t>
            </a: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a:t>
            </a: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Standard design pressure: 10.54 kg/cm</a:t>
            </a:r>
            <a:r>
              <a:rPr kumimoji="0" lang="en-US" sz="1400" b="0" i="0" u="none" strike="noStrike" kern="1200" cap="none" spc="0" normalizeH="0" baseline="30000" noProof="0">
                <a:ln>
                  <a:noFill/>
                </a:ln>
                <a:solidFill>
                  <a:srgbClr val="000000"/>
                </a:solidFill>
                <a:effectLst/>
                <a:uLnTx/>
                <a:uFillTx/>
                <a:latin typeface="Arial Body"/>
                <a:ea typeface="+mn-ea"/>
                <a:cs typeface="Helvetica" panose="020B0604020202020204" pitchFamily="34" charset="0"/>
              </a:rPr>
              <a:t>2 </a:t>
            </a: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(g)</a:t>
            </a: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1200" cap="none" spc="0" normalizeH="0" baseline="0" noProof="0" err="1">
                <a:ln>
                  <a:noFill/>
                </a:ln>
                <a:solidFill>
                  <a:srgbClr val="000000"/>
                </a:solidFill>
                <a:effectLst/>
                <a:uLnTx/>
                <a:uFillTx/>
                <a:latin typeface="Arial Body"/>
                <a:ea typeface="+mn-ea"/>
                <a:cs typeface="Helvetica" panose="020B0604020202020204" pitchFamily="34" charset="0"/>
              </a:rPr>
              <a:t>Thermotron</a:t>
            </a:r>
            <a:r>
              <a:rPr kumimoji="0" lang="en-US" sz="1400" b="0" i="0" u="none" strike="noStrike" kern="1200" cap="none" spc="0" normalizeH="0" baseline="30000" noProof="0" err="1">
                <a:ln>
                  <a:noFill/>
                </a:ln>
                <a:solidFill>
                  <a:srgbClr val="000000"/>
                </a:solidFill>
                <a:effectLst/>
                <a:uLnTx/>
                <a:uFillTx/>
                <a:latin typeface="Arial Body"/>
                <a:ea typeface="+mn-ea"/>
                <a:cs typeface="Helvetica" panose="020B0604020202020204" pitchFamily="34" charset="0"/>
              </a:rPr>
              <a:t>TM</a:t>
            </a:r>
            <a:endPar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Capacity: 400 to 6000 kg/</a:t>
            </a:r>
            <a:r>
              <a:rPr kumimoji="0" lang="en-US" sz="1400" b="0" i="0" u="none" strike="noStrike" kern="1200" cap="none" spc="0" normalizeH="0" baseline="0" noProof="0" err="1">
                <a:ln>
                  <a:noFill/>
                </a:ln>
                <a:solidFill>
                  <a:srgbClr val="000000"/>
                </a:solidFill>
                <a:effectLst/>
                <a:uLnTx/>
                <a:uFillTx/>
                <a:latin typeface="Arial Body"/>
                <a:ea typeface="+mn-ea"/>
                <a:cs typeface="Helvetica" panose="020B0604020202020204" pitchFamily="34" charset="0"/>
              </a:rPr>
              <a:t>hr</a:t>
            </a:r>
            <a:endPar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Standard Design Pressure: 10.54 kg/cm</a:t>
            </a:r>
            <a:r>
              <a:rPr kumimoji="0" lang="en-US" sz="1400" b="0" i="0" u="none" strike="noStrike" kern="1200" cap="none" spc="0" normalizeH="0" baseline="30000" noProof="0">
                <a:ln>
                  <a:noFill/>
                </a:ln>
                <a:solidFill>
                  <a:srgbClr val="000000"/>
                </a:solidFill>
                <a:effectLst/>
                <a:uLnTx/>
                <a:uFillTx/>
                <a:latin typeface="Arial Body"/>
                <a:ea typeface="+mn-ea"/>
                <a:cs typeface="Helvetica" panose="020B0604020202020204" pitchFamily="34" charset="0"/>
              </a:rPr>
              <a:t>2 </a:t>
            </a:r>
            <a:r>
              <a:rPr kumimoji="0" lang="en-US" sz="14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rPr>
              <a:t>(g)</a:t>
            </a:r>
          </a:p>
        </p:txBody>
      </p:sp>
      <p:grpSp>
        <p:nvGrpSpPr>
          <p:cNvPr id="25" name="Group 24">
            <a:extLst>
              <a:ext uri="{FF2B5EF4-FFF2-40B4-BE49-F238E27FC236}">
                <a16:creationId xmlns:a16="http://schemas.microsoft.com/office/drawing/2014/main" id="{37D475A5-2E2F-4EA2-9661-54F3940DB1FF}"/>
              </a:ext>
            </a:extLst>
          </p:cNvPr>
          <p:cNvGrpSpPr/>
          <p:nvPr/>
        </p:nvGrpSpPr>
        <p:grpSpPr>
          <a:xfrm>
            <a:off x="732663" y="3073520"/>
            <a:ext cx="6200774" cy="2685313"/>
            <a:chOff x="5677880" y="3091317"/>
            <a:chExt cx="2886891" cy="4187273"/>
          </a:xfrm>
        </p:grpSpPr>
        <p:sp>
          <p:nvSpPr>
            <p:cNvPr id="26" name="Rectangle 25">
              <a:extLst>
                <a:ext uri="{FF2B5EF4-FFF2-40B4-BE49-F238E27FC236}">
                  <a16:creationId xmlns:a16="http://schemas.microsoft.com/office/drawing/2014/main" id="{C7031BF6-EFD7-4186-B263-43754B9A6554}"/>
                </a:ext>
              </a:extLst>
            </p:cNvPr>
            <p:cNvSpPr/>
            <p:nvPr/>
          </p:nvSpPr>
          <p:spPr>
            <a:xfrm>
              <a:off x="5677880" y="3379355"/>
              <a:ext cx="2886891" cy="3899235"/>
            </a:xfrm>
            <a:prstGeom prst="rect">
              <a:avLst/>
            </a:prstGeom>
            <a:solidFill>
              <a:schemeClr val="bg1">
                <a:lumMod val="85000"/>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marR="0" lvl="0" indent="-285750" algn="l" defTabSz="914400" rtl="0" eaLnBrk="1" fontAlgn="auto" latinLnBrk="0" hangingPunct="1">
                <a:lnSpc>
                  <a:spcPct val="100000"/>
                </a:lnSpc>
                <a:spcBef>
                  <a:spcPts val="0"/>
                </a:spcBef>
                <a:spcAft>
                  <a:spcPts val="0"/>
                </a:spcAft>
                <a:buClr>
                  <a:srgbClr val="DA281B"/>
                </a:buClr>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Arial"/>
                  <a:ea typeface="+mn-ea"/>
                  <a:cs typeface="+mn-cs"/>
                </a:rPr>
                <a:t>99% Thermal Efficiency</a:t>
              </a:r>
              <a:r>
                <a:rPr kumimoji="0" lang="en-US" sz="1400" b="0" i="0" u="none" strike="noStrike" kern="1200" cap="none" spc="0" normalizeH="0" baseline="0" noProof="0">
                  <a:ln>
                    <a:noFill/>
                  </a:ln>
                  <a:solidFill>
                    <a:srgbClr val="000000"/>
                  </a:solidFill>
                  <a:effectLst/>
                  <a:uLnTx/>
                  <a:uFillTx/>
                  <a:latin typeface="Arial"/>
                  <a:ea typeface="+mn-ea"/>
                  <a:cs typeface="+mn-cs"/>
                </a:rPr>
                <a:t> - Highest efficiency electric steam generation for industrial decarbonization</a:t>
              </a:r>
            </a:p>
            <a:p>
              <a:pPr marL="285750" marR="0" lvl="0" indent="-285750" algn="l" defTabSz="914400" rtl="0" eaLnBrk="1" fontAlgn="auto" latinLnBrk="0" hangingPunct="1">
                <a:lnSpc>
                  <a:spcPct val="100000"/>
                </a:lnSpc>
                <a:spcBef>
                  <a:spcPts val="0"/>
                </a:spcBef>
                <a:spcAft>
                  <a:spcPts val="0"/>
                </a:spcAft>
                <a:buClr>
                  <a:srgbClr val="DA281B"/>
                </a:buClr>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Arial"/>
                  <a:ea typeface="+mn-ea"/>
                  <a:cs typeface="+mn-cs"/>
                </a:rPr>
                <a:t>Zero Emissions</a:t>
              </a:r>
              <a:r>
                <a:rPr kumimoji="0" lang="en-US" sz="1400" b="0" i="0" u="none" strike="noStrike" kern="1200" cap="none" spc="0" normalizeH="0" baseline="0" noProof="0">
                  <a:ln>
                    <a:noFill/>
                  </a:ln>
                  <a:solidFill>
                    <a:srgbClr val="000000"/>
                  </a:solidFill>
                  <a:effectLst/>
                  <a:uLnTx/>
                  <a:uFillTx/>
                  <a:latin typeface="Arial"/>
                  <a:ea typeface="+mn-ea"/>
                  <a:cs typeface="+mn-cs"/>
                </a:rPr>
                <a:t> - No combustion, no air pollution, no hazardous residue</a:t>
              </a:r>
            </a:p>
            <a:p>
              <a:pPr marL="285750" marR="0" lvl="0" indent="-285750" algn="l" defTabSz="914400" rtl="0" eaLnBrk="1" fontAlgn="auto" latinLnBrk="0" hangingPunct="1">
                <a:lnSpc>
                  <a:spcPct val="100000"/>
                </a:lnSpc>
                <a:spcBef>
                  <a:spcPts val="0"/>
                </a:spcBef>
                <a:spcAft>
                  <a:spcPts val="0"/>
                </a:spcAft>
                <a:buClr>
                  <a:srgbClr val="DA281B"/>
                </a:buClr>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Arial"/>
                  <a:ea typeface="+mn-ea"/>
                  <a:cs typeface="+mn-cs"/>
                </a:rPr>
                <a:t>Highest Uptime</a:t>
              </a:r>
              <a:r>
                <a:rPr kumimoji="0" lang="en-US" sz="1400" b="0" i="0" u="none" strike="noStrike" kern="1200" cap="none" spc="0" normalizeH="0" baseline="0" noProof="0">
                  <a:ln>
                    <a:noFill/>
                  </a:ln>
                  <a:solidFill>
                    <a:srgbClr val="000000"/>
                  </a:solidFill>
                  <a:effectLst/>
                  <a:uLnTx/>
                  <a:uFillTx/>
                  <a:latin typeface="Arial"/>
                  <a:ea typeface="+mn-ea"/>
                  <a:cs typeface="+mn-cs"/>
                </a:rPr>
                <a:t> - No moving parts or refractory ensures silent, low-maintenance operation</a:t>
              </a:r>
            </a:p>
            <a:p>
              <a:pPr marL="285750" marR="0" lvl="0" indent="-285750" algn="l" defTabSz="914400" rtl="0" eaLnBrk="1" fontAlgn="auto" latinLnBrk="0" hangingPunct="1">
                <a:lnSpc>
                  <a:spcPct val="100000"/>
                </a:lnSpc>
                <a:spcBef>
                  <a:spcPts val="0"/>
                </a:spcBef>
                <a:spcAft>
                  <a:spcPts val="0"/>
                </a:spcAft>
                <a:buClr>
                  <a:srgbClr val="DA281B"/>
                </a:buClr>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Arial"/>
                  <a:ea typeface="+mn-ea"/>
                  <a:cs typeface="+mn-cs"/>
                </a:rPr>
                <a:t>Plug &amp; Play &amp; Packaged</a:t>
              </a:r>
              <a:r>
                <a:rPr kumimoji="0" lang="en-US" sz="1400" b="0" i="0" u="none" strike="noStrike" kern="1200" cap="none" spc="0" normalizeH="0" baseline="0" noProof="0">
                  <a:ln>
                    <a:noFill/>
                  </a:ln>
                  <a:solidFill>
                    <a:srgbClr val="000000"/>
                  </a:solidFill>
                  <a:effectLst/>
                  <a:uLnTx/>
                  <a:uFillTx/>
                  <a:latin typeface="Arial"/>
                  <a:ea typeface="+mn-ea"/>
                  <a:cs typeface="+mn-cs"/>
                </a:rPr>
                <a:t> - Modular, portable, compact construction for easy installation</a:t>
              </a:r>
            </a:p>
            <a:p>
              <a:pPr marL="285750" marR="0" lvl="0" indent="-285750" algn="l" defTabSz="914400" rtl="0" eaLnBrk="1" fontAlgn="auto" latinLnBrk="0" hangingPunct="1">
                <a:lnSpc>
                  <a:spcPct val="100000"/>
                </a:lnSpc>
                <a:spcBef>
                  <a:spcPts val="0"/>
                </a:spcBef>
                <a:spcAft>
                  <a:spcPts val="0"/>
                </a:spcAft>
                <a:buClr>
                  <a:srgbClr val="DA281B"/>
                </a:buClr>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Arial"/>
                  <a:ea typeface="+mn-ea"/>
                  <a:cs typeface="+mn-cs"/>
                </a:rPr>
                <a:t>Simplified System</a:t>
              </a:r>
              <a:r>
                <a:rPr kumimoji="0" lang="en-US" sz="1400" b="0" i="0" u="none" strike="noStrike" kern="1200" cap="none" spc="0" normalizeH="0" baseline="0" noProof="0">
                  <a:ln>
                    <a:noFill/>
                  </a:ln>
                  <a:solidFill>
                    <a:srgbClr val="000000"/>
                  </a:solidFill>
                  <a:effectLst/>
                  <a:uLnTx/>
                  <a:uFillTx/>
                  <a:latin typeface="Arial"/>
                  <a:ea typeface="+mn-ea"/>
                  <a:cs typeface="+mn-cs"/>
                </a:rPr>
                <a:t> - No fuel storage, ash handling or pollution control equipment required</a:t>
              </a:r>
            </a:p>
            <a:p>
              <a:pPr marL="285750" marR="0" lvl="0" indent="-285750" algn="l" defTabSz="914400" rtl="0" eaLnBrk="1" fontAlgn="auto" latinLnBrk="0" hangingPunct="1">
                <a:lnSpc>
                  <a:spcPct val="100000"/>
                </a:lnSpc>
                <a:spcBef>
                  <a:spcPts val="0"/>
                </a:spcBef>
                <a:spcAft>
                  <a:spcPts val="0"/>
                </a:spcAft>
                <a:buClr>
                  <a:srgbClr val="DA281B"/>
                </a:buClr>
                <a:buSzTx/>
                <a:buFont typeface="Arial" panose="020B0604020202020204" pitchFamily="34" charset="0"/>
                <a:buChar char="•"/>
                <a:tabLst/>
                <a:defRPr/>
              </a:pPr>
              <a:r>
                <a:rPr kumimoji="0" lang="en-US" sz="1400" b="1" i="0" u="none" strike="noStrike" kern="1200" cap="none" spc="0" normalizeH="0" baseline="0" noProof="0" err="1">
                  <a:ln>
                    <a:noFill/>
                  </a:ln>
                  <a:solidFill>
                    <a:srgbClr val="000000"/>
                  </a:solidFill>
                  <a:effectLst/>
                  <a:uLnTx/>
                  <a:uFillTx/>
                  <a:latin typeface="Arial"/>
                  <a:ea typeface="+mn-ea"/>
                  <a:cs typeface="+mn-cs"/>
                </a:rPr>
                <a:t>IIoT</a:t>
              </a:r>
              <a:r>
                <a:rPr kumimoji="0" lang="en-US" sz="1400" b="1" i="0" u="none" strike="noStrike" kern="1200" cap="none" spc="0" normalizeH="0" baseline="0" noProof="0">
                  <a:ln>
                    <a:noFill/>
                  </a:ln>
                  <a:solidFill>
                    <a:srgbClr val="000000"/>
                  </a:solidFill>
                  <a:effectLst/>
                  <a:uLnTx/>
                  <a:uFillTx/>
                  <a:latin typeface="Arial"/>
                  <a:ea typeface="+mn-ea"/>
                  <a:cs typeface="+mn-cs"/>
                </a:rPr>
                <a:t>-Enabled</a:t>
              </a:r>
              <a:r>
                <a:rPr kumimoji="0" lang="en-US" sz="1400" b="0" i="0" u="none" strike="noStrike" kern="1200" cap="none" spc="0" normalizeH="0" baseline="0" noProof="0">
                  <a:ln>
                    <a:noFill/>
                  </a:ln>
                  <a:solidFill>
                    <a:srgbClr val="000000"/>
                  </a:solidFill>
                  <a:effectLst/>
                  <a:uLnTx/>
                  <a:uFillTx/>
                  <a:latin typeface="Arial"/>
                  <a:ea typeface="+mn-ea"/>
                  <a:cs typeface="+mn-cs"/>
                </a:rPr>
                <a:t> - EDGE™ Live for remote monitoring of all critical parameters</a:t>
              </a: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 name="Rectangle 26">
              <a:extLst>
                <a:ext uri="{FF2B5EF4-FFF2-40B4-BE49-F238E27FC236}">
                  <a16:creationId xmlns:a16="http://schemas.microsoft.com/office/drawing/2014/main" id="{26A01429-AA42-48A7-AFA3-2975C2BFE952}"/>
                </a:ext>
              </a:extLst>
            </p:cNvPr>
            <p:cNvSpPr/>
            <p:nvPr/>
          </p:nvSpPr>
          <p:spPr>
            <a:xfrm>
              <a:off x="5677880" y="3091317"/>
              <a:ext cx="2886891" cy="310936"/>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BFBFB"/>
                  </a:solidFill>
                  <a:effectLst/>
                  <a:uLnTx/>
                  <a:uFillTx/>
                  <a:latin typeface="Arial" panose="020B0604020202020204" pitchFamily="34" charset="0"/>
                  <a:ea typeface="+mn-ea"/>
                  <a:cs typeface="Arial" panose="020B0604020202020204" pitchFamily="34" charset="0"/>
                </a:rPr>
                <a:t>Key Benefits:</a:t>
              </a:r>
            </a:p>
          </p:txBody>
        </p:sp>
      </p:grpSp>
      <p:grpSp>
        <p:nvGrpSpPr>
          <p:cNvPr id="38" name="Group 37">
            <a:extLst>
              <a:ext uri="{FF2B5EF4-FFF2-40B4-BE49-F238E27FC236}">
                <a16:creationId xmlns:a16="http://schemas.microsoft.com/office/drawing/2014/main" id="{E34ADAAE-089F-4B41-844B-B6BCA4989840}"/>
              </a:ext>
            </a:extLst>
          </p:cNvPr>
          <p:cNvGrpSpPr/>
          <p:nvPr/>
        </p:nvGrpSpPr>
        <p:grpSpPr>
          <a:xfrm>
            <a:off x="7393656" y="1096710"/>
            <a:ext cx="4798344" cy="5277024"/>
            <a:chOff x="7393656" y="1096710"/>
            <a:chExt cx="4798344" cy="5277024"/>
          </a:xfrm>
        </p:grpSpPr>
        <p:grpSp>
          <p:nvGrpSpPr>
            <p:cNvPr id="31" name="Group 30">
              <a:extLst>
                <a:ext uri="{FF2B5EF4-FFF2-40B4-BE49-F238E27FC236}">
                  <a16:creationId xmlns:a16="http://schemas.microsoft.com/office/drawing/2014/main" id="{A02CFB34-57DB-42C4-82F0-58A077FE893C}"/>
                </a:ext>
              </a:extLst>
            </p:cNvPr>
            <p:cNvGrpSpPr/>
            <p:nvPr/>
          </p:nvGrpSpPr>
          <p:grpSpPr>
            <a:xfrm>
              <a:off x="7393656" y="1096710"/>
              <a:ext cx="4798344" cy="5277024"/>
              <a:chOff x="7393656" y="1096710"/>
              <a:chExt cx="4798344" cy="5277024"/>
            </a:xfrm>
          </p:grpSpPr>
          <p:pic>
            <p:nvPicPr>
              <p:cNvPr id="7" name="Picture 6">
                <a:extLst>
                  <a:ext uri="{FF2B5EF4-FFF2-40B4-BE49-F238E27FC236}">
                    <a16:creationId xmlns:a16="http://schemas.microsoft.com/office/drawing/2014/main" id="{32861307-6222-40F1-AF69-88AE0DB7D094}"/>
                  </a:ext>
                </a:extLst>
              </p:cNvPr>
              <p:cNvPicPr>
                <a:picLocks noChangeAspect="1"/>
              </p:cNvPicPr>
              <p:nvPr/>
            </p:nvPicPr>
            <p:blipFill rotWithShape="1">
              <a:blip r:embed="rId2"/>
              <a:srcRect r="15836"/>
              <a:stretch/>
            </p:blipFill>
            <p:spPr>
              <a:xfrm>
                <a:off x="8358951" y="3811964"/>
                <a:ext cx="3833049" cy="2561770"/>
              </a:xfrm>
              <a:prstGeom prst="rect">
                <a:avLst/>
              </a:prstGeom>
            </p:spPr>
          </p:pic>
          <p:pic>
            <p:nvPicPr>
              <p:cNvPr id="5" name="Picture 4">
                <a:extLst>
                  <a:ext uri="{FF2B5EF4-FFF2-40B4-BE49-F238E27FC236}">
                    <a16:creationId xmlns:a16="http://schemas.microsoft.com/office/drawing/2014/main" id="{8424D593-019D-4AA0-A6D1-04FB4974082A}"/>
                  </a:ext>
                </a:extLst>
              </p:cNvPr>
              <p:cNvPicPr>
                <a:picLocks noChangeAspect="1"/>
              </p:cNvPicPr>
              <p:nvPr/>
            </p:nvPicPr>
            <p:blipFill rotWithShape="1">
              <a:blip r:embed="rId3"/>
              <a:srcRect l="15714" t="14080" r="18466" b="11534"/>
              <a:stretch/>
            </p:blipFill>
            <p:spPr>
              <a:xfrm>
                <a:off x="7393656" y="1096710"/>
                <a:ext cx="3018971" cy="3411826"/>
              </a:xfrm>
              <a:prstGeom prst="rect">
                <a:avLst/>
              </a:prstGeom>
            </p:spPr>
          </p:pic>
        </p:grpSp>
        <p:sp>
          <p:nvSpPr>
            <p:cNvPr id="35" name="TextBox 34">
              <a:extLst>
                <a:ext uri="{FF2B5EF4-FFF2-40B4-BE49-F238E27FC236}">
                  <a16:creationId xmlns:a16="http://schemas.microsoft.com/office/drawing/2014/main" id="{38E33588-7F11-4219-A038-D08EA13A36BA}"/>
                </a:ext>
              </a:extLst>
            </p:cNvPr>
            <p:cNvSpPr txBox="1"/>
            <p:nvPr/>
          </p:nvSpPr>
          <p:spPr>
            <a:xfrm>
              <a:off x="10087428" y="2433291"/>
              <a:ext cx="1132115"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US" sz="1800" b="0" i="0" u="none" strike="noStrike" kern="1200" cap="none" spc="0" normalizeH="0" baseline="0" noProof="0" err="1">
                  <a:ln>
                    <a:noFill/>
                  </a:ln>
                  <a:solidFill>
                    <a:srgbClr val="000000"/>
                  </a:solidFill>
                  <a:effectLst/>
                  <a:uLnTx/>
                  <a:uFillTx/>
                  <a:latin typeface="Arial Body"/>
                  <a:ea typeface="+mn-ea"/>
                  <a:cs typeface="Helvetica" panose="020B0604020202020204" pitchFamily="34" charset="0"/>
                </a:rPr>
                <a:t>Effitron</a:t>
              </a:r>
              <a:r>
                <a:rPr kumimoji="0" lang="en-US" sz="1800" b="0" i="0" u="none" strike="noStrike" kern="1200" cap="none" spc="0" normalizeH="0" baseline="30000" noProof="0" err="1">
                  <a:ln>
                    <a:noFill/>
                  </a:ln>
                  <a:solidFill>
                    <a:srgbClr val="000000"/>
                  </a:solidFill>
                  <a:effectLst/>
                  <a:uLnTx/>
                  <a:uFillTx/>
                  <a:latin typeface="Arial Body"/>
                  <a:ea typeface="+mn-ea"/>
                  <a:cs typeface="Helvetica" panose="020B0604020202020204" pitchFamily="34" charset="0"/>
                </a:rPr>
                <a:t>TM</a:t>
              </a:r>
              <a:endParaRPr kumimoji="0" lang="en-US" sz="1800" b="0" i="0" u="none" strike="noStrike" kern="1200" cap="none" spc="0" normalizeH="0" baseline="30000" noProof="0">
                <a:ln>
                  <a:noFill/>
                </a:ln>
                <a:solidFill>
                  <a:srgbClr val="000000"/>
                </a:solidFill>
                <a:effectLst/>
                <a:uLnTx/>
                <a:uFillTx/>
                <a:latin typeface="Arial Body"/>
                <a:ea typeface="+mn-ea"/>
                <a:cs typeface="Helvetica" panose="020B0604020202020204" pitchFamily="34" charset="0"/>
              </a:endParaRPr>
            </a:p>
          </p:txBody>
        </p:sp>
        <p:sp>
          <p:nvSpPr>
            <p:cNvPr id="37" name="TextBox 36">
              <a:extLst>
                <a:ext uri="{FF2B5EF4-FFF2-40B4-BE49-F238E27FC236}">
                  <a16:creationId xmlns:a16="http://schemas.microsoft.com/office/drawing/2014/main" id="{8E0A84A0-7EFA-4FAE-BBB8-B30111255253}"/>
                </a:ext>
              </a:extLst>
            </p:cNvPr>
            <p:cNvSpPr txBox="1"/>
            <p:nvPr/>
          </p:nvSpPr>
          <p:spPr>
            <a:xfrm>
              <a:off x="7393656" y="5141101"/>
              <a:ext cx="224587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US" sz="1800" b="0" i="0" u="none" strike="noStrike" kern="1200" cap="none" spc="0" normalizeH="0" baseline="0" noProof="0" err="1">
                  <a:ln>
                    <a:noFill/>
                  </a:ln>
                  <a:solidFill>
                    <a:srgbClr val="000000"/>
                  </a:solidFill>
                  <a:effectLst/>
                  <a:uLnTx/>
                  <a:uFillTx/>
                  <a:latin typeface="Arial Body"/>
                  <a:ea typeface="+mn-ea"/>
                  <a:cs typeface="Helvetica" panose="020B0604020202020204" pitchFamily="34" charset="0"/>
                </a:rPr>
                <a:t>Thermotron</a:t>
              </a:r>
              <a:r>
                <a:rPr kumimoji="0" lang="en-US" sz="1800" b="0" i="0" u="none" strike="noStrike" kern="1200" cap="none" spc="0" normalizeH="0" baseline="30000" noProof="0" err="1">
                  <a:ln>
                    <a:noFill/>
                  </a:ln>
                  <a:solidFill>
                    <a:srgbClr val="000000"/>
                  </a:solidFill>
                  <a:effectLst/>
                  <a:uLnTx/>
                  <a:uFillTx/>
                  <a:latin typeface="Arial Body"/>
                  <a:ea typeface="+mn-ea"/>
                  <a:cs typeface="Helvetica" panose="020B0604020202020204" pitchFamily="34" charset="0"/>
                </a:rPr>
                <a:t>TM</a:t>
              </a:r>
              <a:endParaRPr kumimoji="0" lang="en-US" sz="1800" b="0" i="0" u="none" strike="noStrike" kern="1200" cap="none" spc="0" normalizeH="0" baseline="0" noProof="0">
                <a:ln>
                  <a:noFill/>
                </a:ln>
                <a:solidFill>
                  <a:srgbClr val="000000"/>
                </a:solidFill>
                <a:effectLst/>
                <a:uLnTx/>
                <a:uFillTx/>
                <a:latin typeface="Arial Body"/>
                <a:ea typeface="+mn-ea"/>
                <a:cs typeface="Helvetica" panose="020B0604020202020204" pitchFamily="34" charset="0"/>
              </a:endParaRPr>
            </a:p>
          </p:txBody>
        </p:sp>
      </p:grpSp>
      <p:sp>
        <p:nvSpPr>
          <p:cNvPr id="4" name="Title 2">
            <a:extLst>
              <a:ext uri="{FF2B5EF4-FFF2-40B4-BE49-F238E27FC236}">
                <a16:creationId xmlns:a16="http://schemas.microsoft.com/office/drawing/2014/main" id="{A586DDC5-1FC6-4062-0C31-BE808FD118A0}"/>
              </a:ext>
            </a:extLst>
          </p:cNvPr>
          <p:cNvSpPr txBox="1">
            <a:spLocks/>
          </p:cNvSpPr>
          <p:nvPr/>
        </p:nvSpPr>
        <p:spPr>
          <a:xfrm>
            <a:off x="588437" y="343927"/>
            <a:ext cx="10515600" cy="781752"/>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r>
              <a:rPr lang="en-US" sz="2800" err="1"/>
              <a:t>Thermotron</a:t>
            </a:r>
            <a:r>
              <a:rPr lang="en-US" sz="2800" baseline="30000" err="1"/>
              <a:t>TM</a:t>
            </a:r>
            <a:r>
              <a:rPr lang="en-US" sz="2800"/>
              <a:t> &amp; </a:t>
            </a:r>
            <a:r>
              <a:rPr lang="en-US" sz="2800" err="1"/>
              <a:t>Effitron</a:t>
            </a:r>
            <a:r>
              <a:rPr lang="en-US" sz="2800" baseline="30000" err="1"/>
              <a:t>TM</a:t>
            </a:r>
            <a:r>
              <a:rPr lang="en-US" sz="2800"/>
              <a:t> </a:t>
            </a:r>
            <a:br>
              <a:rPr lang="en-US" sz="2800"/>
            </a:br>
            <a:r>
              <a:rPr lang="en-US" sz="2800" b="0">
                <a:solidFill>
                  <a:srgbClr val="FF0000"/>
                </a:solidFill>
              </a:rPr>
              <a:t>​</a:t>
            </a:r>
            <a:endParaRPr lang="en-US" sz="2800"/>
          </a:p>
        </p:txBody>
      </p:sp>
      <p:sp>
        <p:nvSpPr>
          <p:cNvPr id="6" name="Text Placeholder 3">
            <a:extLst>
              <a:ext uri="{FF2B5EF4-FFF2-40B4-BE49-F238E27FC236}">
                <a16:creationId xmlns:a16="http://schemas.microsoft.com/office/drawing/2014/main" id="{50699EFF-892D-8D58-9599-90DD021C5934}"/>
              </a:ext>
            </a:extLst>
          </p:cNvPr>
          <p:cNvSpPr txBox="1">
            <a:spLocks/>
          </p:cNvSpPr>
          <p:nvPr/>
        </p:nvSpPr>
        <p:spPr>
          <a:xfrm>
            <a:off x="588437" y="818843"/>
            <a:ext cx="11281761" cy="42798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a:solidFill>
                  <a:srgbClr val="FF0000"/>
                </a:solidFill>
              </a:rPr>
              <a:t>Sustainable solutions for a greener tomorrow</a:t>
            </a:r>
            <a:endParaRPr lang="en-US" sz="2000">
              <a:solidFill>
                <a:srgbClr val="DA291C"/>
              </a:solidFill>
              <a:latin typeface="+mn-lt"/>
              <a:cs typeface="+mn-cs"/>
            </a:endParaRPr>
          </a:p>
        </p:txBody>
      </p:sp>
    </p:spTree>
    <p:extLst>
      <p:ext uri="{BB962C8B-B14F-4D97-AF65-F5344CB8AC3E}">
        <p14:creationId xmlns:p14="http://schemas.microsoft.com/office/powerpoint/2010/main" val="3553781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5E1B2-751D-5FAC-907F-B0EFE8E1D05C}"/>
            </a:ext>
          </a:extLst>
        </p:cNvPr>
        <p:cNvGrpSpPr/>
        <p:nvPr/>
      </p:nvGrpSpPr>
      <p:grpSpPr>
        <a:xfrm>
          <a:off x="0" y="0"/>
          <a:ext cx="0" cy="0"/>
          <a:chOff x="0" y="0"/>
          <a:chExt cx="0" cy="0"/>
        </a:xfrm>
      </p:grpSpPr>
      <p:sp>
        <p:nvSpPr>
          <p:cNvPr id="15" name="Title 2">
            <a:extLst>
              <a:ext uri="{FF2B5EF4-FFF2-40B4-BE49-F238E27FC236}">
                <a16:creationId xmlns:a16="http://schemas.microsoft.com/office/drawing/2014/main" id="{5AF2B1D8-331E-C87B-F241-A9A52B636FB1}"/>
              </a:ext>
            </a:extLst>
          </p:cNvPr>
          <p:cNvSpPr txBox="1">
            <a:spLocks/>
          </p:cNvSpPr>
          <p:nvPr/>
        </p:nvSpPr>
        <p:spPr>
          <a:xfrm>
            <a:off x="588437" y="446602"/>
            <a:ext cx="10515600" cy="437043"/>
          </a:xfrm>
          <a:prstGeom prst="rect">
            <a:avLst/>
          </a:prstGeom>
        </p:spPr>
        <p:txBody>
          <a:bodyPr vert="horz" wrap="square" lIns="91440" tIns="45720" rIns="91440" bIns="45720" rtlCol="0" anchor="ctr">
            <a:spAutoFit/>
          </a:bodyPr>
          <a:lstStyle>
            <a:lvl1pPr marL="0" marR="0" indent="0" algn="l" defTabSz="914400" rtl="0" eaLnBrk="1" fontAlgn="auto" latinLnBrk="0" hangingPunct="1">
              <a:lnSpc>
                <a:spcPct val="80000"/>
              </a:lnSpc>
              <a:spcBef>
                <a:spcPct val="0"/>
              </a:spcBef>
              <a:spcAft>
                <a:spcPts val="0"/>
              </a:spcAft>
              <a:buClrTx/>
              <a:buSzTx/>
              <a:buFontTx/>
              <a:buNone/>
              <a:tabLst/>
              <a:defRPr sz="3000" b="1" kern="1200">
                <a:solidFill>
                  <a:schemeClr val="tx1"/>
                </a:solidFill>
                <a:latin typeface="Arial" panose="020B0604020202020204" pitchFamily="34" charset="0"/>
                <a:ea typeface="+mj-ea"/>
                <a:cs typeface="Arial" panose="020B0604020202020204" pitchFamily="34" charset="0"/>
              </a:defRPr>
            </a:lvl1pPr>
          </a:lstStyle>
          <a:p>
            <a:r>
              <a:rPr lang="en-US" sz="2800"/>
              <a:t>Reciprocating Grate Combustion</a:t>
            </a:r>
          </a:p>
        </p:txBody>
      </p:sp>
      <p:sp>
        <p:nvSpPr>
          <p:cNvPr id="16" name="Text Placeholder 3">
            <a:extLst>
              <a:ext uri="{FF2B5EF4-FFF2-40B4-BE49-F238E27FC236}">
                <a16:creationId xmlns:a16="http://schemas.microsoft.com/office/drawing/2014/main" id="{DEAC9784-59B7-27F8-DB86-6151B770014F}"/>
              </a:ext>
            </a:extLst>
          </p:cNvPr>
          <p:cNvSpPr txBox="1">
            <a:spLocks/>
          </p:cNvSpPr>
          <p:nvPr/>
        </p:nvSpPr>
        <p:spPr>
          <a:xfrm>
            <a:off x="588437" y="818843"/>
            <a:ext cx="11281761" cy="42798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a:solidFill>
                  <a:srgbClr val="FF0000"/>
                </a:solidFill>
              </a:rPr>
              <a:t>An Advanced Automated Technology to Efficiently Handle Multiple Fuels</a:t>
            </a:r>
            <a:endParaRPr lang="en-US" sz="2000">
              <a:solidFill>
                <a:srgbClr val="DA291C"/>
              </a:solidFill>
              <a:latin typeface="+mn-lt"/>
              <a:cs typeface="+mn-cs"/>
            </a:endParaRPr>
          </a:p>
        </p:txBody>
      </p:sp>
      <p:grpSp>
        <p:nvGrpSpPr>
          <p:cNvPr id="14" name="Group 13">
            <a:extLst>
              <a:ext uri="{FF2B5EF4-FFF2-40B4-BE49-F238E27FC236}">
                <a16:creationId xmlns:a16="http://schemas.microsoft.com/office/drawing/2014/main" id="{D14E8108-FED3-4813-801A-8306EFC19226}"/>
              </a:ext>
            </a:extLst>
          </p:cNvPr>
          <p:cNvGrpSpPr/>
          <p:nvPr/>
        </p:nvGrpSpPr>
        <p:grpSpPr>
          <a:xfrm>
            <a:off x="1884345" y="4019813"/>
            <a:ext cx="4493068" cy="2326268"/>
            <a:chOff x="-78887" y="4225271"/>
            <a:chExt cx="4493068" cy="2326268"/>
          </a:xfrm>
        </p:grpSpPr>
        <p:pic>
          <p:nvPicPr>
            <p:cNvPr id="6" name="Picture 5" descr="A blue and yellow machine&#10;&#10;AI-generated content may be incorrect.">
              <a:extLst>
                <a:ext uri="{FF2B5EF4-FFF2-40B4-BE49-F238E27FC236}">
                  <a16:creationId xmlns:a16="http://schemas.microsoft.com/office/drawing/2014/main" id="{8EAC89EC-6D8D-74CD-1B87-684F7FB4B926}"/>
                </a:ext>
              </a:extLst>
            </p:cNvPr>
            <p:cNvPicPr>
              <a:picLocks noChangeAspect="1"/>
            </p:cNvPicPr>
            <p:nvPr/>
          </p:nvPicPr>
          <p:blipFill>
            <a:blip r:embed="rId3"/>
            <a:srcRect l="18235" r="18235"/>
            <a:stretch>
              <a:fillRect/>
            </a:stretch>
          </p:blipFill>
          <p:spPr>
            <a:xfrm>
              <a:off x="1208451" y="4225271"/>
              <a:ext cx="1918392" cy="1623061"/>
            </a:xfrm>
            <a:prstGeom prst="rect">
              <a:avLst/>
            </a:prstGeom>
          </p:spPr>
        </p:pic>
        <p:sp>
          <p:nvSpPr>
            <p:cNvPr id="7" name="TextBox 6">
              <a:extLst>
                <a:ext uri="{FF2B5EF4-FFF2-40B4-BE49-F238E27FC236}">
                  <a16:creationId xmlns:a16="http://schemas.microsoft.com/office/drawing/2014/main" id="{EC1A838A-BC7C-B2CD-84BD-CB3AF232ED80}"/>
                </a:ext>
              </a:extLst>
            </p:cNvPr>
            <p:cNvSpPr txBox="1"/>
            <p:nvPr/>
          </p:nvSpPr>
          <p:spPr>
            <a:xfrm>
              <a:off x="-78887" y="5848333"/>
              <a:ext cx="4493068" cy="703206"/>
            </a:xfrm>
            <a:prstGeom prst="rect">
              <a:avLst/>
            </a:prstGeom>
            <a:noFill/>
          </p:spPr>
          <p:txBody>
            <a:bodyPr wrap="square" rtlCol="0">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Ultrapac</a:t>
              </a:r>
              <a:endPar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rial"/>
                  <a:ea typeface="+mn-ea"/>
                  <a:cs typeface="+mn-cs"/>
                </a:rPr>
                <a:t>Capacity: 4 TPH to 12 TPH</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rial"/>
                  <a:ea typeface="+mn-ea"/>
                  <a:cs typeface="+mn-cs"/>
                </a:rPr>
                <a:t>Standard Design Pressure: 11.25 to 17.5 kg/cm2 (g)</a:t>
              </a:r>
            </a:p>
          </p:txBody>
        </p:sp>
      </p:grpSp>
      <p:grpSp>
        <p:nvGrpSpPr>
          <p:cNvPr id="23" name="Group 22">
            <a:extLst>
              <a:ext uri="{FF2B5EF4-FFF2-40B4-BE49-F238E27FC236}">
                <a16:creationId xmlns:a16="http://schemas.microsoft.com/office/drawing/2014/main" id="{D7E9608C-AEAB-49AD-A500-BA1F39BFA9F6}"/>
              </a:ext>
            </a:extLst>
          </p:cNvPr>
          <p:cNvGrpSpPr/>
          <p:nvPr/>
        </p:nvGrpSpPr>
        <p:grpSpPr>
          <a:xfrm>
            <a:off x="390724" y="4324979"/>
            <a:ext cx="1918393" cy="1933112"/>
            <a:chOff x="3662562" y="4222998"/>
            <a:chExt cx="1918393" cy="1933112"/>
          </a:xfrm>
        </p:grpSpPr>
        <p:pic>
          <p:nvPicPr>
            <p:cNvPr id="11" name="Picture 10" descr="A machine with yellow tape&#10;&#10;AI-generated content may be incorrect.">
              <a:extLst>
                <a:ext uri="{FF2B5EF4-FFF2-40B4-BE49-F238E27FC236}">
                  <a16:creationId xmlns:a16="http://schemas.microsoft.com/office/drawing/2014/main" id="{36D1FDA7-9622-85EA-0A22-9175842CDD3C}"/>
                </a:ext>
              </a:extLst>
            </p:cNvPr>
            <p:cNvPicPr>
              <a:picLocks noChangeAspect="1"/>
            </p:cNvPicPr>
            <p:nvPr/>
          </p:nvPicPr>
          <p:blipFill>
            <a:blip r:embed="rId4"/>
            <a:srcRect l="18811" r="14903"/>
            <a:stretch>
              <a:fillRect/>
            </a:stretch>
          </p:blipFill>
          <p:spPr>
            <a:xfrm>
              <a:off x="3662562" y="4222998"/>
              <a:ext cx="1918393" cy="1627946"/>
            </a:xfrm>
            <a:prstGeom prst="rect">
              <a:avLst/>
            </a:prstGeom>
          </p:spPr>
        </p:pic>
        <p:sp>
          <p:nvSpPr>
            <p:cNvPr id="10" name="TextBox 9">
              <a:extLst>
                <a:ext uri="{FF2B5EF4-FFF2-40B4-BE49-F238E27FC236}">
                  <a16:creationId xmlns:a16="http://schemas.microsoft.com/office/drawing/2014/main" id="{8676D23D-D5D4-1F04-6D30-5A285E4F4BE7}"/>
                </a:ext>
              </a:extLst>
            </p:cNvPr>
            <p:cNvSpPr txBox="1"/>
            <p:nvPr/>
          </p:nvSpPr>
          <p:spPr>
            <a:xfrm>
              <a:off x="3885852" y="5848333"/>
              <a:ext cx="1577105"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Bi-Drum RG</a:t>
              </a:r>
            </a:p>
          </p:txBody>
        </p:sp>
      </p:grpSp>
      <p:grpSp>
        <p:nvGrpSpPr>
          <p:cNvPr id="12" name="Group 11">
            <a:extLst>
              <a:ext uri="{FF2B5EF4-FFF2-40B4-BE49-F238E27FC236}">
                <a16:creationId xmlns:a16="http://schemas.microsoft.com/office/drawing/2014/main" id="{75C5FFA8-7B0A-41FF-B2FB-C4A758572890}"/>
              </a:ext>
            </a:extLst>
          </p:cNvPr>
          <p:cNvGrpSpPr/>
          <p:nvPr/>
        </p:nvGrpSpPr>
        <p:grpSpPr>
          <a:xfrm>
            <a:off x="5286220" y="4118042"/>
            <a:ext cx="3129176" cy="2259116"/>
            <a:chOff x="10032818" y="1963560"/>
            <a:chExt cx="3129176" cy="2259116"/>
          </a:xfrm>
        </p:grpSpPr>
        <p:pic>
          <p:nvPicPr>
            <p:cNvPr id="19" name="Picture 18" descr="A blue and yellow metal structure&#10;&#10;AI-generated content may be incorrect.">
              <a:extLst>
                <a:ext uri="{FF2B5EF4-FFF2-40B4-BE49-F238E27FC236}">
                  <a16:creationId xmlns:a16="http://schemas.microsoft.com/office/drawing/2014/main" id="{2E5C26BE-4A1A-4310-1E31-4119AC0CBC7A}"/>
                </a:ext>
              </a:extLst>
            </p:cNvPr>
            <p:cNvPicPr>
              <a:picLocks noChangeAspect="1"/>
            </p:cNvPicPr>
            <p:nvPr/>
          </p:nvPicPr>
          <p:blipFill>
            <a:blip r:embed="rId5"/>
            <a:srcRect l="23355" r="26722"/>
            <a:stretch>
              <a:fillRect/>
            </a:stretch>
          </p:blipFill>
          <p:spPr>
            <a:xfrm>
              <a:off x="10412627" y="1963560"/>
              <a:ext cx="1745055" cy="1700468"/>
            </a:xfrm>
            <a:prstGeom prst="rect">
              <a:avLst/>
            </a:prstGeom>
          </p:spPr>
        </p:pic>
        <p:sp>
          <p:nvSpPr>
            <p:cNvPr id="20" name="TextBox 19">
              <a:extLst>
                <a:ext uri="{FF2B5EF4-FFF2-40B4-BE49-F238E27FC236}">
                  <a16:creationId xmlns:a16="http://schemas.microsoft.com/office/drawing/2014/main" id="{575AE61B-B097-27D7-8C4D-06E09D489AE1}"/>
                </a:ext>
              </a:extLst>
            </p:cNvPr>
            <p:cNvSpPr txBox="1"/>
            <p:nvPr/>
          </p:nvSpPr>
          <p:spPr>
            <a:xfrm>
              <a:off x="10032818" y="3519470"/>
              <a:ext cx="3129176" cy="703206"/>
            </a:xfrm>
            <a:prstGeom prst="rect">
              <a:avLst/>
            </a:prstGeom>
            <a:noFill/>
          </p:spPr>
          <p:txBody>
            <a:bodyPr wrap="square" rtlCol="0">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HTRG</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rial"/>
                  <a:ea typeface="+mn-ea"/>
                  <a:cs typeface="+mn-cs"/>
                </a:rPr>
                <a:t>Capacity: 6 to 14 Mn Kcal/</a:t>
              </a:r>
              <a:r>
                <a:rPr kumimoji="0" lang="en-US" sz="1000" b="1" i="0" u="none" strike="noStrike" kern="1200" cap="none" spc="0" normalizeH="0" baseline="0" noProof="0" err="1">
                  <a:ln>
                    <a:noFill/>
                  </a:ln>
                  <a:solidFill>
                    <a:srgbClr val="000000"/>
                  </a:solidFill>
                  <a:effectLst/>
                  <a:uLnTx/>
                  <a:uFillTx/>
                  <a:latin typeface="Arial"/>
                  <a:ea typeface="+mn-ea"/>
                  <a:cs typeface="+mn-cs"/>
                </a:rPr>
                <a:t>hr</a:t>
              </a:r>
              <a:endParaRPr kumimoji="0" lang="en-US" sz="1000" b="1" i="0" u="none" strike="noStrike" kern="1200" cap="none" spc="0" normalizeH="0" baseline="0" noProof="0">
                <a:ln>
                  <a:noFill/>
                </a:ln>
                <a:solidFill>
                  <a:srgbClr val="000000"/>
                </a:solidFill>
                <a:effectLst/>
                <a:uLnTx/>
                <a:uFillTx/>
                <a:latin typeface="Arial"/>
                <a:ea typeface="+mn-ea"/>
                <a:cs typeface="+mn-cs"/>
              </a:endParaRP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rial"/>
                  <a:ea typeface="+mn-ea"/>
                  <a:cs typeface="+mn-cs"/>
                </a:rPr>
                <a:t>Temperature: 280/335</a:t>
              </a:r>
              <a:r>
                <a:rPr kumimoji="0" lang="en-US" sz="1000" b="1" i="0" u="none" strike="noStrike" kern="1200" cap="none" spc="0" normalizeH="0" baseline="30000" noProof="0">
                  <a:ln>
                    <a:noFill/>
                  </a:ln>
                  <a:solidFill>
                    <a:srgbClr val="000000"/>
                  </a:solidFill>
                  <a:effectLst/>
                  <a:uLnTx/>
                  <a:uFillTx/>
                  <a:latin typeface="Arial"/>
                  <a:ea typeface="+mn-ea"/>
                  <a:cs typeface="+mn-cs"/>
                </a:rPr>
                <a:t>0</a:t>
              </a:r>
              <a:r>
                <a:rPr kumimoji="0" lang="en-US" sz="1000" b="1" i="0" u="none" strike="noStrike" kern="1200" cap="none" spc="0" normalizeH="0" baseline="0" noProof="0">
                  <a:ln>
                    <a:noFill/>
                  </a:ln>
                  <a:solidFill>
                    <a:srgbClr val="000000"/>
                  </a:solidFill>
                  <a:effectLst/>
                  <a:uLnTx/>
                  <a:uFillTx/>
                  <a:latin typeface="Arial"/>
                  <a:ea typeface="+mn-ea"/>
                  <a:cs typeface="+mn-cs"/>
                </a:rPr>
                <a:t>C</a:t>
              </a:r>
            </a:p>
          </p:txBody>
        </p:sp>
      </p:grpSp>
      <p:grpSp>
        <p:nvGrpSpPr>
          <p:cNvPr id="5" name="Group 4">
            <a:extLst>
              <a:ext uri="{FF2B5EF4-FFF2-40B4-BE49-F238E27FC236}">
                <a16:creationId xmlns:a16="http://schemas.microsoft.com/office/drawing/2014/main" id="{6070AD56-5549-057C-63D7-AF07738DF65C}"/>
              </a:ext>
            </a:extLst>
          </p:cNvPr>
          <p:cNvGrpSpPr/>
          <p:nvPr/>
        </p:nvGrpSpPr>
        <p:grpSpPr>
          <a:xfrm>
            <a:off x="689309" y="1210364"/>
            <a:ext cx="6528276" cy="2063187"/>
            <a:chOff x="5677880" y="3091317"/>
            <a:chExt cx="2886891" cy="2997292"/>
          </a:xfrm>
        </p:grpSpPr>
        <p:sp>
          <p:nvSpPr>
            <p:cNvPr id="8" name="Rectangle 7">
              <a:extLst>
                <a:ext uri="{FF2B5EF4-FFF2-40B4-BE49-F238E27FC236}">
                  <a16:creationId xmlns:a16="http://schemas.microsoft.com/office/drawing/2014/main" id="{1C2C21D4-7609-8FEC-2D35-136EADC64F38}"/>
                </a:ext>
              </a:extLst>
            </p:cNvPr>
            <p:cNvSpPr/>
            <p:nvPr/>
          </p:nvSpPr>
          <p:spPr>
            <a:xfrm>
              <a:off x="5677880" y="3379355"/>
              <a:ext cx="2886891" cy="2709254"/>
            </a:xfrm>
            <a:prstGeom prst="rect">
              <a:avLst/>
            </a:prstGeom>
            <a:solidFill>
              <a:schemeClr val="bg1">
                <a:lumMod val="85000"/>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Progressive reciprocating motion ensures uniform, zone-wise combustion</a:t>
              </a:r>
            </a:p>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Handles varied biomass fuels – high moisture, low density, or fouling types</a:t>
              </a:r>
            </a:p>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Multi-trolley design enables precise control of combustion time and air flow</a:t>
              </a:r>
            </a:p>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Multiple-casting grate design for width-wise air control in each trolley</a:t>
              </a:r>
            </a:p>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Multiple lookup table </a:t>
              </a:r>
              <a:r>
                <a:rPr kumimoji="0" lang="en-US" sz="14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optimises</a:t>
              </a: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air, grate speed, and fuel feed per fuel type</a:t>
              </a:r>
            </a:p>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Uniform air distribution reduces clinker formation and unburnt fuel</a:t>
              </a:r>
            </a:p>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Efficient combustion with low CO and hydrocarbon emissions</a:t>
              </a:r>
            </a:p>
            <a:p>
              <a:pPr marL="285750" marR="0" lvl="0" indent="-285750" algn="l" defTabSz="914400" rtl="0" eaLnBrk="1" fontAlgn="auto" latinLnBrk="0" hangingPunct="1">
                <a:spcBef>
                  <a:spcPts val="0"/>
                </a:spcBef>
                <a:spcAft>
                  <a:spcPts val="0"/>
                </a:spcAft>
                <a:buClr>
                  <a:srgbClr val="DA281B"/>
                </a:buClr>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Reduced carryover and fouling </a:t>
              </a:r>
              <a:r>
                <a:rPr kumimoji="0" lang="en-US" sz="14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minimise</a:t>
              </a: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downtime and cleaning frequency</a:t>
              </a:r>
            </a:p>
          </p:txBody>
        </p:sp>
        <p:sp>
          <p:nvSpPr>
            <p:cNvPr id="9" name="Rectangle 8">
              <a:extLst>
                <a:ext uri="{FF2B5EF4-FFF2-40B4-BE49-F238E27FC236}">
                  <a16:creationId xmlns:a16="http://schemas.microsoft.com/office/drawing/2014/main" id="{2C566C87-438B-5B14-3095-DB8833C05F2D}"/>
                </a:ext>
              </a:extLst>
            </p:cNvPr>
            <p:cNvSpPr/>
            <p:nvPr/>
          </p:nvSpPr>
          <p:spPr>
            <a:xfrm>
              <a:off x="5677880" y="3091317"/>
              <a:ext cx="2886891" cy="310936"/>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a:ea typeface="+mn-ea"/>
                  <a:cs typeface="+mn-cs"/>
                </a:rPr>
                <a:t>Features &amp; Benefits</a:t>
              </a:r>
              <a:endParaRPr kumimoji="0" lang="en-US" sz="1400" b="1" i="0" u="none" strike="noStrike" kern="1200" cap="none" spc="0" normalizeH="0" baseline="0" noProof="0">
                <a:ln>
                  <a:noFill/>
                </a:ln>
                <a:solidFill>
                  <a:srgbClr val="FBFBFB"/>
                </a:solidFill>
                <a:effectLst/>
                <a:uLnTx/>
                <a:uFillTx/>
                <a:latin typeface="Arial" panose="020B0604020202020204" pitchFamily="34" charset="0"/>
                <a:ea typeface="+mn-ea"/>
                <a:cs typeface="Arial" panose="020B0604020202020204" pitchFamily="34" charset="0"/>
              </a:endParaRPr>
            </a:p>
          </p:txBody>
        </p:sp>
      </p:grpSp>
      <p:grpSp>
        <p:nvGrpSpPr>
          <p:cNvPr id="4" name="Group 3">
            <a:extLst>
              <a:ext uri="{FF2B5EF4-FFF2-40B4-BE49-F238E27FC236}">
                <a16:creationId xmlns:a16="http://schemas.microsoft.com/office/drawing/2014/main" id="{62AC4F14-5E4A-4DFB-8605-0FD02FB004A9}"/>
              </a:ext>
            </a:extLst>
          </p:cNvPr>
          <p:cNvGrpSpPr/>
          <p:nvPr/>
        </p:nvGrpSpPr>
        <p:grpSpPr>
          <a:xfrm>
            <a:off x="7703301" y="4240853"/>
            <a:ext cx="4814622" cy="2102625"/>
            <a:chOff x="6699079" y="3565734"/>
            <a:chExt cx="4814622" cy="2102625"/>
          </a:xfrm>
        </p:grpSpPr>
        <p:pic>
          <p:nvPicPr>
            <p:cNvPr id="13" name="Picture 12" descr="A red and yellow building&#10;&#10;AI-generated content may be incorrect.">
              <a:extLst>
                <a:ext uri="{FF2B5EF4-FFF2-40B4-BE49-F238E27FC236}">
                  <a16:creationId xmlns:a16="http://schemas.microsoft.com/office/drawing/2014/main" id="{6FC2716C-59B4-88A6-D5C9-AD1AB57AEDF5}"/>
                </a:ext>
              </a:extLst>
            </p:cNvPr>
            <p:cNvPicPr>
              <a:picLocks noChangeAspect="1"/>
            </p:cNvPicPr>
            <p:nvPr/>
          </p:nvPicPr>
          <p:blipFill>
            <a:blip r:embed="rId6"/>
            <a:srcRect l="11312" t="8468" r="14902" b="684"/>
            <a:stretch>
              <a:fillRect/>
            </a:stretch>
          </p:blipFill>
          <p:spPr>
            <a:xfrm>
              <a:off x="7251963" y="3565734"/>
              <a:ext cx="2676646" cy="1603257"/>
            </a:xfrm>
            <a:prstGeom prst="rect">
              <a:avLst/>
            </a:prstGeom>
          </p:spPr>
        </p:pic>
        <p:sp>
          <p:nvSpPr>
            <p:cNvPr id="22" name="TextBox 21">
              <a:extLst>
                <a:ext uri="{FF2B5EF4-FFF2-40B4-BE49-F238E27FC236}">
                  <a16:creationId xmlns:a16="http://schemas.microsoft.com/office/drawing/2014/main" id="{07E68B19-8F3B-4A84-A202-3F0915863317}"/>
                </a:ext>
              </a:extLst>
            </p:cNvPr>
            <p:cNvSpPr txBox="1"/>
            <p:nvPr/>
          </p:nvSpPr>
          <p:spPr>
            <a:xfrm>
              <a:off x="6699079" y="4965153"/>
              <a:ext cx="4814622" cy="703206"/>
            </a:xfrm>
            <a:prstGeom prst="rect">
              <a:avLst/>
            </a:prstGeom>
            <a:noFill/>
          </p:spPr>
          <p:txBody>
            <a:bodyPr wrap="square" rtlCol="0">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400" b="1"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CombiPac</a:t>
              </a:r>
              <a:r>
                <a:rPr kumimoji="0" 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RG</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rial"/>
                  <a:ea typeface="+mn-ea"/>
                  <a:cs typeface="+mn-cs"/>
                </a:rPr>
                <a:t>Capacity: 4 TPH to 25 TPH</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rial"/>
                  <a:ea typeface="+mn-ea"/>
                  <a:cs typeface="+mn-cs"/>
                </a:rPr>
                <a:t>Standard Design Pressure: 10.54 to 17.5 kg/cm2 (g)</a:t>
              </a:r>
            </a:p>
          </p:txBody>
        </p:sp>
      </p:grpSp>
      <p:pic>
        <p:nvPicPr>
          <p:cNvPr id="17" name="Picture 16">
            <a:extLst>
              <a:ext uri="{FF2B5EF4-FFF2-40B4-BE49-F238E27FC236}">
                <a16:creationId xmlns:a16="http://schemas.microsoft.com/office/drawing/2014/main" id="{0546847C-4D70-40B5-98D0-F5736DE01EEC}"/>
              </a:ext>
            </a:extLst>
          </p:cNvPr>
          <p:cNvPicPr>
            <a:picLocks noChangeAspect="1"/>
          </p:cNvPicPr>
          <p:nvPr/>
        </p:nvPicPr>
        <p:blipFill>
          <a:blip r:embed="rId7"/>
          <a:stretch>
            <a:fillRect/>
          </a:stretch>
        </p:blipFill>
        <p:spPr>
          <a:xfrm>
            <a:off x="6194759" y="492719"/>
            <a:ext cx="7010400" cy="3943350"/>
          </a:xfrm>
          <a:prstGeom prst="rect">
            <a:avLst/>
          </a:prstGeom>
        </p:spPr>
      </p:pic>
      <p:sp>
        <p:nvSpPr>
          <p:cNvPr id="18" name="Rectangle 17">
            <a:extLst>
              <a:ext uri="{FF2B5EF4-FFF2-40B4-BE49-F238E27FC236}">
                <a16:creationId xmlns:a16="http://schemas.microsoft.com/office/drawing/2014/main" id="{16E72D21-D5B8-B214-471F-29C3C34C46A4}"/>
              </a:ext>
            </a:extLst>
          </p:cNvPr>
          <p:cNvSpPr/>
          <p:nvPr/>
        </p:nvSpPr>
        <p:spPr>
          <a:xfrm>
            <a:off x="695325" y="3536546"/>
            <a:ext cx="6528276" cy="310896"/>
          </a:xfrm>
          <a:prstGeom prst="rect">
            <a:avLst/>
          </a:prstGeom>
          <a:solidFill>
            <a:srgbClr val="DA291C">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sz="1400" b="1"/>
              <a:t>An Unmatched Range of RG-based Boiler and Heater Solutions</a:t>
            </a:r>
            <a:endParaRPr lang="en-US" sz="1400" b="1">
              <a:solidFill>
                <a:srgbClr val="FBFBF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914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4"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 calcmode="lin" valueType="num">
                                      <p:cBhvr additive="base">
                                        <p:cTn id="10" dur="1000" fill="hold"/>
                                        <p:tgtEl>
                                          <p:spTgt spid="17"/>
                                        </p:tgtEl>
                                        <p:attrNameLst>
                                          <p:attrName>ppt_x</p:attrName>
                                        </p:attrNameLst>
                                      </p:cBhvr>
                                      <p:tavLst>
                                        <p:tav tm="0">
                                          <p:val>
                                            <p:strVal val="#ppt_x"/>
                                          </p:val>
                                        </p:tav>
                                        <p:tav tm="100000">
                                          <p:val>
                                            <p:strVal val="#ppt_x"/>
                                          </p:val>
                                        </p:tav>
                                      </p:tavLst>
                                    </p:anim>
                                    <p:anim calcmode="lin" valueType="num">
                                      <p:cBhvr additive="base">
                                        <p:cTn id="11" dur="1000" fill="hold"/>
                                        <p:tgtEl>
                                          <p:spTgt spid="17"/>
                                        </p:tgtEl>
                                        <p:attrNameLst>
                                          <p:attrName>ppt_y</p:attrName>
                                        </p:attrNameLst>
                                      </p:cBhvr>
                                      <p:tavLst>
                                        <p:tav tm="0">
                                          <p:val>
                                            <p:strVal val="1+#ppt_h/2"/>
                                          </p:val>
                                        </p:tav>
                                        <p:tav tm="100000">
                                          <p:val>
                                            <p:strVal val="#ppt_y"/>
                                          </p:val>
                                        </p:tav>
                                      </p:tavLst>
                                    </p:anim>
                                  </p:childTnLst>
                                </p:cTn>
                              </p:par>
                            </p:childTnLst>
                          </p:cTn>
                        </p:par>
                        <p:par>
                          <p:cTn id="12" fill="hold">
                            <p:stCondLst>
                              <p:cond delay="1000"/>
                            </p:stCondLst>
                            <p:childTnLst>
                              <p:par>
                                <p:cTn id="13" presetID="2" presetClass="entr" presetSubtype="4" fill="hold" nodeType="afterEffect">
                                  <p:stCondLst>
                                    <p:cond delay="0"/>
                                  </p:stCondLst>
                                  <p:childTnLst>
                                    <p:set>
                                      <p:cBhvr>
                                        <p:cTn id="14" dur="1" fill="hold">
                                          <p:stCondLst>
                                            <p:cond delay="0"/>
                                          </p:stCondLst>
                                        </p:cTn>
                                        <p:tgtEl>
                                          <p:spTgt spid="23"/>
                                        </p:tgtEl>
                                        <p:attrNameLst>
                                          <p:attrName>style.visibility</p:attrName>
                                        </p:attrNameLst>
                                      </p:cBhvr>
                                      <p:to>
                                        <p:strVal val="visible"/>
                                      </p:to>
                                    </p:set>
                                    <p:anim calcmode="lin" valueType="num">
                                      <p:cBhvr additive="base">
                                        <p:cTn id="15" dur="1000" fill="hold"/>
                                        <p:tgtEl>
                                          <p:spTgt spid="23"/>
                                        </p:tgtEl>
                                        <p:attrNameLst>
                                          <p:attrName>ppt_x</p:attrName>
                                        </p:attrNameLst>
                                      </p:cBhvr>
                                      <p:tavLst>
                                        <p:tav tm="0">
                                          <p:val>
                                            <p:strVal val="#ppt_x"/>
                                          </p:val>
                                        </p:tav>
                                        <p:tav tm="100000">
                                          <p:val>
                                            <p:strVal val="#ppt_x"/>
                                          </p:val>
                                        </p:tav>
                                      </p:tavLst>
                                    </p:anim>
                                    <p:anim calcmode="lin" valueType="num">
                                      <p:cBhvr additive="base">
                                        <p:cTn id="16" dur="1000" fill="hold"/>
                                        <p:tgtEl>
                                          <p:spTgt spid="23"/>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1000" fill="hold"/>
                                        <p:tgtEl>
                                          <p:spTgt spid="14"/>
                                        </p:tgtEl>
                                        <p:attrNameLst>
                                          <p:attrName>ppt_x</p:attrName>
                                        </p:attrNameLst>
                                      </p:cBhvr>
                                      <p:tavLst>
                                        <p:tav tm="0">
                                          <p:val>
                                            <p:strVal val="#ppt_x"/>
                                          </p:val>
                                        </p:tav>
                                        <p:tav tm="100000">
                                          <p:val>
                                            <p:strVal val="#ppt_x"/>
                                          </p:val>
                                        </p:tav>
                                      </p:tavLst>
                                    </p:anim>
                                    <p:anim calcmode="lin" valueType="num">
                                      <p:cBhvr additive="base">
                                        <p:cTn id="20" dur="1000" fill="hold"/>
                                        <p:tgtEl>
                                          <p:spTgt spid="14"/>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1000" fill="hold"/>
                                        <p:tgtEl>
                                          <p:spTgt spid="12"/>
                                        </p:tgtEl>
                                        <p:attrNameLst>
                                          <p:attrName>ppt_x</p:attrName>
                                        </p:attrNameLst>
                                      </p:cBhvr>
                                      <p:tavLst>
                                        <p:tav tm="0">
                                          <p:val>
                                            <p:strVal val="#ppt_x"/>
                                          </p:val>
                                        </p:tav>
                                        <p:tav tm="100000">
                                          <p:val>
                                            <p:strVal val="#ppt_x"/>
                                          </p:val>
                                        </p:tav>
                                      </p:tavLst>
                                    </p:anim>
                                    <p:anim calcmode="lin" valueType="num">
                                      <p:cBhvr additive="base">
                                        <p:cTn id="24" dur="1000" fill="hold"/>
                                        <p:tgtEl>
                                          <p:spTgt spid="12"/>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1000" fill="hold"/>
                                        <p:tgtEl>
                                          <p:spTgt spid="4"/>
                                        </p:tgtEl>
                                        <p:attrNameLst>
                                          <p:attrName>ppt_x</p:attrName>
                                        </p:attrNameLst>
                                      </p:cBhvr>
                                      <p:tavLst>
                                        <p:tav tm="0">
                                          <p:val>
                                            <p:strVal val="#ppt_x"/>
                                          </p:val>
                                        </p:tav>
                                        <p:tav tm="100000">
                                          <p:val>
                                            <p:strVal val="#ppt_x"/>
                                          </p:val>
                                        </p:tav>
                                      </p:tavLst>
                                    </p:anim>
                                    <p:anim calcmode="lin" valueType="num">
                                      <p:cBhvr additive="base">
                                        <p:cTn id="28"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BBD15-E1ED-4645-A949-17EA7A191679}"/>
              </a:ext>
            </a:extLst>
          </p:cNvPr>
          <p:cNvSpPr>
            <a:spLocks noGrp="1"/>
          </p:cNvSpPr>
          <p:nvPr>
            <p:ph type="title"/>
          </p:nvPr>
        </p:nvSpPr>
        <p:spPr>
          <a:xfrm>
            <a:off x="588437" y="417790"/>
            <a:ext cx="9824190" cy="634020"/>
          </a:xfrm>
        </p:spPr>
        <p:txBody>
          <a:bodyPr/>
          <a:lstStyle/>
          <a:p>
            <a:r>
              <a:rPr lang="en-US" sz="2800" err="1"/>
              <a:t>UltraPac</a:t>
            </a:r>
            <a:br>
              <a:rPr lang="en-US"/>
            </a:br>
            <a:endParaRPr lang="en-US" sz="1600">
              <a:solidFill>
                <a:srgbClr val="FF0000"/>
              </a:solidFill>
            </a:endParaRPr>
          </a:p>
        </p:txBody>
      </p:sp>
      <p:pic>
        <p:nvPicPr>
          <p:cNvPr id="4" name="Picture 3">
            <a:extLst>
              <a:ext uri="{FF2B5EF4-FFF2-40B4-BE49-F238E27FC236}">
                <a16:creationId xmlns:a16="http://schemas.microsoft.com/office/drawing/2014/main" id="{9F1110F3-6DAA-422B-9663-A86395499D9B}"/>
              </a:ext>
            </a:extLst>
          </p:cNvPr>
          <p:cNvPicPr>
            <a:picLocks noChangeAspect="1"/>
          </p:cNvPicPr>
          <p:nvPr/>
        </p:nvPicPr>
        <p:blipFill rotWithShape="1">
          <a:blip r:embed="rId2"/>
          <a:srcRect l="16511" r="17252"/>
          <a:stretch/>
        </p:blipFill>
        <p:spPr>
          <a:xfrm>
            <a:off x="7344229" y="1937658"/>
            <a:ext cx="4426857" cy="3592286"/>
          </a:xfrm>
          <a:prstGeom prst="rect">
            <a:avLst/>
          </a:prstGeom>
        </p:spPr>
      </p:pic>
      <p:grpSp>
        <p:nvGrpSpPr>
          <p:cNvPr id="7" name="Group 6">
            <a:extLst>
              <a:ext uri="{FF2B5EF4-FFF2-40B4-BE49-F238E27FC236}">
                <a16:creationId xmlns:a16="http://schemas.microsoft.com/office/drawing/2014/main" id="{393BFEEA-37D4-4A9A-97F4-777F90F64352}"/>
              </a:ext>
            </a:extLst>
          </p:cNvPr>
          <p:cNvGrpSpPr/>
          <p:nvPr/>
        </p:nvGrpSpPr>
        <p:grpSpPr>
          <a:xfrm>
            <a:off x="695323" y="3103958"/>
            <a:ext cx="6416675" cy="2787786"/>
            <a:chOff x="5677880" y="3091317"/>
            <a:chExt cx="3025772" cy="3288433"/>
          </a:xfrm>
        </p:grpSpPr>
        <p:sp>
          <p:nvSpPr>
            <p:cNvPr id="8" name="Rectangle 7">
              <a:extLst>
                <a:ext uri="{FF2B5EF4-FFF2-40B4-BE49-F238E27FC236}">
                  <a16:creationId xmlns:a16="http://schemas.microsoft.com/office/drawing/2014/main" id="{D2553E3F-2D2F-4422-A8FB-8556ABD7904F}"/>
                </a:ext>
              </a:extLst>
            </p:cNvPr>
            <p:cNvSpPr/>
            <p:nvPr/>
          </p:nvSpPr>
          <p:spPr>
            <a:xfrm>
              <a:off x="5677880" y="3403585"/>
              <a:ext cx="3025772" cy="2976165"/>
            </a:xfrm>
            <a:prstGeom prst="rect">
              <a:avLst/>
            </a:prstGeom>
            <a:solidFill>
              <a:schemeClr val="bg1">
                <a:lumMod val="85000"/>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marR="0" lvl="0" indent="-285750" algn="l" defTabSz="914400" rtl="0" eaLnBrk="1" fontAlgn="auto" latinLnBrk="0" hangingPunct="1">
                <a:lnSpc>
                  <a:spcPct val="100000"/>
                </a:lnSpc>
                <a:spcBef>
                  <a:spcPts val="5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2X enhanced uptime with unique MPA design preventing clinker, slagging &amp; fouling</a:t>
              </a:r>
            </a:p>
            <a:p>
              <a:pPr marL="285750" marR="0" lvl="0" indent="-285750" algn="l" defTabSz="914400" rtl="0" eaLnBrk="1" fontAlgn="auto" latinLnBrk="0" hangingPunct="1">
                <a:lnSpc>
                  <a:spcPct val="100000"/>
                </a:lnSpc>
                <a:spcBef>
                  <a:spcPts val="50"/>
                </a:spcBef>
                <a:spcAft>
                  <a:spcPts val="0"/>
                </a:spcAft>
                <a:buClrTx/>
                <a:buSzTx/>
                <a:buFont typeface="Arial" panose="020B0604020202020204" pitchFamily="34" charset="0"/>
                <a:buChar char="•"/>
                <a:tabLst/>
                <a:defRPr/>
              </a:pPr>
              <a:r>
                <a:rPr kumimoji="0" lang="en-US" sz="1400" b="0" i="0" u="none" strike="noStrike" kern="1200" cap="none" spc="0" normalizeH="0" baseline="0" noProof="0" err="1">
                  <a:ln>
                    <a:noFill/>
                  </a:ln>
                  <a:solidFill>
                    <a:srgbClr val="000000"/>
                  </a:solidFill>
                  <a:effectLst/>
                  <a:uLnTx/>
                  <a:uFillTx/>
                  <a:latin typeface="Arial"/>
                  <a:ea typeface="+mn-ea"/>
                  <a:cs typeface="+mn-cs"/>
                </a:rPr>
                <a:t>Danblast</a:t>
              </a:r>
              <a:r>
                <a:rPr kumimoji="0" lang="en-US" sz="1400" b="0" i="0" u="none" strike="noStrike" kern="1200" cap="none" spc="0" normalizeH="0" baseline="0" noProof="0">
                  <a:ln>
                    <a:noFill/>
                  </a:ln>
                  <a:solidFill>
                    <a:srgbClr val="000000"/>
                  </a:solidFill>
                  <a:effectLst/>
                  <a:uLnTx/>
                  <a:uFillTx/>
                  <a:latin typeface="Arial"/>
                  <a:ea typeface="+mn-ea"/>
                  <a:cs typeface="+mn-cs"/>
                </a:rPr>
                <a:t> Auto-</a:t>
              </a:r>
              <a:r>
                <a:rPr kumimoji="0" lang="en-US" sz="1400" b="0" i="0" u="none" strike="noStrike" kern="1200" cap="none" spc="0" normalizeH="0" baseline="0" noProof="0" err="1">
                  <a:ln>
                    <a:noFill/>
                  </a:ln>
                  <a:solidFill>
                    <a:srgbClr val="000000"/>
                  </a:solidFill>
                  <a:effectLst/>
                  <a:uLnTx/>
                  <a:uFillTx/>
                  <a:latin typeface="Arial"/>
                  <a:ea typeface="+mn-ea"/>
                  <a:cs typeface="+mn-cs"/>
                </a:rPr>
                <a:t>Sootblowing</a:t>
              </a:r>
              <a:r>
                <a:rPr kumimoji="0" lang="en-US" sz="1400" b="0" i="0" u="none" strike="noStrike" kern="1200" cap="none" spc="0" normalizeH="0" baseline="0" noProof="0">
                  <a:ln>
                    <a:noFill/>
                  </a:ln>
                  <a:solidFill>
                    <a:srgbClr val="000000"/>
                  </a:solidFill>
                  <a:effectLst/>
                  <a:uLnTx/>
                  <a:uFillTx/>
                  <a:latin typeface="Arial"/>
                  <a:ea typeface="+mn-ea"/>
                  <a:cs typeface="+mn-cs"/>
                </a:rPr>
                <a:t> — Continuous online tube cleaning using Danish technology without shutdown</a:t>
              </a:r>
            </a:p>
            <a:p>
              <a:pPr marL="285750" marR="0" lvl="0" indent="-285750" algn="l" defTabSz="914400" rtl="0" eaLnBrk="1" fontAlgn="auto" latinLnBrk="0" hangingPunct="1">
                <a:lnSpc>
                  <a:spcPct val="100000"/>
                </a:lnSpc>
                <a:spcBef>
                  <a:spcPts val="50"/>
                </a:spcBef>
                <a:spcAft>
                  <a:spcPts val="0"/>
                </a:spcAft>
                <a:buClrTx/>
                <a:buSzTx/>
                <a:buFont typeface="Arial" panose="020B0604020202020204" pitchFamily="34" charset="0"/>
                <a:buChar char="•"/>
                <a:tabLst/>
                <a:defRPr/>
              </a:pPr>
              <a:r>
                <a:rPr kumimoji="0" lang="en-US" sz="1400" b="0" i="0" u="none" strike="noStrike" kern="1200" cap="none" spc="0" normalizeH="0" baseline="0" noProof="0" err="1">
                  <a:ln>
                    <a:noFill/>
                  </a:ln>
                  <a:solidFill>
                    <a:srgbClr val="000000"/>
                  </a:solidFill>
                  <a:effectLst/>
                  <a:uLnTx/>
                  <a:uFillTx/>
                  <a:latin typeface="Arial"/>
                  <a:ea typeface="+mn-ea"/>
                  <a:cs typeface="+mn-cs"/>
                </a:rPr>
                <a:t>Lambion</a:t>
              </a:r>
              <a:r>
                <a:rPr kumimoji="0" lang="en-US" sz="1400" b="0" i="0" u="none" strike="noStrike" kern="1200" cap="none" spc="0" normalizeH="0" baseline="0" noProof="0">
                  <a:ln>
                    <a:noFill/>
                  </a:ln>
                  <a:solidFill>
                    <a:srgbClr val="000000"/>
                  </a:solidFill>
                  <a:effectLst/>
                  <a:uLnTx/>
                  <a:uFillTx/>
                  <a:latin typeface="Arial"/>
                  <a:ea typeface="+mn-ea"/>
                  <a:cs typeface="+mn-cs"/>
                </a:rPr>
                <a:t> Reciprocating Grate — Zone-wise air &amp; speed control for consistent combustion across varying fuel properties</a:t>
              </a:r>
            </a:p>
            <a:p>
              <a:pPr marL="285750" marR="0" lvl="0" indent="-285750" algn="l" defTabSz="914400" rtl="0" eaLnBrk="1" fontAlgn="auto" latinLnBrk="0" hangingPunct="1">
                <a:lnSpc>
                  <a:spcPct val="100000"/>
                </a:lnSpc>
                <a:spcBef>
                  <a:spcPts val="50"/>
                </a:spcBef>
                <a:spcAft>
                  <a:spcPts val="0"/>
                </a:spcAft>
                <a:buClrTx/>
                <a:buSzTx/>
                <a:buFont typeface="Arial" panose="020B0604020202020204" pitchFamily="34" charset="0"/>
                <a:buChar char="•"/>
                <a:tabLst/>
                <a:defRPr/>
              </a:pPr>
              <a:r>
                <a:rPr kumimoji="0" lang="en-US" sz="1400" b="0" i="0" u="none" strike="noStrike" kern="1200" cap="none" spc="0" normalizeH="0" baseline="0" noProof="0" err="1">
                  <a:ln>
                    <a:noFill/>
                  </a:ln>
                  <a:solidFill>
                    <a:srgbClr val="000000"/>
                  </a:solidFill>
                  <a:effectLst/>
                  <a:uLnTx/>
                  <a:uFillTx/>
                  <a:latin typeface="Arial"/>
                  <a:ea typeface="+mn-ea"/>
                  <a:cs typeface="+mn-cs"/>
                </a:rPr>
                <a:t>IIoT</a:t>
              </a:r>
              <a:r>
                <a:rPr kumimoji="0" lang="en-US" sz="1400" b="0" i="0" u="none" strike="noStrike" kern="1200" cap="none" spc="0" normalizeH="0" baseline="0" noProof="0">
                  <a:ln>
                    <a:noFill/>
                  </a:ln>
                  <a:solidFill>
                    <a:srgbClr val="000000"/>
                  </a:solidFill>
                  <a:effectLst/>
                  <a:uLnTx/>
                  <a:uFillTx/>
                  <a:latin typeface="Arial"/>
                  <a:ea typeface="+mn-ea"/>
                  <a:cs typeface="+mn-cs"/>
                </a:rPr>
                <a:t>-Enabled — EDGE™ Live for remote monitoring, diagnostics &amp; preventive maintenance</a:t>
              </a:r>
            </a:p>
            <a:p>
              <a:pPr marL="285750" marR="0" lvl="0" indent="-285750" algn="l" defTabSz="914400" rtl="0" eaLnBrk="1" fontAlgn="auto" latinLnBrk="0" hangingPunct="1">
                <a:lnSpc>
                  <a:spcPct val="100000"/>
                </a:lnSpc>
                <a:spcBef>
                  <a:spcPts val="5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rial"/>
                  <a:ea typeface="+mn-ea"/>
                  <a:cs typeface="+mn-cs"/>
                </a:rPr>
                <a:t>Compact &amp; Modular — Packaged hybrid design for low installation time, space &amp; cost</a:t>
              </a:r>
            </a:p>
            <a:p>
              <a:pPr marL="285750" marR="0" lvl="0" indent="-285750" algn="l" defTabSz="914400" rtl="0" eaLnBrk="1" fontAlgn="auto" latinLnBrk="0" hangingPunct="1">
                <a:lnSpc>
                  <a:spcPct val="100000"/>
                </a:lnSpc>
                <a:spcBef>
                  <a:spcPts val="5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9" name="Rectangle 8">
              <a:extLst>
                <a:ext uri="{FF2B5EF4-FFF2-40B4-BE49-F238E27FC236}">
                  <a16:creationId xmlns:a16="http://schemas.microsoft.com/office/drawing/2014/main" id="{24F1BB87-3805-4A3A-97C2-D1F1A40EC65D}"/>
                </a:ext>
              </a:extLst>
            </p:cNvPr>
            <p:cNvSpPr/>
            <p:nvPr/>
          </p:nvSpPr>
          <p:spPr>
            <a:xfrm>
              <a:off x="5677880" y="3091317"/>
              <a:ext cx="3025772" cy="310936"/>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a:ea typeface="+mn-ea"/>
                  <a:cs typeface="+mn-cs"/>
                </a:rPr>
                <a:t>Key Features</a:t>
              </a:r>
            </a:p>
          </p:txBody>
        </p:sp>
      </p:grpSp>
      <p:sp>
        <p:nvSpPr>
          <p:cNvPr id="3" name="Text Placeholder 3">
            <a:extLst>
              <a:ext uri="{FF2B5EF4-FFF2-40B4-BE49-F238E27FC236}">
                <a16:creationId xmlns:a16="http://schemas.microsoft.com/office/drawing/2014/main" id="{EF54D547-71B7-7219-546E-727A1C7C7475}"/>
              </a:ext>
            </a:extLst>
          </p:cNvPr>
          <p:cNvSpPr txBox="1">
            <a:spLocks/>
          </p:cNvSpPr>
          <p:nvPr/>
        </p:nvSpPr>
        <p:spPr>
          <a:xfrm>
            <a:off x="588437" y="818843"/>
            <a:ext cx="11281761" cy="42798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a:solidFill>
                  <a:srgbClr val="DA291C"/>
                </a:solidFill>
                <a:latin typeface="+mn-lt"/>
                <a:cs typeface="+mn-cs"/>
              </a:rPr>
              <a:t>A </a:t>
            </a:r>
            <a:r>
              <a:rPr lang="en-US" sz="2100">
                <a:solidFill>
                  <a:srgbClr val="DA291C"/>
                </a:solidFill>
                <a:latin typeface="+mn-lt"/>
                <a:cs typeface="+mn-cs"/>
              </a:rPr>
              <a:t>Benchmark in Automated Biomass-fired Boilers​</a:t>
            </a:r>
          </a:p>
        </p:txBody>
      </p:sp>
      <p:grpSp>
        <p:nvGrpSpPr>
          <p:cNvPr id="5" name="Group 4">
            <a:extLst>
              <a:ext uri="{FF2B5EF4-FFF2-40B4-BE49-F238E27FC236}">
                <a16:creationId xmlns:a16="http://schemas.microsoft.com/office/drawing/2014/main" id="{240F6B08-CBDB-83D9-6CE0-7FAFA9D0BCDF}"/>
              </a:ext>
            </a:extLst>
          </p:cNvPr>
          <p:cNvGrpSpPr/>
          <p:nvPr/>
        </p:nvGrpSpPr>
        <p:grpSpPr>
          <a:xfrm>
            <a:off x="695325" y="1593173"/>
            <a:ext cx="6555469" cy="1429163"/>
            <a:chOff x="647700" y="993134"/>
            <a:chExt cx="6555469" cy="1429163"/>
          </a:xfrm>
        </p:grpSpPr>
        <p:sp>
          <p:nvSpPr>
            <p:cNvPr id="10" name="Rectangle 9">
              <a:extLst>
                <a:ext uri="{FF2B5EF4-FFF2-40B4-BE49-F238E27FC236}">
                  <a16:creationId xmlns:a16="http://schemas.microsoft.com/office/drawing/2014/main" id="{F4870435-12D1-8AC6-7A41-5A094CC95770}"/>
                </a:ext>
              </a:extLst>
            </p:cNvPr>
            <p:cNvSpPr/>
            <p:nvPr/>
          </p:nvSpPr>
          <p:spPr>
            <a:xfrm>
              <a:off x="647700" y="993134"/>
              <a:ext cx="6555467" cy="326497"/>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sz="1400" b="1"/>
                <a:t>Offering:</a:t>
              </a:r>
            </a:p>
          </p:txBody>
        </p:sp>
        <p:sp>
          <p:nvSpPr>
            <p:cNvPr id="11" name="TextBox 35">
              <a:extLst>
                <a:ext uri="{FF2B5EF4-FFF2-40B4-BE49-F238E27FC236}">
                  <a16:creationId xmlns:a16="http://schemas.microsoft.com/office/drawing/2014/main" id="{685584A3-457A-4CC4-B718-AC01FA05C4D6}"/>
                </a:ext>
              </a:extLst>
            </p:cNvPr>
            <p:cNvSpPr txBox="1"/>
            <p:nvPr/>
          </p:nvSpPr>
          <p:spPr>
            <a:xfrm>
              <a:off x="647701" y="1279227"/>
              <a:ext cx="6555468" cy="114307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25000"/>
                </a:lnSpc>
                <a:buClr>
                  <a:srgbClr val="DA291C"/>
                </a:buClr>
                <a:buFont typeface="Arial" panose="020B0604020202020204" pitchFamily="34" charset="0"/>
                <a:buChar char="•"/>
              </a:pPr>
              <a:r>
                <a:rPr lang="en-US" sz="1400">
                  <a:cs typeface="Helvetica" panose="020B0604020202020204" pitchFamily="34" charset="0"/>
                </a:rPr>
                <a:t>Capacity: 4 to 10 TPH</a:t>
              </a:r>
            </a:p>
            <a:p>
              <a:pPr marL="285750" indent="-285750">
                <a:lnSpc>
                  <a:spcPct val="125000"/>
                </a:lnSpc>
                <a:buClr>
                  <a:srgbClr val="DA291C"/>
                </a:buClr>
                <a:buFont typeface="Arial" panose="020B0604020202020204" pitchFamily="34" charset="0"/>
                <a:buChar char="•"/>
              </a:pPr>
              <a:r>
                <a:rPr lang="en-US" sz="1400">
                  <a:cs typeface="Helvetica" panose="020B0604020202020204" pitchFamily="34" charset="0"/>
                </a:rPr>
                <a:t>Standard design pressure: 10.54 / 17.5 kg/cm</a:t>
              </a:r>
              <a:r>
                <a:rPr lang="en-US" sz="1400" baseline="30000">
                  <a:cs typeface="Helvetica" panose="020B0604020202020204" pitchFamily="34" charset="0"/>
                </a:rPr>
                <a:t>2 </a:t>
              </a:r>
              <a:r>
                <a:rPr lang="en-US" sz="1400">
                  <a:cs typeface="Helvetica" panose="020B0604020202020204" pitchFamily="34" charset="0"/>
                </a:rPr>
                <a:t>(g)</a:t>
              </a:r>
            </a:p>
            <a:p>
              <a:pPr marL="285750" indent="-285750">
                <a:lnSpc>
                  <a:spcPct val="125000"/>
                </a:lnSpc>
                <a:buClr>
                  <a:srgbClr val="DA291C"/>
                </a:buClr>
                <a:buFont typeface="Arial" panose="020B0604020202020204" pitchFamily="34" charset="0"/>
                <a:buChar char="•"/>
              </a:pPr>
              <a:r>
                <a:rPr lang="en-US" sz="1400">
                  <a:cs typeface="Helvetica" panose="020B0604020202020204" pitchFamily="34" charset="0"/>
                </a:rPr>
                <a:t>Fuels: </a:t>
              </a:r>
              <a:r>
                <a:rPr lang="en-US" sz="1400"/>
                <a:t>Biomass Briquettes, Wood Pellets, Woodchips, Dry Fouling Biomass </a:t>
              </a:r>
            </a:p>
            <a:p>
              <a:pPr marL="285750" indent="-285750">
                <a:lnSpc>
                  <a:spcPct val="125000"/>
                </a:lnSpc>
                <a:buClr>
                  <a:srgbClr val="DA291C"/>
                </a:buClr>
                <a:buFont typeface="Arial" panose="020B0604020202020204" pitchFamily="34" charset="0"/>
                <a:buChar char="•"/>
              </a:pPr>
              <a:r>
                <a:rPr lang="en-US" sz="1400">
                  <a:cs typeface="Helvetica" panose="020B0604020202020204" pitchFamily="34" charset="0"/>
                </a:rPr>
                <a:t>Dryness Fraction 0.98</a:t>
              </a:r>
            </a:p>
          </p:txBody>
        </p:sp>
      </p:grpSp>
    </p:spTree>
    <p:extLst>
      <p:ext uri="{BB962C8B-B14F-4D97-AF65-F5344CB8AC3E}">
        <p14:creationId xmlns:p14="http://schemas.microsoft.com/office/powerpoint/2010/main" val="173823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5219-CE52-0CA7-4E6F-1727A624C7CB}"/>
              </a:ext>
            </a:extLst>
          </p:cNvPr>
          <p:cNvSpPr>
            <a:spLocks noGrp="1"/>
          </p:cNvSpPr>
          <p:nvPr>
            <p:ph type="title"/>
          </p:nvPr>
        </p:nvSpPr>
        <p:spPr>
          <a:xfrm>
            <a:off x="588437" y="503968"/>
            <a:ext cx="9824190" cy="461665"/>
          </a:xfrm>
        </p:spPr>
        <p:txBody>
          <a:bodyPr vert="horz" wrap="square" lIns="91440" tIns="45720" rIns="91440" bIns="45720" rtlCol="0" anchor="ctr">
            <a:spAutoFit/>
          </a:bodyPr>
          <a:lstStyle/>
          <a:p>
            <a:r>
              <a:rPr lang="en-US" err="1"/>
              <a:t>ThermoPac</a:t>
            </a:r>
            <a:r>
              <a:rPr lang="en-US"/>
              <a:t> Ultra (VTIF) -</a:t>
            </a:r>
            <a:endParaRPr lang="en-US" sz="1800" i="1">
              <a:solidFill>
                <a:srgbClr val="FF0000"/>
              </a:solidFill>
            </a:endParaRPr>
          </a:p>
        </p:txBody>
      </p:sp>
      <p:sp>
        <p:nvSpPr>
          <p:cNvPr id="5" name="TextBox 4">
            <a:extLst>
              <a:ext uri="{FF2B5EF4-FFF2-40B4-BE49-F238E27FC236}">
                <a16:creationId xmlns:a16="http://schemas.microsoft.com/office/drawing/2014/main" id="{68ABB363-BCF5-4ECA-B92D-E6BD79F3C162}"/>
              </a:ext>
            </a:extLst>
          </p:cNvPr>
          <p:cNvSpPr txBox="1"/>
          <p:nvPr/>
        </p:nvSpPr>
        <p:spPr>
          <a:xfrm>
            <a:off x="779071" y="1846937"/>
            <a:ext cx="6041651" cy="738664"/>
          </a:xfrm>
          <a:prstGeom prst="rect">
            <a:avLst/>
          </a:prstGeom>
          <a:noFill/>
        </p:spPr>
        <p:txBody>
          <a:bodyPr wrap="square" rtlCol="0">
            <a:spAutoFit/>
          </a:bodyPr>
          <a:lstStyle/>
          <a:p>
            <a:pPr marL="285750" indent="-285750">
              <a:buClr>
                <a:schemeClr val="tx1"/>
              </a:buClr>
              <a:buFont typeface="Arial" panose="020B0604020202020204" pitchFamily="34" charset="0"/>
              <a:buChar char="•"/>
            </a:pPr>
            <a:r>
              <a:rPr lang="en-US" sz="1400" b="1">
                <a:latin typeface="Arial Body"/>
                <a:cs typeface="Helvetica" panose="020B0604020202020204" pitchFamily="34" charset="0"/>
              </a:rPr>
              <a:t>Capacity:</a:t>
            </a:r>
            <a:r>
              <a:rPr lang="en-US" sz="1400">
                <a:latin typeface="Arial Body"/>
                <a:cs typeface="Helvetica" panose="020B0604020202020204" pitchFamily="34" charset="0"/>
              </a:rPr>
              <a:t> 1 to 6 Mn Kcal/</a:t>
            </a:r>
            <a:r>
              <a:rPr lang="en-US" sz="1400" err="1">
                <a:latin typeface="Arial Body"/>
                <a:cs typeface="Helvetica" panose="020B0604020202020204" pitchFamily="34" charset="0"/>
              </a:rPr>
              <a:t>hr</a:t>
            </a:r>
            <a:r>
              <a:rPr lang="en-US" sz="1400">
                <a:latin typeface="Arial Body"/>
                <a:cs typeface="Helvetica" panose="020B0604020202020204" pitchFamily="34" charset="0"/>
              </a:rPr>
              <a:t> </a:t>
            </a:r>
          </a:p>
          <a:p>
            <a:pPr marL="285750" indent="-285750">
              <a:buClr>
                <a:schemeClr val="tx1"/>
              </a:buClr>
              <a:buFont typeface="Arial" panose="020B0604020202020204" pitchFamily="34" charset="0"/>
              <a:buChar char="•"/>
            </a:pPr>
            <a:r>
              <a:rPr lang="en-US" sz="1400" b="1">
                <a:latin typeface="Arial Body"/>
                <a:cs typeface="Helvetica" panose="020B0604020202020204" pitchFamily="34" charset="0"/>
              </a:rPr>
              <a:t>Fuel:</a:t>
            </a:r>
            <a:r>
              <a:rPr lang="en-US" sz="1400">
                <a:latin typeface="Arial Body"/>
                <a:cs typeface="Helvetica" panose="020B0604020202020204" pitchFamily="34" charset="0"/>
              </a:rPr>
              <a:t> Solid Fuel/Biomass Fuel </a:t>
            </a:r>
          </a:p>
          <a:p>
            <a:pPr marL="285750" indent="-285750">
              <a:buClr>
                <a:schemeClr val="tx1"/>
              </a:buClr>
              <a:buFont typeface="Arial" panose="020B0604020202020204" pitchFamily="34" charset="0"/>
              <a:buChar char="•"/>
            </a:pPr>
            <a:r>
              <a:rPr lang="en-US" sz="1400" b="1">
                <a:latin typeface="Arial Body"/>
                <a:cs typeface="Helvetica" panose="020B0604020202020204" pitchFamily="34" charset="0"/>
              </a:rPr>
              <a:t>Temperature:</a:t>
            </a:r>
            <a:r>
              <a:rPr lang="en-US" sz="1400">
                <a:latin typeface="Arial Body"/>
                <a:cs typeface="Helvetica" panose="020B0604020202020204" pitchFamily="34" charset="0"/>
              </a:rPr>
              <a:t> 280/300</a:t>
            </a:r>
            <a:r>
              <a:rPr lang="en-US" sz="1400" baseline="30000">
                <a:latin typeface="Arial Body"/>
                <a:cs typeface="Helvetica" panose="020B0604020202020204" pitchFamily="34" charset="0"/>
              </a:rPr>
              <a:t>0</a:t>
            </a:r>
            <a:r>
              <a:rPr lang="en-US" sz="1400">
                <a:latin typeface="Arial Body"/>
                <a:cs typeface="Helvetica" panose="020B0604020202020204" pitchFamily="34" charset="0"/>
              </a:rPr>
              <a:t>C </a:t>
            </a:r>
          </a:p>
        </p:txBody>
      </p:sp>
      <p:pic>
        <p:nvPicPr>
          <p:cNvPr id="9" name="Picture 8">
            <a:extLst>
              <a:ext uri="{FF2B5EF4-FFF2-40B4-BE49-F238E27FC236}">
                <a16:creationId xmlns:a16="http://schemas.microsoft.com/office/drawing/2014/main" id="{C3F02096-CBB6-4DE4-A3CA-7A30E7988B84}"/>
              </a:ext>
            </a:extLst>
          </p:cNvPr>
          <p:cNvPicPr>
            <a:picLocks noChangeAspect="1"/>
          </p:cNvPicPr>
          <p:nvPr/>
        </p:nvPicPr>
        <p:blipFill>
          <a:blip r:embed="rId2"/>
          <a:stretch>
            <a:fillRect/>
          </a:stretch>
        </p:blipFill>
        <p:spPr>
          <a:xfrm>
            <a:off x="6457955" y="1568850"/>
            <a:ext cx="4886324" cy="4275535"/>
          </a:xfrm>
          <a:prstGeom prst="rect">
            <a:avLst/>
          </a:prstGeom>
        </p:spPr>
      </p:pic>
      <p:grpSp>
        <p:nvGrpSpPr>
          <p:cNvPr id="10" name="Group 9">
            <a:extLst>
              <a:ext uri="{FF2B5EF4-FFF2-40B4-BE49-F238E27FC236}">
                <a16:creationId xmlns:a16="http://schemas.microsoft.com/office/drawing/2014/main" id="{CEE7C2CD-6438-4DD7-A296-399B1B5A31E8}"/>
              </a:ext>
            </a:extLst>
          </p:cNvPr>
          <p:cNvGrpSpPr/>
          <p:nvPr/>
        </p:nvGrpSpPr>
        <p:grpSpPr>
          <a:xfrm>
            <a:off x="779071" y="2957148"/>
            <a:ext cx="5742901" cy="2609485"/>
            <a:chOff x="5677880" y="3091317"/>
            <a:chExt cx="2886891" cy="3766845"/>
          </a:xfrm>
        </p:grpSpPr>
        <p:sp>
          <p:nvSpPr>
            <p:cNvPr id="11" name="Rectangle 10">
              <a:extLst>
                <a:ext uri="{FF2B5EF4-FFF2-40B4-BE49-F238E27FC236}">
                  <a16:creationId xmlns:a16="http://schemas.microsoft.com/office/drawing/2014/main" id="{2BE87C2A-17B1-40E5-BBD0-E69FA2874E04}"/>
                </a:ext>
              </a:extLst>
            </p:cNvPr>
            <p:cNvSpPr/>
            <p:nvPr/>
          </p:nvSpPr>
          <p:spPr>
            <a:xfrm>
              <a:off x="5677880" y="3403585"/>
              <a:ext cx="2886891" cy="3454577"/>
            </a:xfrm>
            <a:prstGeom prst="rect">
              <a:avLst/>
            </a:prstGeom>
            <a:solidFill>
              <a:schemeClr val="bg1">
                <a:lumMod val="85000"/>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spcBef>
                  <a:spcPts val="50"/>
                </a:spcBef>
                <a:buFont typeface="Arial" panose="020B0604020202020204" pitchFamily="34" charset="0"/>
                <a:buChar char="•"/>
              </a:pPr>
              <a:r>
                <a:rPr lang="en-US" sz="1400">
                  <a:solidFill>
                    <a:schemeClr val="tx1"/>
                  </a:solidFill>
                </a:rPr>
                <a:t>Up to 83% thermal efficiency (NCV basis)</a:t>
              </a:r>
            </a:p>
            <a:p>
              <a:pPr marL="285750" indent="-285750">
                <a:spcBef>
                  <a:spcPts val="50"/>
                </a:spcBef>
                <a:buFont typeface="Arial" panose="020B0604020202020204" pitchFamily="34" charset="0"/>
                <a:buChar char="•"/>
              </a:pPr>
              <a:r>
                <a:rPr lang="en-US" sz="1400">
                  <a:solidFill>
                    <a:schemeClr val="tx1"/>
                  </a:solidFill>
                </a:rPr>
                <a:t>Cooling coils in the combustor extract heat and transfer to thermic fluid via state-of-the-art heat exchanger</a:t>
              </a:r>
            </a:p>
            <a:p>
              <a:pPr marL="285750" indent="-285750">
                <a:spcBef>
                  <a:spcPts val="50"/>
                </a:spcBef>
                <a:buFont typeface="Arial" panose="020B0604020202020204" pitchFamily="34" charset="0"/>
                <a:buChar char="•"/>
              </a:pPr>
              <a:r>
                <a:rPr lang="en-US" sz="1400">
                  <a:solidFill>
                    <a:schemeClr val="tx1"/>
                  </a:solidFill>
                </a:rPr>
                <a:t>Reduced excess air requirement from cooling coils results in lower power cost by 40%</a:t>
              </a:r>
            </a:p>
            <a:p>
              <a:pPr marL="285750" indent="-285750">
                <a:spcBef>
                  <a:spcPts val="50"/>
                </a:spcBef>
                <a:buFont typeface="Arial" panose="020B0604020202020204" pitchFamily="34" charset="0"/>
                <a:buChar char="•"/>
              </a:pPr>
              <a:r>
                <a:rPr lang="en-US" sz="1400">
                  <a:solidFill>
                    <a:schemeClr val="tx1"/>
                  </a:solidFill>
                </a:rPr>
                <a:t>Combined radiant &amp; convective coil with online soot blower for lesser choking and reduced footprint</a:t>
              </a:r>
            </a:p>
            <a:p>
              <a:pPr marL="285750" indent="-285750">
                <a:spcBef>
                  <a:spcPts val="50"/>
                </a:spcBef>
                <a:buFont typeface="Arial" panose="020B0604020202020204" pitchFamily="34" charset="0"/>
                <a:buChar char="•"/>
              </a:pPr>
              <a:r>
                <a:rPr lang="en-US" sz="1400">
                  <a:solidFill>
                    <a:schemeClr val="tx1"/>
                  </a:solidFill>
                </a:rPr>
                <a:t>Parallel flow on thermic fluid side ensures efficient, reliable heat transfer</a:t>
              </a:r>
            </a:p>
          </p:txBody>
        </p:sp>
        <p:sp>
          <p:nvSpPr>
            <p:cNvPr id="12" name="Rectangle 11">
              <a:extLst>
                <a:ext uri="{FF2B5EF4-FFF2-40B4-BE49-F238E27FC236}">
                  <a16:creationId xmlns:a16="http://schemas.microsoft.com/office/drawing/2014/main" id="{276DDFFE-787C-42AE-8C8E-0EBDC81B4760}"/>
                </a:ext>
              </a:extLst>
            </p:cNvPr>
            <p:cNvSpPr/>
            <p:nvPr/>
          </p:nvSpPr>
          <p:spPr>
            <a:xfrm>
              <a:off x="5677880" y="3091317"/>
              <a:ext cx="2886891" cy="310936"/>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a:t>Key Benefits:</a:t>
              </a:r>
            </a:p>
          </p:txBody>
        </p:sp>
      </p:grpSp>
      <p:sp>
        <p:nvSpPr>
          <p:cNvPr id="3" name="Text Placeholder 3">
            <a:extLst>
              <a:ext uri="{FF2B5EF4-FFF2-40B4-BE49-F238E27FC236}">
                <a16:creationId xmlns:a16="http://schemas.microsoft.com/office/drawing/2014/main" id="{DCD34BAF-D8B8-8306-E08D-AD44B0EF0A24}"/>
              </a:ext>
            </a:extLst>
          </p:cNvPr>
          <p:cNvSpPr txBox="1">
            <a:spLocks/>
          </p:cNvSpPr>
          <p:nvPr/>
        </p:nvSpPr>
        <p:spPr>
          <a:xfrm>
            <a:off x="588437" y="818843"/>
            <a:ext cx="11281761" cy="42798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a:solidFill>
                  <a:srgbClr val="DA291C"/>
                </a:solidFill>
                <a:latin typeface="+mn-lt"/>
                <a:cs typeface="+mn-cs"/>
              </a:rPr>
              <a:t>Solid fuel thermal oil heater with in-bed heat recovery technology</a:t>
            </a:r>
            <a:endParaRPr lang="en-US" sz="2100">
              <a:solidFill>
                <a:srgbClr val="DA291C"/>
              </a:solidFill>
              <a:latin typeface="+mn-lt"/>
              <a:cs typeface="+mn-cs"/>
            </a:endParaRPr>
          </a:p>
        </p:txBody>
      </p:sp>
    </p:spTree>
    <p:extLst>
      <p:ext uri="{BB962C8B-B14F-4D97-AF65-F5344CB8AC3E}">
        <p14:creationId xmlns:p14="http://schemas.microsoft.com/office/powerpoint/2010/main" val="3771332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3D703C55-D696-95DA-F9E6-2A136C8875B2}"/>
              </a:ext>
            </a:extLst>
          </p:cNvPr>
          <p:cNvPicPr>
            <a:picLocks noChangeAspect="1"/>
          </p:cNvPicPr>
          <p:nvPr/>
        </p:nvPicPr>
        <p:blipFill>
          <a:blip r:embed="rId2"/>
          <a:stretch>
            <a:fillRect/>
          </a:stretch>
        </p:blipFill>
        <p:spPr>
          <a:xfrm>
            <a:off x="10849606" y="3867738"/>
            <a:ext cx="929310" cy="903390"/>
          </a:xfrm>
          <a:prstGeom prst="rect">
            <a:avLst/>
          </a:prstGeom>
        </p:spPr>
      </p:pic>
    </p:spTree>
    <p:extLst>
      <p:ext uri="{BB962C8B-B14F-4D97-AF65-F5344CB8AC3E}">
        <p14:creationId xmlns:p14="http://schemas.microsoft.com/office/powerpoint/2010/main" val="3645704821"/>
      </p:ext>
    </p:extLst>
  </p:cSld>
  <p:clrMapOvr>
    <a:masterClrMapping/>
  </p:clrMapOvr>
</p:sld>
</file>

<file path=ppt/theme/theme1.xml><?xml version="1.0" encoding="utf-8"?>
<a:theme xmlns:a="http://schemas.openxmlformats.org/drawingml/2006/main" name="Genral Content Slide Layou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pening Slide">
  <a:themeElements>
    <a:clrScheme name="Thermax">
      <a:dk1>
        <a:srgbClr val="000000"/>
      </a:dk1>
      <a:lt1>
        <a:srgbClr val="FFFFFF"/>
      </a:lt1>
      <a:dk2>
        <a:srgbClr val="44546A"/>
      </a:dk2>
      <a:lt2>
        <a:srgbClr val="E7E6E6"/>
      </a:lt2>
      <a:accent1>
        <a:srgbClr val="CF4334"/>
      </a:accent1>
      <a:accent2>
        <a:srgbClr val="000030"/>
      </a:accent2>
      <a:accent3>
        <a:srgbClr val="FFFFFF"/>
      </a:accent3>
      <a:accent4>
        <a:srgbClr val="8A8C8E"/>
      </a:accent4>
      <a:accent5>
        <a:srgbClr val="C7C8CA"/>
      </a:accent5>
      <a:accent6>
        <a:srgbClr val="8DC63F"/>
      </a:accent6>
      <a:hlink>
        <a:srgbClr val="7473C0"/>
      </a:hlink>
      <a:folHlink>
        <a:srgbClr val="0083BF"/>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General Content Slide Layout">
  <a:themeElements>
    <a:clrScheme name="Thermax Colours">
      <a:dk1>
        <a:srgbClr val="000000"/>
      </a:dk1>
      <a:lt1>
        <a:srgbClr val="FFFFFF"/>
      </a:lt1>
      <a:dk2>
        <a:srgbClr val="44546A"/>
      </a:dk2>
      <a:lt2>
        <a:srgbClr val="E7E6E6"/>
      </a:lt2>
      <a:accent1>
        <a:srgbClr val="CF4334"/>
      </a:accent1>
      <a:accent2>
        <a:srgbClr val="000030"/>
      </a:accent2>
      <a:accent3>
        <a:srgbClr val="FFFFFF"/>
      </a:accent3>
      <a:accent4>
        <a:srgbClr val="8A8C8E"/>
      </a:accent4>
      <a:accent5>
        <a:srgbClr val="C7C8CA"/>
      </a:accent5>
      <a:accent6>
        <a:srgbClr val="8DC63F"/>
      </a:accent6>
      <a:hlink>
        <a:srgbClr val="7473C0"/>
      </a:hlink>
      <a:folHlink>
        <a:srgbClr val="0083BF"/>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Genral Content Slide Layou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Genral Content Slide Layou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Content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pening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Divider Slides ">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Content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General Content Slide Layout">
  <a:themeElements>
    <a:clrScheme name="Thermax Colours">
      <a:dk1>
        <a:srgbClr val="000000"/>
      </a:dk1>
      <a:lt1>
        <a:srgbClr val="FFFFFF"/>
      </a:lt1>
      <a:dk2>
        <a:srgbClr val="44546A"/>
      </a:dk2>
      <a:lt2>
        <a:srgbClr val="E7E6E6"/>
      </a:lt2>
      <a:accent1>
        <a:srgbClr val="CF4334"/>
      </a:accent1>
      <a:accent2>
        <a:srgbClr val="000030"/>
      </a:accent2>
      <a:accent3>
        <a:srgbClr val="FFFFFF"/>
      </a:accent3>
      <a:accent4>
        <a:srgbClr val="8A8C8E"/>
      </a:accent4>
      <a:accent5>
        <a:srgbClr val="C7C8CA"/>
      </a:accent5>
      <a:accent6>
        <a:srgbClr val="8DC63F"/>
      </a:accent6>
      <a:hlink>
        <a:srgbClr val="7473C0"/>
      </a:hlink>
      <a:folHlink>
        <a:srgbClr val="0083BF"/>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3_Genral Content Slide Layou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Opening Slide">
  <a:themeElements>
    <a:clrScheme name="Thermax">
      <a:dk1>
        <a:srgbClr val="000000"/>
      </a:dk1>
      <a:lt1>
        <a:srgbClr val="FFFFFF"/>
      </a:lt1>
      <a:dk2>
        <a:srgbClr val="44546A"/>
      </a:dk2>
      <a:lt2>
        <a:srgbClr val="E7E6E6"/>
      </a:lt2>
      <a:accent1>
        <a:srgbClr val="CF4334"/>
      </a:accent1>
      <a:accent2>
        <a:srgbClr val="000030"/>
      </a:accent2>
      <a:accent3>
        <a:srgbClr val="FFFFFF"/>
      </a:accent3>
      <a:accent4>
        <a:srgbClr val="8A8C8E"/>
      </a:accent4>
      <a:accent5>
        <a:srgbClr val="C7C8CA"/>
      </a:accent5>
      <a:accent6>
        <a:srgbClr val="8DC63F"/>
      </a:accent6>
      <a:hlink>
        <a:srgbClr val="7473C0"/>
      </a:hlink>
      <a:folHlink>
        <a:srgbClr val="0083BF"/>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Content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2A0F4EB22898440A799635505FE7A98" ma:contentTypeVersion="19" ma:contentTypeDescription="Create a new document." ma:contentTypeScope="" ma:versionID="b7f2005d4ce65a320c2e27dd3aa0d992">
  <xsd:schema xmlns:xsd="http://www.w3.org/2001/XMLSchema" xmlns:xs="http://www.w3.org/2001/XMLSchema" xmlns:p="http://schemas.microsoft.com/office/2006/metadata/properties" xmlns:ns2="7c3cab47-8fd6-47eb-b2cc-59d499cd1430" xmlns:ns3="9a5c5f25-5955-4da6-8532-b06b7237d771" xmlns:ns4="2a6a0ab9-4466-4fd7-9b9c-5a20cac3b101" targetNamespace="http://schemas.microsoft.com/office/2006/metadata/properties" ma:root="true" ma:fieldsID="7e90cec12ea4b80bc4e1b578b134e291" ns2:_="" ns3:_="" ns4:_="">
    <xsd:import namespace="7c3cab47-8fd6-47eb-b2cc-59d499cd1430"/>
    <xsd:import namespace="9a5c5f25-5955-4da6-8532-b06b7237d771"/>
    <xsd:import namespace="2a6a0ab9-4466-4fd7-9b9c-5a20cac3b101"/>
    <xsd:element name="properties">
      <xsd:complexType>
        <xsd:sequence>
          <xsd:element name="documentManagement">
            <xsd:complexType>
              <xsd:all>
                <xsd:element ref="ns2:_dlc_DocId" minOccurs="0"/>
                <xsd:element ref="ns2:_dlc_DocIdUrl" minOccurs="0"/>
                <xsd:element ref="ns2:_dlc_DocIdPersistId" minOccurs="0"/>
                <xsd:element ref="ns3:SharedWithUsers" minOccurs="0"/>
                <xsd:element ref="ns3:SharedWithDetails"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ServiceLocation" minOccurs="0"/>
                <xsd:element ref="ns4:MediaLengthInSeconds" minOccurs="0"/>
                <xsd:element ref="ns4:lcf76f155ced4ddcb4097134ff3c332f" minOccurs="0"/>
                <xsd:element ref="ns2:TaxCatchAll" minOccurs="0"/>
                <xsd:element ref="ns4:MediaServiceObjectDetectorVersion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c3cab47-8fd6-47eb-b2cc-59d499cd143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6" nillable="true" ma:displayName="Taxonomy Catch All Column" ma:hidden="true" ma:list="{6b7acad9-0ca7-435d-979b-46b6c8b5f51d}" ma:internalName="TaxCatchAll" ma:showField="CatchAllData" ma:web="7c3cab47-8fd6-47eb-b2cc-59d499cd14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a5c5f25-5955-4da6-8532-b06b7237d77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a6a0ab9-4466-4fd7-9b9c-5a20cac3b101"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c76fba-dfe5-4b88-824e-9cae6df0297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7c3cab47-8fd6-47eb-b2cc-59d499cd1430">3E43RYKEXZP3-818145270-221949</_dlc_DocId>
    <_dlc_DocIdUrl xmlns="7c3cab47-8fd6-47eb-b2cc-59d499cd1430">
      <Url>https://thermaxglobal.sharepoint.com/sites/WWS_DocRepo/COMMON-FUNCTIONS/_layouts/15/DocIdRedir.aspx?ID=3E43RYKEXZP3-818145270-221949</Url>
      <Description>3E43RYKEXZP3-818145270-221949</Description>
    </_dlc_DocIdUrl>
    <TaxCatchAll xmlns="7c3cab47-8fd6-47eb-b2cc-59d499cd1430" xsi:nil="true"/>
    <lcf76f155ced4ddcb4097134ff3c332f xmlns="2a6a0ab9-4466-4fd7-9b9c-5a20cac3b101">
      <Terms xmlns="http://schemas.microsoft.com/office/infopath/2007/PartnerControls"/>
    </lcf76f155ced4ddcb4097134ff3c332f>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041E447-7C19-4709-B73F-5842A39A4AFE}">
  <ds:schemaRefs>
    <ds:schemaRef ds:uri="2a6a0ab9-4466-4fd7-9b9c-5a20cac3b101"/>
    <ds:schemaRef ds:uri="7c3cab47-8fd6-47eb-b2cc-59d499cd1430"/>
    <ds:schemaRef ds:uri="9a5c5f25-5955-4da6-8532-b06b7237d77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56B7753-3E84-4ED6-97FC-0A36D82A4795}">
  <ds:schemaRefs>
    <ds:schemaRef ds:uri="http://schemas.microsoft.com/sharepoint/v3/contenttype/forms"/>
  </ds:schemaRefs>
</ds:datastoreItem>
</file>

<file path=customXml/itemProps3.xml><?xml version="1.0" encoding="utf-8"?>
<ds:datastoreItem xmlns:ds="http://schemas.openxmlformats.org/officeDocument/2006/customXml" ds:itemID="{67A7D0DD-BFA2-4726-A33F-1115F397242D}">
  <ds:schemaRefs>
    <ds:schemaRef ds:uri="http://purl.org/dc/elements/1.1/"/>
    <ds:schemaRef ds:uri="9a5c5f25-5955-4da6-8532-b06b7237d771"/>
    <ds:schemaRef ds:uri="http://schemas.microsoft.com/office/infopath/2007/PartnerControls"/>
    <ds:schemaRef ds:uri="http://purl.org/dc/dcmitype/"/>
    <ds:schemaRef ds:uri="7c3cab47-8fd6-47eb-b2cc-59d499cd1430"/>
    <ds:schemaRef ds:uri="http://purl.org/dc/terms/"/>
    <ds:schemaRef ds:uri="http://schemas.microsoft.com/office/2006/documentManagement/types"/>
    <ds:schemaRef ds:uri="http://schemas.openxmlformats.org/package/2006/metadata/core-properties"/>
    <ds:schemaRef ds:uri="2a6a0ab9-4466-4fd7-9b9c-5a20cac3b101"/>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05DD836C-A20C-41D3-B5FC-9BBB2CDF2C19}">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otalTime>334</TotalTime>
  <Words>2704</Words>
  <Application>Microsoft Office PowerPoint</Application>
  <PresentationFormat>Widescreen</PresentationFormat>
  <Paragraphs>324</Paragraphs>
  <Slides>18</Slides>
  <Notes>7</Notes>
  <HiddenSlides>0</HiddenSlides>
  <MMClips>0</MMClips>
  <ScaleCrop>false</ScaleCrop>
  <HeadingPairs>
    <vt:vector size="6" baseType="variant">
      <vt:variant>
        <vt:lpstr>Fonts Used</vt:lpstr>
      </vt:variant>
      <vt:variant>
        <vt:i4>9</vt:i4>
      </vt:variant>
      <vt:variant>
        <vt:lpstr>Theme</vt:lpstr>
      </vt:variant>
      <vt:variant>
        <vt:i4>13</vt:i4>
      </vt:variant>
      <vt:variant>
        <vt:lpstr>Slide Titles</vt:lpstr>
      </vt:variant>
      <vt:variant>
        <vt:i4>18</vt:i4>
      </vt:variant>
    </vt:vector>
  </HeadingPairs>
  <TitlesOfParts>
    <vt:vector size="40" baseType="lpstr">
      <vt:lpstr>Arial</vt:lpstr>
      <vt:lpstr>Arial Body</vt:lpstr>
      <vt:lpstr>Arial Bold</vt:lpstr>
      <vt:lpstr>Arial Regular</vt:lpstr>
      <vt:lpstr>Calibri</vt:lpstr>
      <vt:lpstr>Calibri Light</vt:lpstr>
      <vt:lpstr>Helvetica</vt:lpstr>
      <vt:lpstr>Helvetica-Light</vt:lpstr>
      <vt:lpstr>Microsoft Sans Serif</vt:lpstr>
      <vt:lpstr>Genral Content Slide Layout</vt:lpstr>
      <vt:lpstr>Opening Slide</vt:lpstr>
      <vt:lpstr>General Content Slide Layout</vt:lpstr>
      <vt:lpstr>1_Genral Content Slide Layout</vt:lpstr>
      <vt:lpstr>2_Genral Content Slide Layout</vt:lpstr>
      <vt:lpstr>2_Content Slides</vt:lpstr>
      <vt:lpstr>Opening Slides</vt:lpstr>
      <vt:lpstr>Divider Slides </vt:lpstr>
      <vt:lpstr>Content Slides</vt:lpstr>
      <vt:lpstr>1_General Content Slide Layout</vt:lpstr>
      <vt:lpstr>3_Genral Content Slide Layout</vt:lpstr>
      <vt:lpstr>1_Opening Slide</vt:lpstr>
      <vt:lpstr>1_Content Slides</vt:lpstr>
      <vt:lpstr>Engineering Energy Transition through  Efficient Thermal Solutions</vt:lpstr>
      <vt:lpstr>Thermax Group at a Glance</vt:lpstr>
      <vt:lpstr>PowerPoint Presentation</vt:lpstr>
      <vt:lpstr>PowerPoint Presentation</vt:lpstr>
      <vt:lpstr>Heat Pumps </vt:lpstr>
      <vt:lpstr>Heat Pumps - Product Basket</vt:lpstr>
      <vt:lpstr>PowerPoint Presentation</vt:lpstr>
      <vt:lpstr>Vapour Absorption Machines </vt:lpstr>
      <vt:lpstr>PowerPoint Presentation</vt:lpstr>
      <vt:lpstr>Closed Loop Cooling Tower </vt:lpstr>
      <vt:lpstr>PowerPoint Presentation</vt:lpstr>
      <vt:lpstr>Applications</vt:lpstr>
      <vt:lpstr>PowerPoint Presentation</vt:lpstr>
      <vt:lpstr>PowerPoint Presentation</vt:lpstr>
      <vt:lpstr>PowerPoint Presentation</vt:lpstr>
      <vt:lpstr>UltraPac </vt:lpstr>
      <vt:lpstr>ThermoPac Ultra (VTIF)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Thermax One Stop Solution</dc:title>
  <dc:creator>Nidhi Sandeep Malusare</dc:creator>
  <cp:lastModifiedBy>Vivek S</cp:lastModifiedBy>
  <cp:revision>6</cp:revision>
  <dcterms:created xsi:type="dcterms:W3CDTF">2026-04-20T11:59:25Z</dcterms:created>
  <dcterms:modified xsi:type="dcterms:W3CDTF">2026-05-14T12:31:24Z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0x01010062A0F4EB22898440A799635505FE7A98</vt:lpwstr>
  </property>
  <property fmtid="{D5CDD505-2E9C-101B-9397-08002B2CF9AE}" pid="3" name="_dlc_DocIdItemGuid">
    <vt:lpwstr>c3177c39-0f14-408a-a034-83e4481a15aa</vt:lpwstr>
  </property>
</Properties>
</file>